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9" r:id="rId17"/>
    <p:sldId id="271" r:id="rId18"/>
    <p:sldId id="272" r:id="rId19"/>
    <p:sldId id="273" r:id="rId20"/>
    <p:sldId id="274" r:id="rId21"/>
    <p:sldId id="275" r:id="rId22"/>
    <p:sldId id="280" r:id="rId23"/>
    <p:sldId id="281" r:id="rId24"/>
    <p:sldId id="282" r:id="rId25"/>
    <p:sldId id="283" r:id="rId26"/>
    <p:sldId id="284" r:id="rId27"/>
    <p:sldId id="285" r:id="rId28"/>
    <p:sldId id="286" r:id="rId29"/>
    <p:sldId id="287" r:id="rId30"/>
    <p:sldId id="288" r:id="rId31"/>
    <p:sldId id="289" r:id="rId32"/>
    <p:sldId id="290" r:id="rId33"/>
    <p:sldId id="27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p:scale>
          <a:sx n="68" d="100"/>
          <a:sy n="68" d="100"/>
        </p:scale>
        <p:origin x="792"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jpeg>
</file>

<file path=ppt/media/image4.jpe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solidFill>
          <a:srgbClr val="FFFFFF"/>
        </a:solidFill>
        <a:effectLst/>
      </p:bgPr>
    </p:bg>
    <p:spTree>
      <p:nvGrpSpPr>
        <p:cNvPr id="1" name=""/>
        <p:cNvGrpSpPr/>
        <p:nvPr/>
      </p:nvGrpSpPr>
      <p:grpSpPr>
        <a:xfrm>
          <a:off x="0" y="0"/>
          <a:ext cx="0" cy="0"/>
          <a:chOff x="0" y="0"/>
          <a:chExt cx="0" cy="0"/>
        </a:xfrm>
      </p:grpSpPr>
      <p:sp>
        <p:nvSpPr>
          <p:cNvPr id="2" name="AutoShape 2"/>
          <p:cNvSpPr/>
          <p:nvPr/>
        </p:nvSpPr>
        <p:spPr>
          <a:xfrm>
            <a:off x="0" y="0"/>
            <a:ext cx="12192000" cy="6858000"/>
          </a:xfrm>
          <a:prstGeom prst="rect">
            <a:avLst/>
          </a:prstGeom>
          <a:solidFill>
            <a:schemeClr val="accent5"/>
          </a:solidFill>
          <a:ln cap="flat" cmpd="sng">
            <a:prstDash val="solid"/>
          </a:ln>
        </p:spPr>
        <p:txBody>
          <a:bodyPr vert="horz" lIns="91440" tIns="45720" rIns="91440" bIns="45720" anchor="ctr">
            <a:normAutofit/>
          </a:bodyPr>
          <a:lstStyle/>
          <a:p>
            <a:pPr marL="0" algn="ctr"/>
            <a:endParaRPr/>
          </a:p>
        </p:txBody>
      </p:sp>
      <p:pic>
        <p:nvPicPr>
          <p:cNvPr id="3" name="image1.png"/>
          <p:cNvPicPr>
            <a:picLocks noChangeAspect="1"/>
          </p:cNvPicPr>
          <p:nvPr/>
        </p:nvPicPr>
        <p:blipFill>
          <a:blip r:embed="rId2"/>
          <a:srcRect l="2825" t="28433" r="3643" b="29205"/>
          <a:stretch>
            <a:fillRect/>
          </a:stretch>
        </p:blipFill>
        <p:spPr>
          <a:xfrm>
            <a:off x="0" y="1689828"/>
            <a:ext cx="12192000" cy="5521916"/>
          </a:xfrm>
          <a:prstGeom prst="rect">
            <a:avLst/>
          </a:prstGeom>
          <a:noFill/>
        </p:spPr>
      </p:pic>
      <p:sp>
        <p:nvSpPr>
          <p:cNvPr id="4" name="AutoShape 4"/>
          <p:cNvSpPr/>
          <p:nvPr/>
        </p:nvSpPr>
        <p:spPr>
          <a:xfrm>
            <a:off x="0" y="19607"/>
            <a:ext cx="12192000" cy="6857999"/>
          </a:xfrm>
          <a:prstGeom prst="rect">
            <a:avLst/>
          </a:prstGeom>
          <a:gradFill>
            <a:gsLst>
              <a:gs pos="0">
                <a:srgbClr val="111218"/>
              </a:gs>
              <a:gs pos="50000">
                <a:srgbClr val="111218"/>
              </a:gs>
              <a:gs pos="100000">
                <a:srgbClr val="111218">
                  <a:alpha val="0"/>
                </a:srgbClr>
              </a:gs>
            </a:gsLst>
            <a:lin ang="5400000"/>
          </a:gradFill>
          <a:ln cap="flat" cmpd="sng">
            <a:prstDash val="solid"/>
          </a:ln>
        </p:spPr>
        <p:txBody>
          <a:bodyPr vert="horz" lIns="91440" tIns="45720" rIns="91440" bIns="45720" anchor="ctr">
            <a:normAutofit/>
          </a:bodyPr>
          <a:lstStyle/>
          <a:p>
            <a:pPr marL="0" algn="ctr"/>
            <a:endParaRPr/>
          </a:p>
        </p:txBody>
      </p:sp>
      <p:cxnSp>
        <p:nvCxnSpPr>
          <p:cNvPr id="5" name="Connector 5"/>
          <p:cNvCxnSpPr/>
          <p:nvPr/>
        </p:nvCxnSpPr>
        <p:spPr>
          <a:xfrm>
            <a:off x="472440" y="5631230"/>
            <a:ext cx="638730" cy="0"/>
          </a:xfrm>
          <a:prstGeom prst="line">
            <a:avLst/>
          </a:prstGeom>
          <a:ln w="1270" cap="flat" cmpd="sng">
            <a:solidFill>
              <a:schemeClr val="accent3">
                <a:lumMod val="60000"/>
                <a:lumOff val="40000"/>
              </a:schemeClr>
            </a:solidFill>
            <a:prstDash val="solid"/>
          </a:ln>
        </p:spPr>
      </p:cxnSp>
      <p:cxnSp>
        <p:nvCxnSpPr>
          <p:cNvPr id="6" name="Connector 6"/>
          <p:cNvCxnSpPr/>
          <p:nvPr/>
        </p:nvCxnSpPr>
        <p:spPr>
          <a:xfrm flipV="1">
            <a:off x="1111170" y="5005785"/>
            <a:ext cx="637061" cy="625443"/>
          </a:xfrm>
          <a:prstGeom prst="line">
            <a:avLst/>
          </a:prstGeom>
          <a:ln w="1270" cap="flat" cmpd="sng">
            <a:solidFill>
              <a:schemeClr val="accent3">
                <a:lumMod val="60000"/>
                <a:lumOff val="40000"/>
              </a:schemeClr>
            </a:solidFill>
            <a:prstDash val="solid"/>
          </a:ln>
        </p:spPr>
      </p:cxnSp>
      <p:cxnSp>
        <p:nvCxnSpPr>
          <p:cNvPr id="7" name="Connector 7"/>
          <p:cNvCxnSpPr/>
          <p:nvPr/>
        </p:nvCxnSpPr>
        <p:spPr>
          <a:xfrm flipV="1">
            <a:off x="1748231" y="5005785"/>
            <a:ext cx="1027322" cy="1"/>
          </a:xfrm>
          <a:prstGeom prst="line">
            <a:avLst/>
          </a:prstGeom>
          <a:ln w="1270" cap="flat" cmpd="sng">
            <a:solidFill>
              <a:schemeClr val="accent3">
                <a:lumMod val="60000"/>
                <a:lumOff val="40000"/>
              </a:schemeClr>
            </a:solidFill>
            <a:prstDash val="solid"/>
          </a:ln>
        </p:spPr>
      </p:cxnSp>
      <p:cxnSp>
        <p:nvCxnSpPr>
          <p:cNvPr id="8" name="Connector 8"/>
          <p:cNvCxnSpPr/>
          <p:nvPr/>
        </p:nvCxnSpPr>
        <p:spPr>
          <a:xfrm flipH="1">
            <a:off x="2775553" y="4757195"/>
            <a:ext cx="234322" cy="248590"/>
          </a:xfrm>
          <a:prstGeom prst="line">
            <a:avLst/>
          </a:prstGeom>
          <a:ln w="1270" cap="flat" cmpd="sng">
            <a:solidFill>
              <a:schemeClr val="accent3">
                <a:lumMod val="60000"/>
                <a:lumOff val="40000"/>
              </a:schemeClr>
            </a:solidFill>
            <a:prstDash val="solid"/>
          </a:ln>
        </p:spPr>
      </p:cxnSp>
      <p:cxnSp>
        <p:nvCxnSpPr>
          <p:cNvPr id="9" name="Connector 9"/>
          <p:cNvCxnSpPr/>
          <p:nvPr/>
        </p:nvCxnSpPr>
        <p:spPr>
          <a:xfrm>
            <a:off x="2349764" y="5213365"/>
            <a:ext cx="964936" cy="0"/>
          </a:xfrm>
          <a:prstGeom prst="line">
            <a:avLst/>
          </a:prstGeom>
          <a:ln w="1270" cap="flat" cmpd="sng">
            <a:solidFill>
              <a:schemeClr val="accent3">
                <a:lumMod val="60000"/>
                <a:lumOff val="40000"/>
              </a:schemeClr>
            </a:solidFill>
            <a:prstDash val="solid"/>
          </a:ln>
        </p:spPr>
      </p:cxnSp>
      <p:sp>
        <p:nvSpPr>
          <p:cNvPr id="10" name="AutoShape 10"/>
          <p:cNvSpPr/>
          <p:nvPr/>
        </p:nvSpPr>
        <p:spPr>
          <a:xfrm>
            <a:off x="2983092" y="4666494"/>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sp>
        <p:nvSpPr>
          <p:cNvPr id="11" name="AutoShape 11"/>
          <p:cNvSpPr/>
          <p:nvPr/>
        </p:nvSpPr>
        <p:spPr>
          <a:xfrm>
            <a:off x="289898" y="5710769"/>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cxnSp>
        <p:nvCxnSpPr>
          <p:cNvPr id="12" name="Connector 12"/>
          <p:cNvCxnSpPr/>
          <p:nvPr/>
        </p:nvCxnSpPr>
        <p:spPr>
          <a:xfrm flipH="1">
            <a:off x="374346" y="5631228"/>
            <a:ext cx="98096" cy="94030"/>
          </a:xfrm>
          <a:prstGeom prst="line">
            <a:avLst/>
          </a:prstGeom>
          <a:ln w="1270" cap="flat" cmpd="sng">
            <a:solidFill>
              <a:schemeClr val="accent3">
                <a:lumMod val="60000"/>
                <a:lumOff val="40000"/>
              </a:schemeClr>
            </a:solidFill>
            <a:prstDash val="solid"/>
          </a:ln>
        </p:spPr>
      </p:cxnSp>
      <p:sp>
        <p:nvSpPr>
          <p:cNvPr id="13" name="AutoShape 13"/>
          <p:cNvSpPr/>
          <p:nvPr/>
        </p:nvSpPr>
        <p:spPr>
          <a:xfrm>
            <a:off x="2250827" y="5163896"/>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cxnSp>
        <p:nvCxnSpPr>
          <p:cNvPr id="14" name="Connector 14"/>
          <p:cNvCxnSpPr/>
          <p:nvPr/>
        </p:nvCxnSpPr>
        <p:spPr>
          <a:xfrm flipV="1">
            <a:off x="3314700" y="4907756"/>
            <a:ext cx="307181" cy="305608"/>
          </a:xfrm>
          <a:prstGeom prst="line">
            <a:avLst/>
          </a:prstGeom>
          <a:ln w="1270" cap="flat" cmpd="sng">
            <a:solidFill>
              <a:schemeClr val="accent3">
                <a:lumMod val="60000"/>
                <a:lumOff val="40000"/>
              </a:schemeClr>
            </a:solidFill>
            <a:prstDash val="solid"/>
          </a:ln>
        </p:spPr>
      </p:cxnSp>
      <p:cxnSp>
        <p:nvCxnSpPr>
          <p:cNvPr id="15" name="Connector 15"/>
          <p:cNvCxnSpPr/>
          <p:nvPr/>
        </p:nvCxnSpPr>
        <p:spPr>
          <a:xfrm flipH="1">
            <a:off x="11220452" y="5613511"/>
            <a:ext cx="638730" cy="0"/>
          </a:xfrm>
          <a:prstGeom prst="line">
            <a:avLst/>
          </a:prstGeom>
          <a:ln w="1270" cap="flat" cmpd="sng">
            <a:solidFill>
              <a:schemeClr val="accent3">
                <a:lumMod val="60000"/>
                <a:lumOff val="40000"/>
              </a:schemeClr>
            </a:solidFill>
            <a:prstDash val="solid"/>
          </a:ln>
        </p:spPr>
      </p:cxnSp>
      <p:cxnSp>
        <p:nvCxnSpPr>
          <p:cNvPr id="16" name="Connector 16"/>
          <p:cNvCxnSpPr/>
          <p:nvPr/>
        </p:nvCxnSpPr>
        <p:spPr>
          <a:xfrm flipH="1" flipV="1">
            <a:off x="10583391" y="5005784"/>
            <a:ext cx="637062" cy="607726"/>
          </a:xfrm>
          <a:prstGeom prst="line">
            <a:avLst/>
          </a:prstGeom>
          <a:ln w="1270" cap="flat" cmpd="sng">
            <a:solidFill>
              <a:schemeClr val="accent3">
                <a:lumMod val="60000"/>
                <a:lumOff val="40000"/>
              </a:schemeClr>
            </a:solidFill>
            <a:prstDash val="solid"/>
          </a:ln>
        </p:spPr>
      </p:cxnSp>
      <p:cxnSp>
        <p:nvCxnSpPr>
          <p:cNvPr id="17" name="Connector 17"/>
          <p:cNvCxnSpPr/>
          <p:nvPr/>
        </p:nvCxnSpPr>
        <p:spPr>
          <a:xfrm flipH="1" flipV="1">
            <a:off x="9348530" y="5005784"/>
            <a:ext cx="1234861" cy="1"/>
          </a:xfrm>
          <a:prstGeom prst="line">
            <a:avLst/>
          </a:prstGeom>
          <a:ln w="1270" cap="flat" cmpd="sng">
            <a:solidFill>
              <a:schemeClr val="accent3">
                <a:lumMod val="60000"/>
                <a:lumOff val="40000"/>
              </a:schemeClr>
            </a:solidFill>
            <a:prstDash val="solid"/>
          </a:ln>
        </p:spPr>
      </p:cxnSp>
      <p:cxnSp>
        <p:nvCxnSpPr>
          <p:cNvPr id="18" name="Connector 18"/>
          <p:cNvCxnSpPr/>
          <p:nvPr/>
        </p:nvCxnSpPr>
        <p:spPr>
          <a:xfrm flipH="1">
            <a:off x="9525000" y="5213364"/>
            <a:ext cx="811346" cy="0"/>
          </a:xfrm>
          <a:prstGeom prst="line">
            <a:avLst/>
          </a:prstGeom>
          <a:ln w="1270" cap="flat" cmpd="sng">
            <a:solidFill>
              <a:schemeClr val="accent3">
                <a:lumMod val="60000"/>
                <a:lumOff val="40000"/>
              </a:schemeClr>
            </a:solidFill>
            <a:prstDash val="solid"/>
          </a:ln>
        </p:spPr>
      </p:cxnSp>
      <p:sp>
        <p:nvSpPr>
          <p:cNvPr id="19" name="AutoShape 19"/>
          <p:cNvSpPr/>
          <p:nvPr/>
        </p:nvSpPr>
        <p:spPr>
          <a:xfrm flipH="1">
            <a:off x="9249593" y="4956316"/>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sp>
        <p:nvSpPr>
          <p:cNvPr id="20" name="AutoShape 20"/>
          <p:cNvSpPr/>
          <p:nvPr/>
        </p:nvSpPr>
        <p:spPr>
          <a:xfrm flipH="1">
            <a:off x="11857513" y="5564040"/>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sp>
        <p:nvSpPr>
          <p:cNvPr id="21" name="AutoShape 21"/>
          <p:cNvSpPr/>
          <p:nvPr/>
        </p:nvSpPr>
        <p:spPr>
          <a:xfrm flipH="1">
            <a:off x="9964933" y="5466449"/>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cxnSp>
        <p:nvCxnSpPr>
          <p:cNvPr id="22" name="Connector 22"/>
          <p:cNvCxnSpPr/>
          <p:nvPr/>
        </p:nvCxnSpPr>
        <p:spPr>
          <a:xfrm flipH="1" flipV="1">
            <a:off x="10336346" y="5210309"/>
            <a:ext cx="247045" cy="250398"/>
          </a:xfrm>
          <a:prstGeom prst="line">
            <a:avLst/>
          </a:prstGeom>
          <a:ln w="1270" cap="flat" cmpd="sng">
            <a:solidFill>
              <a:schemeClr val="accent3">
                <a:lumMod val="60000"/>
                <a:lumOff val="40000"/>
              </a:schemeClr>
            </a:solidFill>
            <a:prstDash val="solid"/>
          </a:ln>
        </p:spPr>
      </p:cxnSp>
      <p:cxnSp>
        <p:nvCxnSpPr>
          <p:cNvPr id="23" name="Connector 23"/>
          <p:cNvCxnSpPr/>
          <p:nvPr/>
        </p:nvCxnSpPr>
        <p:spPr>
          <a:xfrm flipH="1">
            <a:off x="10583391" y="5460707"/>
            <a:ext cx="490926" cy="0"/>
          </a:xfrm>
          <a:prstGeom prst="line">
            <a:avLst/>
          </a:prstGeom>
          <a:ln w="1270" cap="flat" cmpd="sng">
            <a:solidFill>
              <a:schemeClr val="accent3">
                <a:lumMod val="60000"/>
                <a:lumOff val="40000"/>
              </a:schemeClr>
            </a:solidFill>
            <a:prstDash val="solid"/>
          </a:ln>
        </p:spPr>
      </p:cxnSp>
      <p:cxnSp>
        <p:nvCxnSpPr>
          <p:cNvPr id="24" name="Connector 24"/>
          <p:cNvCxnSpPr/>
          <p:nvPr/>
        </p:nvCxnSpPr>
        <p:spPr>
          <a:xfrm flipV="1">
            <a:off x="9286241" y="5210310"/>
            <a:ext cx="238760" cy="209705"/>
          </a:xfrm>
          <a:prstGeom prst="line">
            <a:avLst/>
          </a:prstGeom>
          <a:ln w="1270" cap="flat" cmpd="sng">
            <a:solidFill>
              <a:schemeClr val="accent3">
                <a:lumMod val="60000"/>
                <a:lumOff val="40000"/>
              </a:schemeClr>
            </a:solidFill>
            <a:prstDash val="solid"/>
          </a:ln>
        </p:spPr>
      </p:cxnSp>
      <p:cxnSp>
        <p:nvCxnSpPr>
          <p:cNvPr id="25" name="Connector 25"/>
          <p:cNvCxnSpPr/>
          <p:nvPr/>
        </p:nvCxnSpPr>
        <p:spPr>
          <a:xfrm flipH="1">
            <a:off x="8915400" y="5420015"/>
            <a:ext cx="370841" cy="0"/>
          </a:xfrm>
          <a:prstGeom prst="line">
            <a:avLst/>
          </a:prstGeom>
          <a:ln w="1270" cap="flat" cmpd="sng">
            <a:solidFill>
              <a:schemeClr val="accent3">
                <a:lumMod val="60000"/>
                <a:lumOff val="40000"/>
              </a:schemeClr>
            </a:solidFill>
            <a:prstDash val="solid"/>
          </a:ln>
        </p:spPr>
      </p:cxnSp>
      <p:cxnSp>
        <p:nvCxnSpPr>
          <p:cNvPr id="26" name="Connector 26"/>
          <p:cNvCxnSpPr/>
          <p:nvPr/>
        </p:nvCxnSpPr>
        <p:spPr>
          <a:xfrm flipH="1" flipV="1">
            <a:off x="8688926" y="5188744"/>
            <a:ext cx="222317" cy="231272"/>
          </a:xfrm>
          <a:prstGeom prst="line">
            <a:avLst/>
          </a:prstGeom>
          <a:ln w="1270" cap="flat" cmpd="sng">
            <a:solidFill>
              <a:schemeClr val="accent3">
                <a:lumMod val="60000"/>
                <a:lumOff val="40000"/>
              </a:schemeClr>
            </a:solidFill>
            <a:prstDash val="solid"/>
          </a:ln>
        </p:spPr>
      </p:cxnSp>
      <p:sp>
        <p:nvSpPr>
          <p:cNvPr id="27" name="AutoShape 27"/>
          <p:cNvSpPr>
            <a:spLocks noGrp="1"/>
          </p:cNvSpPr>
          <p:nvPr>
            <p:ph type="subTitle" idx="1"/>
          </p:nvPr>
        </p:nvSpPr>
        <p:spPr>
          <a:xfrm>
            <a:off x="4927600" y="3187251"/>
            <a:ext cx="2336798" cy="367564"/>
          </a:xfrm>
        </p:spPr>
        <p:txBody>
          <a:bodyPr vert="horz" lIns="91440" tIns="45720" rIns="91440" bIns="45720" anchor="t">
            <a:noAutofit/>
          </a:bodyPr>
          <a:lstStyle/>
          <a:p>
            <a:pPr marL="0" indent="0" algn="ctr">
              <a:lnSpc>
                <a:spcPct val="90000"/>
              </a:lnSpc>
              <a:spcBef>
                <a:spcPts val="1000"/>
              </a:spcBef>
            </a:pPr>
            <a:r>
              <a:rPr lang="en-US" sz="1400" b="0" i="0" u="none" baseline="0">
                <a:solidFill>
                  <a:srgbClr val="FFFFFF"/>
                </a:solidFill>
                <a:latin typeface="Arial"/>
                <a:ea typeface="Arial"/>
              </a:rPr>
              <a:t>Click to edit Master subtitle style</a:t>
            </a:r>
          </a:p>
        </p:txBody>
      </p:sp>
      <p:sp>
        <p:nvSpPr>
          <p:cNvPr id="28" name="AutoShape 28"/>
          <p:cNvSpPr>
            <a:spLocks noGrp="1"/>
          </p:cNvSpPr>
          <p:nvPr>
            <p:ph type="ctrTitle"/>
          </p:nvPr>
        </p:nvSpPr>
        <p:spPr>
          <a:xfrm>
            <a:off x="673099" y="1773937"/>
            <a:ext cx="10845800" cy="1251248"/>
          </a:xfrm>
        </p:spPr>
        <p:txBody>
          <a:bodyPr vert="horz" lIns="91440" tIns="45720" rIns="91440" bIns="45720" anchor="b">
            <a:normAutofit/>
          </a:bodyPr>
          <a:lstStyle/>
          <a:p>
            <a:pPr algn="ctr">
              <a:lnSpc>
                <a:spcPct val="90000"/>
              </a:lnSpc>
              <a:spcBef>
                <a:spcPct val="0"/>
              </a:spcBef>
            </a:pPr>
            <a:r>
              <a:rPr lang="en-US" sz="4000" b="1" i="0" u="none" baseline="0">
                <a:solidFill>
                  <a:srgbClr val="FFFFFF"/>
                </a:solidFill>
                <a:latin typeface="Arial"/>
                <a:ea typeface="Arial"/>
              </a:rPr>
              <a:t>Click to edit Master title style</a:t>
            </a:r>
          </a:p>
        </p:txBody>
      </p:sp>
      <p:sp>
        <p:nvSpPr>
          <p:cNvPr id="29" name="AutoShape 29"/>
          <p:cNvSpPr>
            <a:spLocks noGrp="1"/>
          </p:cNvSpPr>
          <p:nvPr>
            <p:ph type="body" sz="quarter" idx="10"/>
          </p:nvPr>
        </p:nvSpPr>
        <p:spPr>
          <a:xfrm>
            <a:off x="673099" y="3835482"/>
            <a:ext cx="10845800" cy="296271"/>
          </a:xfrm>
        </p:spPr>
        <p:txBody>
          <a:bodyPr vert="horz" lIns="91440" tIns="45720" rIns="91440" bIns="45720" anchor="ctr">
            <a:noAutofit/>
          </a:bodyPr>
          <a:lstStyle/>
          <a:p>
            <a:pPr marL="0" indent="0" algn="ctr">
              <a:lnSpc>
                <a:spcPct val="90000"/>
              </a:lnSpc>
              <a:spcBef>
                <a:spcPts val="1000"/>
              </a:spcBef>
            </a:pPr>
            <a:r>
              <a:rPr lang="en-US" sz="1400" b="0" i="0" u="none" baseline="0">
                <a:solidFill>
                  <a:srgbClr val="FFFFFF"/>
                </a:solidFill>
                <a:latin typeface="Arial"/>
                <a:ea typeface="Arial"/>
              </a:rPr>
              <a:t>Signature</a:t>
            </a:r>
          </a:p>
        </p:txBody>
      </p:sp>
      <p:sp>
        <p:nvSpPr>
          <p:cNvPr id="30" name="AutoShape 30"/>
          <p:cNvSpPr>
            <a:spLocks noGrp="1"/>
          </p:cNvSpPr>
          <p:nvPr>
            <p:ph type="body" sz="quarter" idx="11"/>
          </p:nvPr>
        </p:nvSpPr>
        <p:spPr>
          <a:xfrm>
            <a:off x="673099" y="4131753"/>
            <a:ext cx="10845800" cy="296271"/>
          </a:xfrm>
        </p:spPr>
        <p:txBody>
          <a:bodyPr vert="horz" lIns="91440" tIns="45720" rIns="91440" bIns="45720" anchor="ctr">
            <a:noAutofit/>
          </a:bodyPr>
          <a:lstStyle/>
          <a:p>
            <a:pPr marL="0" indent="0" algn="ctr">
              <a:lnSpc>
                <a:spcPct val="90000"/>
              </a:lnSpc>
              <a:spcBef>
                <a:spcPts val="1000"/>
              </a:spcBef>
            </a:pPr>
            <a:r>
              <a:rPr lang="en-US" sz="1400" b="0" i="0" u="none" baseline="0">
                <a:solidFill>
                  <a:srgbClr val="FFFFFF"/>
                </a:solidFill>
                <a:latin typeface="Arial"/>
                <a:ea typeface="Arial"/>
              </a:rPr>
              <a:t>Date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rgbClr val="FFFFFF"/>
        </a:solidFill>
        <a:effectLst/>
      </p:bgPr>
    </p:bg>
    <p:spTree>
      <p:nvGrpSpPr>
        <p:cNvPr id="1" name=""/>
        <p:cNvGrpSpPr/>
        <p:nvPr/>
      </p:nvGrpSpPr>
      <p:grpSpPr>
        <a:xfrm>
          <a:off x="0" y="0"/>
          <a:ext cx="0" cy="0"/>
          <a:chOff x="0" y="0"/>
          <a:chExt cx="0" cy="0"/>
        </a:xfrm>
      </p:grpSpPr>
      <p:sp>
        <p:nvSpPr>
          <p:cNvPr id="2" name="AutoShape 2"/>
          <p:cNvSpPr/>
          <p:nvPr/>
        </p:nvSpPr>
        <p:spPr>
          <a:xfrm>
            <a:off x="0" y="0"/>
            <a:ext cx="12192000" cy="6857999"/>
          </a:xfrm>
          <a:prstGeom prst="rect">
            <a:avLst/>
          </a:prstGeom>
          <a:solidFill>
            <a:schemeClr val="accent5"/>
          </a:solidFill>
          <a:ln cap="flat" cmpd="sng">
            <a:prstDash val="solid"/>
          </a:ln>
        </p:spPr>
        <p:txBody>
          <a:bodyPr vert="horz" lIns="91440" tIns="45720" rIns="91440" bIns="45720" anchor="ctr">
            <a:normAutofit/>
          </a:bodyPr>
          <a:lstStyle/>
          <a:p>
            <a:pPr marL="0" algn="ctr"/>
            <a:endParaRPr/>
          </a:p>
        </p:txBody>
      </p:sp>
      <p:cxnSp>
        <p:nvCxnSpPr>
          <p:cNvPr id="3" name="Connector 3"/>
          <p:cNvCxnSpPr/>
          <p:nvPr/>
        </p:nvCxnSpPr>
        <p:spPr>
          <a:xfrm>
            <a:off x="0" y="1269261"/>
            <a:ext cx="1363025" cy="0"/>
          </a:xfrm>
          <a:prstGeom prst="line">
            <a:avLst/>
          </a:prstGeom>
          <a:ln w="1270" cap="flat" cmpd="sng">
            <a:solidFill>
              <a:schemeClr val="accent3">
                <a:lumMod val="60000"/>
                <a:lumOff val="40000"/>
              </a:schemeClr>
            </a:solidFill>
            <a:prstDash val="solid"/>
          </a:ln>
        </p:spPr>
      </p:cxnSp>
      <p:cxnSp>
        <p:nvCxnSpPr>
          <p:cNvPr id="4" name="Connector 4"/>
          <p:cNvCxnSpPr/>
          <p:nvPr/>
        </p:nvCxnSpPr>
        <p:spPr>
          <a:xfrm>
            <a:off x="1363025" y="1269260"/>
            <a:ext cx="566003" cy="601327"/>
          </a:xfrm>
          <a:prstGeom prst="line">
            <a:avLst/>
          </a:prstGeom>
          <a:ln w="1270" cap="flat" cmpd="sng">
            <a:solidFill>
              <a:schemeClr val="accent3">
                <a:lumMod val="60000"/>
                <a:lumOff val="40000"/>
              </a:schemeClr>
            </a:solidFill>
            <a:prstDash val="solid"/>
          </a:ln>
        </p:spPr>
      </p:cxnSp>
      <p:cxnSp>
        <p:nvCxnSpPr>
          <p:cNvPr id="5" name="Connector 5"/>
          <p:cNvCxnSpPr/>
          <p:nvPr/>
        </p:nvCxnSpPr>
        <p:spPr>
          <a:xfrm flipV="1">
            <a:off x="1929027" y="1651778"/>
            <a:ext cx="462042" cy="218809"/>
          </a:xfrm>
          <a:prstGeom prst="line">
            <a:avLst/>
          </a:prstGeom>
          <a:ln w="1270" cap="flat" cmpd="sng">
            <a:solidFill>
              <a:schemeClr val="accent3">
                <a:lumMod val="60000"/>
                <a:lumOff val="40000"/>
              </a:schemeClr>
            </a:solidFill>
            <a:prstDash val="solid"/>
          </a:ln>
        </p:spPr>
      </p:cxnSp>
      <p:cxnSp>
        <p:nvCxnSpPr>
          <p:cNvPr id="6" name="Connector 6"/>
          <p:cNvCxnSpPr/>
          <p:nvPr/>
        </p:nvCxnSpPr>
        <p:spPr>
          <a:xfrm>
            <a:off x="2385293" y="1651778"/>
            <a:ext cx="155939" cy="438279"/>
          </a:xfrm>
          <a:prstGeom prst="line">
            <a:avLst/>
          </a:prstGeom>
          <a:ln w="1270" cap="flat" cmpd="sng">
            <a:solidFill>
              <a:schemeClr val="accent3">
                <a:lumMod val="60000"/>
                <a:lumOff val="40000"/>
              </a:schemeClr>
            </a:solidFill>
            <a:prstDash val="solid"/>
          </a:ln>
        </p:spPr>
      </p:cxnSp>
      <p:cxnSp>
        <p:nvCxnSpPr>
          <p:cNvPr id="7" name="Connector 7"/>
          <p:cNvCxnSpPr/>
          <p:nvPr/>
        </p:nvCxnSpPr>
        <p:spPr>
          <a:xfrm>
            <a:off x="2541232" y="2090057"/>
            <a:ext cx="468643" cy="0"/>
          </a:xfrm>
          <a:prstGeom prst="line">
            <a:avLst/>
          </a:prstGeom>
          <a:ln w="1270" cap="flat" cmpd="sng">
            <a:solidFill>
              <a:schemeClr val="accent3">
                <a:lumMod val="60000"/>
                <a:lumOff val="40000"/>
              </a:schemeClr>
            </a:solidFill>
            <a:prstDash val="solid"/>
          </a:ln>
        </p:spPr>
      </p:cxnSp>
      <p:sp>
        <p:nvSpPr>
          <p:cNvPr id="8" name="AutoShape 8"/>
          <p:cNvSpPr/>
          <p:nvPr/>
        </p:nvSpPr>
        <p:spPr>
          <a:xfrm>
            <a:off x="3013661" y="2033190"/>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cxnSp>
        <p:nvCxnSpPr>
          <p:cNvPr id="9" name="Connector 9"/>
          <p:cNvCxnSpPr/>
          <p:nvPr/>
        </p:nvCxnSpPr>
        <p:spPr>
          <a:xfrm flipH="1" flipV="1">
            <a:off x="10828973" y="2994412"/>
            <a:ext cx="1363025" cy="0"/>
          </a:xfrm>
          <a:prstGeom prst="line">
            <a:avLst/>
          </a:prstGeom>
          <a:ln w="1270" cap="flat" cmpd="sng">
            <a:solidFill>
              <a:schemeClr val="accent3">
                <a:lumMod val="60000"/>
                <a:lumOff val="40000"/>
              </a:schemeClr>
            </a:solidFill>
            <a:prstDash val="solid"/>
          </a:ln>
        </p:spPr>
      </p:cxnSp>
      <p:cxnSp>
        <p:nvCxnSpPr>
          <p:cNvPr id="10" name="Connector 10"/>
          <p:cNvCxnSpPr/>
          <p:nvPr/>
        </p:nvCxnSpPr>
        <p:spPr>
          <a:xfrm flipH="1" flipV="1">
            <a:off x="10262971" y="2393086"/>
            <a:ext cx="566003" cy="601327"/>
          </a:xfrm>
          <a:prstGeom prst="line">
            <a:avLst/>
          </a:prstGeom>
          <a:ln w="1270" cap="flat" cmpd="sng">
            <a:solidFill>
              <a:schemeClr val="accent3">
                <a:lumMod val="60000"/>
                <a:lumOff val="40000"/>
              </a:schemeClr>
            </a:solidFill>
            <a:prstDash val="solid"/>
          </a:ln>
        </p:spPr>
      </p:cxnSp>
      <p:cxnSp>
        <p:nvCxnSpPr>
          <p:cNvPr id="11" name="Connector 11"/>
          <p:cNvCxnSpPr/>
          <p:nvPr/>
        </p:nvCxnSpPr>
        <p:spPr>
          <a:xfrm flipH="1">
            <a:off x="9800929" y="2393086"/>
            <a:ext cx="462042" cy="218809"/>
          </a:xfrm>
          <a:prstGeom prst="line">
            <a:avLst/>
          </a:prstGeom>
          <a:ln w="1270" cap="flat" cmpd="sng">
            <a:solidFill>
              <a:schemeClr val="accent3">
                <a:lumMod val="60000"/>
                <a:lumOff val="40000"/>
              </a:schemeClr>
            </a:solidFill>
            <a:prstDash val="solid"/>
          </a:ln>
        </p:spPr>
      </p:cxnSp>
      <p:cxnSp>
        <p:nvCxnSpPr>
          <p:cNvPr id="12" name="Connector 12"/>
          <p:cNvCxnSpPr/>
          <p:nvPr/>
        </p:nvCxnSpPr>
        <p:spPr>
          <a:xfrm flipH="1" flipV="1">
            <a:off x="9650766" y="2173616"/>
            <a:ext cx="155939" cy="438279"/>
          </a:xfrm>
          <a:prstGeom prst="line">
            <a:avLst/>
          </a:prstGeom>
          <a:ln w="1270" cap="flat" cmpd="sng">
            <a:solidFill>
              <a:schemeClr val="accent3">
                <a:lumMod val="60000"/>
                <a:lumOff val="40000"/>
              </a:schemeClr>
            </a:solidFill>
            <a:prstDash val="solid"/>
          </a:ln>
        </p:spPr>
      </p:cxnSp>
      <p:cxnSp>
        <p:nvCxnSpPr>
          <p:cNvPr id="13" name="Connector 13"/>
          <p:cNvCxnSpPr/>
          <p:nvPr/>
        </p:nvCxnSpPr>
        <p:spPr>
          <a:xfrm flipH="1" flipV="1">
            <a:off x="9182123" y="2173616"/>
            <a:ext cx="468643" cy="0"/>
          </a:xfrm>
          <a:prstGeom prst="line">
            <a:avLst/>
          </a:prstGeom>
          <a:ln w="1270" cap="flat" cmpd="sng">
            <a:solidFill>
              <a:schemeClr val="accent3">
                <a:lumMod val="60000"/>
                <a:lumOff val="40000"/>
              </a:schemeClr>
            </a:solidFill>
            <a:prstDash val="solid"/>
          </a:ln>
        </p:spPr>
      </p:cxnSp>
      <p:sp>
        <p:nvSpPr>
          <p:cNvPr id="14" name="AutoShape 14"/>
          <p:cNvSpPr/>
          <p:nvPr/>
        </p:nvSpPr>
        <p:spPr>
          <a:xfrm>
            <a:off x="9089930" y="2124147"/>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sp>
        <p:nvSpPr>
          <p:cNvPr id="15" name="AutoShape 15"/>
          <p:cNvSpPr>
            <a:spLocks noGrp="1"/>
          </p:cNvSpPr>
          <p:nvPr>
            <p:ph type="title"/>
          </p:nvPr>
        </p:nvSpPr>
        <p:spPr>
          <a:xfrm>
            <a:off x="3385849" y="3229429"/>
            <a:ext cx="5419185" cy="895350"/>
          </a:xfrm>
        </p:spPr>
        <p:txBody>
          <a:bodyPr vert="horz" lIns="91440" tIns="45720" rIns="91440" bIns="45720" anchor="b">
            <a:normAutofit/>
          </a:bodyPr>
          <a:lstStyle/>
          <a:p>
            <a:pPr algn="ctr">
              <a:lnSpc>
                <a:spcPct val="90000"/>
              </a:lnSpc>
              <a:spcBef>
                <a:spcPct val="0"/>
              </a:spcBef>
            </a:pPr>
            <a:r>
              <a:rPr lang="zh-CN" altLang="en-US" sz="2400" b="1" i="0" u="none" baseline="0">
                <a:solidFill>
                  <a:srgbClr val="FFFFFF"/>
                </a:solidFill>
                <a:latin typeface="微软雅黑"/>
                <a:ea typeface="微软雅黑"/>
              </a:rPr>
              <a:t>单击此处编辑母版标题样式</a:t>
            </a:r>
          </a:p>
        </p:txBody>
      </p:sp>
      <p:sp>
        <p:nvSpPr>
          <p:cNvPr id="16" name="AutoShape 16"/>
          <p:cNvSpPr>
            <a:spLocks noGrp="1"/>
          </p:cNvSpPr>
          <p:nvPr>
            <p:ph type="body" idx="1"/>
          </p:nvPr>
        </p:nvSpPr>
        <p:spPr>
          <a:xfrm>
            <a:off x="3386965" y="4124779"/>
            <a:ext cx="5419185" cy="1015623"/>
          </a:xfrm>
        </p:spPr>
        <p:txBody>
          <a:bodyPr vert="horz" lIns="91440" tIns="45720" rIns="91440" bIns="45720" anchor="t">
            <a:normAutofit/>
          </a:bodyPr>
          <a:lstStyle/>
          <a:p>
            <a:pPr marL="0" indent="0" algn="ctr">
              <a:lnSpc>
                <a:spcPct val="150000"/>
              </a:lnSpc>
              <a:spcBef>
                <a:spcPct val="0"/>
              </a:spcBef>
            </a:pPr>
            <a:r>
              <a:rPr lang="zh-CN" altLang="en-US" sz="1100" b="0" i="0" u="none" baseline="0">
                <a:solidFill>
                  <a:srgbClr val="FFFFFF"/>
                </a:solidFill>
                <a:latin typeface="微软雅黑"/>
                <a:ea typeface="微软雅黑"/>
              </a:rPr>
              <a:t>单击此处编辑母版文本样式</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dt" sz="half" idx="10"/>
          </p:nvPr>
        </p:nvSpPr>
        <p:spPr>
          <a:xfrm>
            <a:off x="5401732" y="6240463"/>
            <a:ext cx="1388536" cy="206381"/>
          </a:xfrm>
        </p:spPr>
        <p:txBody>
          <a:bodyPr vert="horz" lIns="91440" tIns="45720" rIns="91440" bIns="45720" anchor="ctr">
            <a:normAutofit/>
          </a:bodyPr>
          <a:lstStyle/>
          <a:p>
            <a:pPr marL="0" algn="ctr"/>
            <a:endParaRPr/>
          </a:p>
        </p:txBody>
      </p:sp>
      <p:sp>
        <p:nvSpPr>
          <p:cNvPr id="3" name="AutoShape 3"/>
          <p:cNvSpPr>
            <a:spLocks noGrp="1"/>
          </p:cNvSpPr>
          <p:nvPr>
            <p:ph type="ftr" sz="quarter" idx="11"/>
          </p:nvPr>
        </p:nvSpPr>
        <p:spPr>
          <a:xfrm>
            <a:off x="669924" y="6240463"/>
            <a:ext cx="4140201" cy="206381"/>
          </a:xfrm>
        </p:spPr>
        <p:txBody>
          <a:bodyPr vert="horz" lIns="91440" tIns="45720" rIns="91440" bIns="45720" anchor="ctr">
            <a:normAutofit/>
          </a:bodyPr>
          <a:lstStyle/>
          <a:p>
            <a:pPr marL="0" algn="l"/>
            <a:r>
              <a:rPr lang="zh-CN" altLang="en-US" sz="1000" b="0" i="0" u="none" baseline="0">
                <a:solidFill>
                  <a:srgbClr val="000000">
                    <a:lumMod val="50000"/>
                    <a:lumOff val="50000"/>
                  </a:srgbClr>
                </a:solidFill>
                <a:latin typeface="微软雅黑"/>
                <a:ea typeface="微软雅黑"/>
              </a:rPr>
              <a:t>请在插入菜单</a:t>
            </a:r>
            <a:r>
              <a:rPr lang="en-US" sz="1000" b="0" i="0" u="none" baseline="0">
                <a:solidFill>
                  <a:srgbClr val="000000">
                    <a:lumMod val="50000"/>
                    <a:lumOff val="50000"/>
                  </a:srgbClr>
                </a:solidFill>
                <a:latin typeface="Arial"/>
                <a:ea typeface="Arial"/>
              </a:rPr>
              <a:t>—</a:t>
            </a:r>
            <a:r>
              <a:rPr lang="zh-CN" altLang="en-US" sz="1000" b="0" i="0" u="none" baseline="0">
                <a:solidFill>
                  <a:srgbClr val="000000">
                    <a:lumMod val="50000"/>
                    <a:lumOff val="50000"/>
                  </a:srgbClr>
                </a:solidFill>
                <a:latin typeface="微软雅黑"/>
                <a:ea typeface="微软雅黑"/>
              </a:rPr>
              <a:t>页眉和页脚中修改此文本</a:t>
            </a:r>
          </a:p>
        </p:txBody>
      </p:sp>
      <p:sp>
        <p:nvSpPr>
          <p:cNvPr id="4" name="AutoShape 4"/>
          <p:cNvSpPr>
            <a:spLocks noGrp="1"/>
          </p:cNvSpPr>
          <p:nvPr>
            <p:ph type="sldNum" sz="quarter" idx="12"/>
          </p:nvPr>
        </p:nvSpPr>
        <p:spPr>
          <a:xfrm>
            <a:off x="8610599" y="6240463"/>
            <a:ext cx="2909888" cy="206381"/>
          </a:xfrm>
        </p:spPr>
        <p:txBody>
          <a:bodyPr vert="horz" lIns="91440" tIns="45720" rIns="91440" bIns="45720" anchor="ctr">
            <a:normAutofit/>
          </a:bodyPr>
          <a:lstStyle/>
          <a:p>
            <a:pPr marL="0" algn="r"/>
            <a:fld id="{3386411A-70EE-422D-B97C-F56BEE3FF077}" type="slidenum">
              <a:rPr lang="zh-CN" altLang="en-US" sz="1000" b="0" i="0" u="none" baseline="0">
                <a:solidFill>
                  <a:srgbClr val="000000">
                    <a:lumMod val="50000"/>
                    <a:lumOff val="50000"/>
                  </a:srgbClr>
                </a:solidFill>
                <a:latin typeface="Arial"/>
                <a:ea typeface="Arial"/>
              </a:rPr>
              <a:t>‹#›</a:t>
            </a:fld>
            <a:endParaRPr lang="zh-CN" altLang="en-US" sz="1000" b="0" i="0" u="none" baseline="0">
              <a:solidFill>
                <a:srgbClr val="000000">
                  <a:lumMod val="50000"/>
                  <a:lumOff val="50000"/>
                </a:srgbClr>
              </a:solidFill>
              <a:latin typeface="Arial"/>
              <a:ea typeface="Arial"/>
            </a:endParaRPr>
          </a:p>
        </p:txBody>
      </p:sp>
      <p:sp>
        <p:nvSpPr>
          <p:cNvPr id="5" name="AutoShape 5"/>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en-US" sz="2800" b="1" i="0" u="none" baseline="0">
                <a:solidFill>
                  <a:srgbClr val="000000"/>
                </a:solidFill>
                <a:latin typeface="Arial"/>
                <a:ea typeface="Arial"/>
              </a:rPr>
              <a:t>Click to edit Master title style</a:t>
            </a:r>
          </a:p>
        </p:txBody>
      </p:sp>
      <p:sp>
        <p:nvSpPr>
          <p:cNvPr id="6" name="AutoShape 6"/>
          <p:cNvSpPr>
            <a:spLocks noGrp="1"/>
          </p:cNvSpPr>
          <p:nvPr>
            <p:ph sz="quarter" idx="13"/>
          </p:nvPr>
        </p:nvSpPr>
        <p:spPr>
          <a:xfrm>
            <a:off x="669925" y="1130299"/>
            <a:ext cx="10850563" cy="5006975"/>
          </a:xfrm>
        </p:spPr>
        <p:txBody>
          <a:bodyPr vert="horz" lIns="91440" tIns="45720" rIns="91440" bIns="45720" anchor="t">
            <a:normAutofit/>
          </a:bodyPr>
          <a:lstStyle/>
          <a:p>
            <a:pPr marL="228589" indent="-228589" algn="l">
              <a:lnSpc>
                <a:spcPct val="90000"/>
              </a:lnSpc>
              <a:spcBef>
                <a:spcPts val="1000"/>
              </a:spcBef>
            </a:pPr>
            <a:r>
              <a:rPr lang="en-US" sz="1800" b="0" i="0" u="none" baseline="0">
                <a:solidFill>
                  <a:srgbClr val="000000"/>
                </a:solidFill>
                <a:latin typeface="Arial"/>
                <a:ea typeface="Arial"/>
              </a:rPr>
              <a:t>Edit Master text styles</a:t>
            </a:r>
          </a:p>
          <a:p>
            <a:pPr marL="685766" lvl="1" indent="-228589" algn="l">
              <a:lnSpc>
                <a:spcPct val="90000"/>
              </a:lnSpc>
              <a:spcBef>
                <a:spcPts val="500"/>
              </a:spcBef>
            </a:pPr>
            <a:r>
              <a:rPr lang="en-US" sz="1600" b="0" i="0" u="none" baseline="0">
                <a:solidFill>
                  <a:srgbClr val="000000"/>
                </a:solidFill>
                <a:latin typeface="Arial"/>
                <a:ea typeface="Arial"/>
              </a:rPr>
              <a:t>Second level</a:t>
            </a:r>
          </a:p>
          <a:p>
            <a:pPr marL="1142942" lvl="2" indent="-228589" algn="l">
              <a:lnSpc>
                <a:spcPct val="90000"/>
              </a:lnSpc>
              <a:spcBef>
                <a:spcPts val="500"/>
              </a:spcBef>
            </a:pPr>
            <a:r>
              <a:rPr lang="en-US" sz="1400" b="0" i="0" u="none" baseline="0">
                <a:solidFill>
                  <a:srgbClr val="000000"/>
                </a:solidFill>
                <a:latin typeface="Arial"/>
                <a:ea typeface="Arial"/>
              </a:rPr>
              <a:t>Third level</a:t>
            </a:r>
          </a:p>
          <a:p>
            <a:pPr marL="1600120" lvl="3" indent="-228589" algn="l">
              <a:lnSpc>
                <a:spcPct val="90000"/>
              </a:lnSpc>
              <a:spcBef>
                <a:spcPts val="500"/>
              </a:spcBef>
            </a:pPr>
            <a:r>
              <a:rPr lang="en-US" sz="1200" b="0" i="0" u="none" baseline="0">
                <a:solidFill>
                  <a:srgbClr val="000000"/>
                </a:solidFill>
                <a:latin typeface="Arial"/>
                <a:ea typeface="Arial"/>
              </a:rPr>
              <a:t>Fourth level</a:t>
            </a:r>
          </a:p>
          <a:p>
            <a:pPr marL="2057298" lvl="4" indent="-228589" algn="l">
              <a:lnSpc>
                <a:spcPct val="90000"/>
              </a:lnSpc>
              <a:spcBef>
                <a:spcPts val="500"/>
              </a:spcBef>
            </a:pPr>
            <a:r>
              <a:rPr lang="en-US" sz="1200" b="0" i="0" u="none" baseline="0">
                <a:solidFill>
                  <a:srgbClr val="000000"/>
                </a:solidFill>
                <a:latin typeface="Arial"/>
                <a:ea typeface="Arial"/>
              </a:rPr>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页">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en-US" sz="2800" b="1" i="0" u="none" baseline="0">
                <a:solidFill>
                  <a:srgbClr val="000000"/>
                </a:solidFill>
                <a:latin typeface="Arial"/>
                <a:ea typeface="Arial"/>
              </a:rPr>
              <a:t>Click to edit Master title style</a:t>
            </a:r>
          </a:p>
        </p:txBody>
      </p:sp>
      <p:sp>
        <p:nvSpPr>
          <p:cNvPr id="3" name="AutoShape 3"/>
          <p:cNvSpPr>
            <a:spLocks noGrp="1"/>
          </p:cNvSpPr>
          <p:nvPr>
            <p:ph type="dt" sz="half" idx="10"/>
          </p:nvPr>
        </p:nvSpPr>
        <p:spPr>
          <a:xfrm>
            <a:off x="5401732" y="6240463"/>
            <a:ext cx="1388536" cy="206381"/>
          </a:xfrm>
        </p:spPr>
        <p:txBody>
          <a:bodyPr vert="horz" lIns="91440" tIns="45720" rIns="91440" bIns="45720" anchor="ctr">
            <a:normAutofit/>
          </a:bodyPr>
          <a:lstStyle/>
          <a:p>
            <a:pPr marL="0" algn="ctr"/>
            <a:endParaRPr/>
          </a:p>
        </p:txBody>
      </p:sp>
      <p:sp>
        <p:nvSpPr>
          <p:cNvPr id="4" name="AutoShape 4"/>
          <p:cNvSpPr>
            <a:spLocks noGrp="1"/>
          </p:cNvSpPr>
          <p:nvPr>
            <p:ph type="ftr" sz="quarter" idx="11"/>
          </p:nvPr>
        </p:nvSpPr>
        <p:spPr>
          <a:xfrm>
            <a:off x="669924" y="6240463"/>
            <a:ext cx="4140201" cy="206381"/>
          </a:xfrm>
        </p:spPr>
        <p:txBody>
          <a:bodyPr vert="horz" lIns="91440" tIns="45720" rIns="91440" bIns="45720" anchor="ctr">
            <a:normAutofit/>
          </a:bodyPr>
          <a:lstStyle/>
          <a:p>
            <a:pPr marL="0" algn="l"/>
            <a:r>
              <a:rPr lang="zh-CN" altLang="en-US" sz="1000" b="0" i="0" u="none" baseline="0">
                <a:solidFill>
                  <a:srgbClr val="000000">
                    <a:lumMod val="50000"/>
                    <a:lumOff val="50000"/>
                  </a:srgbClr>
                </a:solidFill>
                <a:latin typeface="微软雅黑"/>
                <a:ea typeface="微软雅黑"/>
              </a:rPr>
              <a:t>请在插入菜单</a:t>
            </a:r>
            <a:r>
              <a:rPr lang="en-US" sz="1000" b="0" i="0" u="none" baseline="0">
                <a:solidFill>
                  <a:srgbClr val="000000">
                    <a:lumMod val="50000"/>
                    <a:lumOff val="50000"/>
                  </a:srgbClr>
                </a:solidFill>
                <a:latin typeface="Arial"/>
                <a:ea typeface="Arial"/>
              </a:rPr>
              <a:t>—</a:t>
            </a:r>
            <a:r>
              <a:rPr lang="zh-CN" altLang="en-US" sz="1000" b="0" i="0" u="none" baseline="0">
                <a:solidFill>
                  <a:srgbClr val="000000">
                    <a:lumMod val="50000"/>
                    <a:lumOff val="50000"/>
                  </a:srgbClr>
                </a:solidFill>
                <a:latin typeface="微软雅黑"/>
                <a:ea typeface="微软雅黑"/>
              </a:rPr>
              <a:t>页眉和页脚中修改此文本</a:t>
            </a:r>
          </a:p>
        </p:txBody>
      </p:sp>
      <p:sp>
        <p:nvSpPr>
          <p:cNvPr id="5" name="AutoShape 5"/>
          <p:cNvSpPr>
            <a:spLocks noGrp="1"/>
          </p:cNvSpPr>
          <p:nvPr>
            <p:ph type="sldNum" sz="quarter" idx="12"/>
          </p:nvPr>
        </p:nvSpPr>
        <p:spPr>
          <a:xfrm>
            <a:off x="8610599" y="6240463"/>
            <a:ext cx="2909888" cy="206381"/>
          </a:xfrm>
        </p:spPr>
        <p:txBody>
          <a:bodyPr vert="horz" lIns="91440" tIns="45720" rIns="91440" bIns="45720" anchor="ctr">
            <a:normAutofit/>
          </a:bodyPr>
          <a:lstStyle/>
          <a:p>
            <a:pPr marL="0" algn="r"/>
            <a:fld id="{3386411A-70EE-422D-B97C-F56BEE3FF077}" type="slidenum">
              <a:rPr lang="zh-CN" altLang="en-US" sz="1000" b="0" i="0" u="none" baseline="0">
                <a:solidFill>
                  <a:srgbClr val="000000">
                    <a:lumMod val="50000"/>
                    <a:lumOff val="50000"/>
                  </a:srgbClr>
                </a:solidFill>
                <a:latin typeface="Arial"/>
                <a:ea typeface="Arial"/>
              </a:rPr>
              <a:t>‹#›</a:t>
            </a:fld>
            <a:endParaRPr lang="zh-CN" altLang="en-US" sz="1000" b="0" i="0" u="none" baseline="0">
              <a:solidFill>
                <a:srgbClr val="000000">
                  <a:lumMod val="50000"/>
                  <a:lumOff val="50000"/>
                </a:srgbClr>
              </a:solidFill>
              <a:latin typeface="Arial"/>
              <a:ea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bg>
      <p:bgPr>
        <a:solidFill>
          <a:srgbClr val="FFFFFF"/>
        </a:solidFill>
        <a:effectLst/>
      </p:bgPr>
    </p:bg>
    <p:spTree>
      <p:nvGrpSpPr>
        <p:cNvPr id="1" name=""/>
        <p:cNvGrpSpPr/>
        <p:nvPr/>
      </p:nvGrpSpPr>
      <p:grpSpPr>
        <a:xfrm>
          <a:off x="0" y="0"/>
          <a:ext cx="0" cy="0"/>
          <a:chOff x="0" y="0"/>
          <a:chExt cx="0" cy="0"/>
        </a:xfrm>
      </p:grpSpPr>
      <p:sp>
        <p:nvSpPr>
          <p:cNvPr id="2" name="AutoShape 2"/>
          <p:cNvSpPr/>
          <p:nvPr/>
        </p:nvSpPr>
        <p:spPr>
          <a:xfrm>
            <a:off x="0" y="0"/>
            <a:ext cx="12192000" cy="6858000"/>
          </a:xfrm>
          <a:prstGeom prst="rect">
            <a:avLst/>
          </a:prstGeom>
          <a:solidFill>
            <a:schemeClr val="accent5"/>
          </a:solidFill>
          <a:ln cap="flat" cmpd="sng">
            <a:prstDash val="solid"/>
          </a:ln>
        </p:spPr>
        <p:txBody>
          <a:bodyPr vert="horz" lIns="91440" tIns="45720" rIns="91440" bIns="45720" anchor="ctr">
            <a:normAutofit/>
          </a:bodyPr>
          <a:lstStyle/>
          <a:p>
            <a:pPr marL="0" algn="ctr"/>
            <a:endParaRPr/>
          </a:p>
        </p:txBody>
      </p:sp>
      <p:pic>
        <p:nvPicPr>
          <p:cNvPr id="3" name="image1.png"/>
          <p:cNvPicPr>
            <a:picLocks noChangeAspect="1"/>
          </p:cNvPicPr>
          <p:nvPr/>
        </p:nvPicPr>
        <p:blipFill>
          <a:blip r:embed="rId2"/>
          <a:srcRect l="2825" t="28433" r="3643" b="29205"/>
          <a:stretch>
            <a:fillRect/>
          </a:stretch>
        </p:blipFill>
        <p:spPr>
          <a:xfrm>
            <a:off x="0" y="1689828"/>
            <a:ext cx="12192000" cy="5521916"/>
          </a:xfrm>
          <a:prstGeom prst="rect">
            <a:avLst/>
          </a:prstGeom>
          <a:noFill/>
        </p:spPr>
      </p:pic>
      <p:sp>
        <p:nvSpPr>
          <p:cNvPr id="4" name="AutoShape 4"/>
          <p:cNvSpPr/>
          <p:nvPr/>
        </p:nvSpPr>
        <p:spPr>
          <a:xfrm>
            <a:off x="0" y="0"/>
            <a:ext cx="12192000" cy="6857999"/>
          </a:xfrm>
          <a:prstGeom prst="rect">
            <a:avLst/>
          </a:prstGeom>
          <a:gradFill>
            <a:gsLst>
              <a:gs pos="0">
                <a:srgbClr val="111218"/>
              </a:gs>
              <a:gs pos="50000">
                <a:srgbClr val="111218"/>
              </a:gs>
              <a:gs pos="100000">
                <a:srgbClr val="111218">
                  <a:alpha val="0"/>
                </a:srgbClr>
              </a:gs>
            </a:gsLst>
            <a:lin ang="5400000"/>
          </a:gradFill>
          <a:ln cap="flat" cmpd="sng">
            <a:prstDash val="solid"/>
          </a:ln>
        </p:spPr>
        <p:txBody>
          <a:bodyPr vert="horz" lIns="91440" tIns="45720" rIns="91440" bIns="45720" anchor="ctr">
            <a:normAutofit/>
          </a:bodyPr>
          <a:lstStyle/>
          <a:p>
            <a:pPr marL="0" algn="ctr"/>
            <a:endParaRPr/>
          </a:p>
        </p:txBody>
      </p:sp>
      <p:cxnSp>
        <p:nvCxnSpPr>
          <p:cNvPr id="5" name="Connector 5"/>
          <p:cNvCxnSpPr/>
          <p:nvPr/>
        </p:nvCxnSpPr>
        <p:spPr>
          <a:xfrm>
            <a:off x="472440" y="5631230"/>
            <a:ext cx="638730" cy="0"/>
          </a:xfrm>
          <a:prstGeom prst="line">
            <a:avLst/>
          </a:prstGeom>
          <a:ln w="1270" cap="flat" cmpd="sng">
            <a:solidFill>
              <a:schemeClr val="accent3">
                <a:lumMod val="60000"/>
                <a:lumOff val="40000"/>
              </a:schemeClr>
            </a:solidFill>
            <a:prstDash val="solid"/>
          </a:ln>
        </p:spPr>
      </p:cxnSp>
      <p:cxnSp>
        <p:nvCxnSpPr>
          <p:cNvPr id="6" name="Connector 6"/>
          <p:cNvCxnSpPr/>
          <p:nvPr/>
        </p:nvCxnSpPr>
        <p:spPr>
          <a:xfrm flipV="1">
            <a:off x="1111170" y="5005785"/>
            <a:ext cx="637061" cy="625443"/>
          </a:xfrm>
          <a:prstGeom prst="line">
            <a:avLst/>
          </a:prstGeom>
          <a:ln w="1270" cap="flat" cmpd="sng">
            <a:solidFill>
              <a:schemeClr val="accent3">
                <a:lumMod val="60000"/>
                <a:lumOff val="40000"/>
              </a:schemeClr>
            </a:solidFill>
            <a:prstDash val="solid"/>
          </a:ln>
        </p:spPr>
      </p:cxnSp>
      <p:cxnSp>
        <p:nvCxnSpPr>
          <p:cNvPr id="7" name="Connector 7"/>
          <p:cNvCxnSpPr/>
          <p:nvPr/>
        </p:nvCxnSpPr>
        <p:spPr>
          <a:xfrm flipV="1">
            <a:off x="1748231" y="5005785"/>
            <a:ext cx="1027322" cy="1"/>
          </a:xfrm>
          <a:prstGeom prst="line">
            <a:avLst/>
          </a:prstGeom>
          <a:ln w="1270" cap="flat" cmpd="sng">
            <a:solidFill>
              <a:schemeClr val="accent3">
                <a:lumMod val="60000"/>
                <a:lumOff val="40000"/>
              </a:schemeClr>
            </a:solidFill>
            <a:prstDash val="solid"/>
          </a:ln>
        </p:spPr>
      </p:cxnSp>
      <p:cxnSp>
        <p:nvCxnSpPr>
          <p:cNvPr id="8" name="Connector 8"/>
          <p:cNvCxnSpPr/>
          <p:nvPr/>
        </p:nvCxnSpPr>
        <p:spPr>
          <a:xfrm flipH="1">
            <a:off x="2775553" y="4757195"/>
            <a:ext cx="234322" cy="248590"/>
          </a:xfrm>
          <a:prstGeom prst="line">
            <a:avLst/>
          </a:prstGeom>
          <a:ln w="1270" cap="flat" cmpd="sng">
            <a:solidFill>
              <a:schemeClr val="accent3">
                <a:lumMod val="60000"/>
                <a:lumOff val="40000"/>
              </a:schemeClr>
            </a:solidFill>
            <a:prstDash val="solid"/>
          </a:ln>
        </p:spPr>
      </p:cxnSp>
      <p:cxnSp>
        <p:nvCxnSpPr>
          <p:cNvPr id="9" name="Connector 9"/>
          <p:cNvCxnSpPr/>
          <p:nvPr/>
        </p:nvCxnSpPr>
        <p:spPr>
          <a:xfrm>
            <a:off x="2349764" y="5213365"/>
            <a:ext cx="964936" cy="0"/>
          </a:xfrm>
          <a:prstGeom prst="line">
            <a:avLst/>
          </a:prstGeom>
          <a:ln w="1270" cap="flat" cmpd="sng">
            <a:solidFill>
              <a:schemeClr val="accent3">
                <a:lumMod val="60000"/>
                <a:lumOff val="40000"/>
              </a:schemeClr>
            </a:solidFill>
            <a:prstDash val="solid"/>
          </a:ln>
        </p:spPr>
      </p:cxnSp>
      <p:sp>
        <p:nvSpPr>
          <p:cNvPr id="10" name="AutoShape 10"/>
          <p:cNvSpPr/>
          <p:nvPr/>
        </p:nvSpPr>
        <p:spPr>
          <a:xfrm>
            <a:off x="2983092" y="4666494"/>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sp>
        <p:nvSpPr>
          <p:cNvPr id="11" name="AutoShape 11"/>
          <p:cNvSpPr/>
          <p:nvPr/>
        </p:nvSpPr>
        <p:spPr>
          <a:xfrm>
            <a:off x="289898" y="5710769"/>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cxnSp>
        <p:nvCxnSpPr>
          <p:cNvPr id="12" name="Connector 12"/>
          <p:cNvCxnSpPr/>
          <p:nvPr/>
        </p:nvCxnSpPr>
        <p:spPr>
          <a:xfrm flipH="1">
            <a:off x="374346" y="5631228"/>
            <a:ext cx="98096" cy="94030"/>
          </a:xfrm>
          <a:prstGeom prst="line">
            <a:avLst/>
          </a:prstGeom>
          <a:ln w="1270" cap="flat" cmpd="sng">
            <a:solidFill>
              <a:schemeClr val="accent3">
                <a:lumMod val="60000"/>
                <a:lumOff val="40000"/>
              </a:schemeClr>
            </a:solidFill>
            <a:prstDash val="solid"/>
          </a:ln>
        </p:spPr>
      </p:cxnSp>
      <p:sp>
        <p:nvSpPr>
          <p:cNvPr id="13" name="AutoShape 13"/>
          <p:cNvSpPr/>
          <p:nvPr/>
        </p:nvSpPr>
        <p:spPr>
          <a:xfrm>
            <a:off x="2250827" y="5163896"/>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cxnSp>
        <p:nvCxnSpPr>
          <p:cNvPr id="14" name="Connector 14"/>
          <p:cNvCxnSpPr/>
          <p:nvPr/>
        </p:nvCxnSpPr>
        <p:spPr>
          <a:xfrm flipV="1">
            <a:off x="3314700" y="4907756"/>
            <a:ext cx="307181" cy="305608"/>
          </a:xfrm>
          <a:prstGeom prst="line">
            <a:avLst/>
          </a:prstGeom>
          <a:ln w="1270" cap="flat" cmpd="sng">
            <a:solidFill>
              <a:schemeClr val="accent3">
                <a:lumMod val="60000"/>
                <a:lumOff val="40000"/>
              </a:schemeClr>
            </a:solidFill>
            <a:prstDash val="solid"/>
          </a:ln>
        </p:spPr>
      </p:cxnSp>
      <p:cxnSp>
        <p:nvCxnSpPr>
          <p:cNvPr id="15" name="Connector 15"/>
          <p:cNvCxnSpPr/>
          <p:nvPr/>
        </p:nvCxnSpPr>
        <p:spPr>
          <a:xfrm flipH="1">
            <a:off x="11220452" y="5613511"/>
            <a:ext cx="638730" cy="0"/>
          </a:xfrm>
          <a:prstGeom prst="line">
            <a:avLst/>
          </a:prstGeom>
          <a:ln w="1270" cap="flat" cmpd="sng">
            <a:solidFill>
              <a:schemeClr val="accent3">
                <a:lumMod val="60000"/>
                <a:lumOff val="40000"/>
              </a:schemeClr>
            </a:solidFill>
            <a:prstDash val="solid"/>
          </a:ln>
        </p:spPr>
      </p:cxnSp>
      <p:cxnSp>
        <p:nvCxnSpPr>
          <p:cNvPr id="16" name="Connector 16"/>
          <p:cNvCxnSpPr/>
          <p:nvPr/>
        </p:nvCxnSpPr>
        <p:spPr>
          <a:xfrm flipH="1" flipV="1">
            <a:off x="10583391" y="5005784"/>
            <a:ext cx="637062" cy="607726"/>
          </a:xfrm>
          <a:prstGeom prst="line">
            <a:avLst/>
          </a:prstGeom>
          <a:ln w="1270" cap="flat" cmpd="sng">
            <a:solidFill>
              <a:schemeClr val="accent3">
                <a:lumMod val="60000"/>
                <a:lumOff val="40000"/>
              </a:schemeClr>
            </a:solidFill>
            <a:prstDash val="solid"/>
          </a:ln>
        </p:spPr>
      </p:cxnSp>
      <p:cxnSp>
        <p:nvCxnSpPr>
          <p:cNvPr id="17" name="Connector 17"/>
          <p:cNvCxnSpPr/>
          <p:nvPr/>
        </p:nvCxnSpPr>
        <p:spPr>
          <a:xfrm flipH="1" flipV="1">
            <a:off x="9348530" y="5005784"/>
            <a:ext cx="1234861" cy="1"/>
          </a:xfrm>
          <a:prstGeom prst="line">
            <a:avLst/>
          </a:prstGeom>
          <a:ln w="1270" cap="flat" cmpd="sng">
            <a:solidFill>
              <a:schemeClr val="accent3">
                <a:lumMod val="60000"/>
                <a:lumOff val="40000"/>
              </a:schemeClr>
            </a:solidFill>
            <a:prstDash val="solid"/>
          </a:ln>
        </p:spPr>
      </p:cxnSp>
      <p:cxnSp>
        <p:nvCxnSpPr>
          <p:cNvPr id="18" name="Connector 18"/>
          <p:cNvCxnSpPr/>
          <p:nvPr/>
        </p:nvCxnSpPr>
        <p:spPr>
          <a:xfrm flipH="1">
            <a:off x="9525000" y="5213364"/>
            <a:ext cx="811346" cy="0"/>
          </a:xfrm>
          <a:prstGeom prst="line">
            <a:avLst/>
          </a:prstGeom>
          <a:ln w="1270" cap="flat" cmpd="sng">
            <a:solidFill>
              <a:schemeClr val="accent3">
                <a:lumMod val="60000"/>
                <a:lumOff val="40000"/>
              </a:schemeClr>
            </a:solidFill>
            <a:prstDash val="solid"/>
          </a:ln>
        </p:spPr>
      </p:cxnSp>
      <p:sp>
        <p:nvSpPr>
          <p:cNvPr id="19" name="AutoShape 19"/>
          <p:cNvSpPr/>
          <p:nvPr/>
        </p:nvSpPr>
        <p:spPr>
          <a:xfrm flipH="1">
            <a:off x="9249593" y="4956316"/>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sp>
        <p:nvSpPr>
          <p:cNvPr id="20" name="AutoShape 20"/>
          <p:cNvSpPr/>
          <p:nvPr/>
        </p:nvSpPr>
        <p:spPr>
          <a:xfrm flipH="1">
            <a:off x="11857513" y="5564040"/>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sp>
        <p:nvSpPr>
          <p:cNvPr id="21" name="AutoShape 21"/>
          <p:cNvSpPr/>
          <p:nvPr/>
        </p:nvSpPr>
        <p:spPr>
          <a:xfrm flipH="1">
            <a:off x="9964933" y="5466449"/>
            <a:ext cx="98937" cy="98937"/>
          </a:xfrm>
          <a:prstGeom prst="ellipse">
            <a:avLst/>
          </a:prstGeom>
          <a:ln w="1270" cap="flat" cmpd="sng">
            <a:solidFill>
              <a:schemeClr val="accent3">
                <a:lumMod val="60000"/>
                <a:lumOff val="40000"/>
              </a:schemeClr>
            </a:solidFill>
            <a:prstDash val="solid"/>
          </a:ln>
        </p:spPr>
        <p:txBody>
          <a:bodyPr vert="horz" lIns="91440" tIns="45720" rIns="91440" bIns="45720" anchor="ctr">
            <a:normAutofit fontScale="25000" lnSpcReduction="20000"/>
          </a:bodyPr>
          <a:lstStyle/>
          <a:p>
            <a:pPr marL="0" algn="ctr"/>
            <a:endParaRPr/>
          </a:p>
        </p:txBody>
      </p:sp>
      <p:cxnSp>
        <p:nvCxnSpPr>
          <p:cNvPr id="22" name="Connector 22"/>
          <p:cNvCxnSpPr/>
          <p:nvPr/>
        </p:nvCxnSpPr>
        <p:spPr>
          <a:xfrm flipH="1" flipV="1">
            <a:off x="10336346" y="5210309"/>
            <a:ext cx="247045" cy="250398"/>
          </a:xfrm>
          <a:prstGeom prst="line">
            <a:avLst/>
          </a:prstGeom>
          <a:ln w="1270" cap="flat" cmpd="sng">
            <a:solidFill>
              <a:schemeClr val="accent3">
                <a:lumMod val="60000"/>
                <a:lumOff val="40000"/>
              </a:schemeClr>
            </a:solidFill>
            <a:prstDash val="solid"/>
          </a:ln>
        </p:spPr>
      </p:cxnSp>
      <p:cxnSp>
        <p:nvCxnSpPr>
          <p:cNvPr id="23" name="Connector 23"/>
          <p:cNvCxnSpPr/>
          <p:nvPr/>
        </p:nvCxnSpPr>
        <p:spPr>
          <a:xfrm flipH="1">
            <a:off x="10583391" y="5460707"/>
            <a:ext cx="490926" cy="0"/>
          </a:xfrm>
          <a:prstGeom prst="line">
            <a:avLst/>
          </a:prstGeom>
          <a:ln w="1270" cap="flat" cmpd="sng">
            <a:solidFill>
              <a:schemeClr val="accent3">
                <a:lumMod val="60000"/>
                <a:lumOff val="40000"/>
              </a:schemeClr>
            </a:solidFill>
            <a:prstDash val="solid"/>
          </a:ln>
        </p:spPr>
      </p:cxnSp>
      <p:cxnSp>
        <p:nvCxnSpPr>
          <p:cNvPr id="24" name="Connector 24"/>
          <p:cNvCxnSpPr/>
          <p:nvPr/>
        </p:nvCxnSpPr>
        <p:spPr>
          <a:xfrm flipV="1">
            <a:off x="9286241" y="5210310"/>
            <a:ext cx="238760" cy="209705"/>
          </a:xfrm>
          <a:prstGeom prst="line">
            <a:avLst/>
          </a:prstGeom>
          <a:ln w="1270" cap="flat" cmpd="sng">
            <a:solidFill>
              <a:schemeClr val="accent3">
                <a:lumMod val="60000"/>
                <a:lumOff val="40000"/>
              </a:schemeClr>
            </a:solidFill>
            <a:prstDash val="solid"/>
          </a:ln>
        </p:spPr>
      </p:cxnSp>
      <p:cxnSp>
        <p:nvCxnSpPr>
          <p:cNvPr id="25" name="Connector 25"/>
          <p:cNvCxnSpPr/>
          <p:nvPr/>
        </p:nvCxnSpPr>
        <p:spPr>
          <a:xfrm flipH="1">
            <a:off x="8915400" y="5420015"/>
            <a:ext cx="370841" cy="0"/>
          </a:xfrm>
          <a:prstGeom prst="line">
            <a:avLst/>
          </a:prstGeom>
          <a:ln w="1270" cap="flat" cmpd="sng">
            <a:solidFill>
              <a:schemeClr val="accent3">
                <a:lumMod val="60000"/>
                <a:lumOff val="40000"/>
              </a:schemeClr>
            </a:solidFill>
            <a:prstDash val="solid"/>
          </a:ln>
        </p:spPr>
      </p:cxnSp>
      <p:cxnSp>
        <p:nvCxnSpPr>
          <p:cNvPr id="26" name="Connector 26"/>
          <p:cNvCxnSpPr/>
          <p:nvPr/>
        </p:nvCxnSpPr>
        <p:spPr>
          <a:xfrm flipH="1" flipV="1">
            <a:off x="8688926" y="5188744"/>
            <a:ext cx="222317" cy="231272"/>
          </a:xfrm>
          <a:prstGeom prst="line">
            <a:avLst/>
          </a:prstGeom>
          <a:ln w="1270" cap="flat" cmpd="sng">
            <a:solidFill>
              <a:schemeClr val="accent3">
                <a:lumMod val="60000"/>
                <a:lumOff val="40000"/>
              </a:schemeClr>
            </a:solidFill>
            <a:prstDash val="solid"/>
          </a:ln>
        </p:spPr>
      </p:cxnSp>
      <p:sp>
        <p:nvSpPr>
          <p:cNvPr id="27" name="AutoShape 27"/>
          <p:cNvSpPr>
            <a:spLocks noGrp="1"/>
          </p:cNvSpPr>
          <p:nvPr>
            <p:ph type="ctrTitle"/>
          </p:nvPr>
        </p:nvSpPr>
        <p:spPr>
          <a:xfrm>
            <a:off x="673100" y="1135063"/>
            <a:ext cx="10845798" cy="1621509"/>
          </a:xfrm>
        </p:spPr>
        <p:txBody>
          <a:bodyPr vert="horz" lIns="91440" tIns="45720" rIns="91440" bIns="45720" anchor="b">
            <a:normAutofit/>
          </a:bodyPr>
          <a:lstStyle/>
          <a:p>
            <a:pPr marL="0" indent="0" algn="ctr">
              <a:lnSpc>
                <a:spcPct val="90000"/>
              </a:lnSpc>
              <a:spcBef>
                <a:spcPct val="0"/>
              </a:spcBef>
            </a:pPr>
            <a:r>
              <a:rPr lang="en-US" sz="3200" b="1" i="0" u="none" baseline="0">
                <a:solidFill>
                  <a:srgbClr val="FFFFFF"/>
                </a:solidFill>
                <a:latin typeface="Arial"/>
                <a:ea typeface="Arial"/>
              </a:rPr>
              <a:t>Conclusion</a:t>
            </a:r>
          </a:p>
        </p:txBody>
      </p:sp>
      <p:sp>
        <p:nvSpPr>
          <p:cNvPr id="28" name="AutoShape 28"/>
          <p:cNvSpPr>
            <a:spLocks noGrp="1"/>
          </p:cNvSpPr>
          <p:nvPr>
            <p:ph type="body" sz="quarter" idx="18"/>
          </p:nvPr>
        </p:nvSpPr>
        <p:spPr>
          <a:xfrm>
            <a:off x="673100" y="3441299"/>
            <a:ext cx="10845798" cy="310871"/>
          </a:xfrm>
        </p:spPr>
        <p:txBody>
          <a:bodyPr vert="horz" lIns="91440" tIns="45720" rIns="91440" bIns="45720" anchor="t">
            <a:normAutofit/>
          </a:bodyPr>
          <a:lstStyle/>
          <a:p>
            <a:pPr marL="228589" marR="0" indent="-228589" algn="ctr" fontAlgn="auto">
              <a:lnSpc>
                <a:spcPct val="90000"/>
              </a:lnSpc>
              <a:spcBef>
                <a:spcPts val="1000"/>
              </a:spcBef>
              <a:spcAft>
                <a:spcPct val="0"/>
              </a:spcAft>
            </a:pPr>
            <a:r>
              <a:rPr lang="en-US" sz="1400" b="0" i="0" u="none" baseline="0">
                <a:solidFill>
                  <a:srgbClr val="FFFFFF"/>
                </a:solidFill>
                <a:latin typeface="Arial"/>
                <a:ea typeface="Arial"/>
              </a:rPr>
              <a:t>Data</a:t>
            </a:r>
          </a:p>
        </p:txBody>
      </p:sp>
      <p:sp>
        <p:nvSpPr>
          <p:cNvPr id="29" name="AutoShape 29"/>
          <p:cNvSpPr>
            <a:spLocks noGrp="1"/>
          </p:cNvSpPr>
          <p:nvPr>
            <p:ph type="body" sz="quarter" idx="10"/>
          </p:nvPr>
        </p:nvSpPr>
        <p:spPr>
          <a:xfrm>
            <a:off x="673102" y="3145028"/>
            <a:ext cx="10845798" cy="296271"/>
          </a:xfrm>
        </p:spPr>
        <p:txBody>
          <a:bodyPr vert="horz" lIns="91440" tIns="45720" rIns="91440" bIns="45720" anchor="ctr">
            <a:noAutofit/>
          </a:bodyPr>
          <a:lstStyle/>
          <a:p>
            <a:pPr marL="0" indent="0" algn="ctr">
              <a:lnSpc>
                <a:spcPct val="90000"/>
              </a:lnSpc>
              <a:spcBef>
                <a:spcPts val="1000"/>
              </a:spcBef>
            </a:pPr>
            <a:r>
              <a:rPr lang="en-US" sz="1400" b="0" i="0" u="none" baseline="0">
                <a:solidFill>
                  <a:srgbClr val="FFFFFF"/>
                </a:solidFill>
                <a:latin typeface="Arial"/>
                <a:ea typeface="Arial"/>
              </a:rPr>
              <a:t>Signature</a:t>
            </a: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a:prstGeom prst="rect">
            <a:avLst/>
          </a:prstGeo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单击此处编辑母版标题样式</a:t>
            </a:r>
          </a:p>
        </p:txBody>
      </p:sp>
      <p:sp>
        <p:nvSpPr>
          <p:cNvPr id="3" name="AutoShape 3"/>
          <p:cNvSpPr>
            <a:spLocks noGrp="1"/>
          </p:cNvSpPr>
          <p:nvPr>
            <p:ph type="body" idx="1"/>
          </p:nvPr>
        </p:nvSpPr>
        <p:spPr>
          <a:xfrm>
            <a:off x="669924" y="1123950"/>
            <a:ext cx="10850563" cy="5019675"/>
          </a:xfrm>
          <a:prstGeom prst="rect">
            <a:avLst/>
          </a:prstGeom>
        </p:spPr>
        <p:txBody>
          <a:bodyPr vert="horz" lIns="91440" tIns="45720" rIns="91440" bIns="45720" anchor="t">
            <a:normAutofit/>
          </a:bodyPr>
          <a:lstStyle/>
          <a:p>
            <a:pPr marL="228589" indent="-228589" algn="l">
              <a:lnSpc>
                <a:spcPct val="90000"/>
              </a:lnSpc>
              <a:spcBef>
                <a:spcPts val="1000"/>
              </a:spcBef>
            </a:pPr>
            <a:r>
              <a:rPr lang="zh-CN" altLang="en-US" sz="1800" b="0" i="0" u="none" baseline="0">
                <a:solidFill>
                  <a:srgbClr val="000000"/>
                </a:solidFill>
                <a:latin typeface="微软雅黑"/>
                <a:ea typeface="微软雅黑"/>
              </a:rPr>
              <a:t>单击此处编辑母版文本样式</a:t>
            </a:r>
          </a:p>
          <a:p>
            <a:pPr marL="685766" lvl="1" indent="-228589" algn="l">
              <a:lnSpc>
                <a:spcPct val="90000"/>
              </a:lnSpc>
              <a:spcBef>
                <a:spcPts val="500"/>
              </a:spcBef>
            </a:pPr>
            <a:r>
              <a:rPr lang="zh-CN" altLang="en-US" sz="1600" b="0" i="0" u="none" baseline="0">
                <a:solidFill>
                  <a:srgbClr val="000000"/>
                </a:solidFill>
                <a:latin typeface="微软雅黑"/>
                <a:ea typeface="微软雅黑"/>
              </a:rPr>
              <a:t>二级</a:t>
            </a:r>
          </a:p>
          <a:p>
            <a:pPr marL="1142942" lvl="2" indent="-228589" algn="l">
              <a:lnSpc>
                <a:spcPct val="90000"/>
              </a:lnSpc>
              <a:spcBef>
                <a:spcPts val="500"/>
              </a:spcBef>
            </a:pPr>
            <a:r>
              <a:rPr lang="zh-CN" altLang="en-US" sz="1400" b="0" i="0" u="none" baseline="0">
                <a:solidFill>
                  <a:srgbClr val="000000"/>
                </a:solidFill>
                <a:latin typeface="微软雅黑"/>
                <a:ea typeface="微软雅黑"/>
              </a:rPr>
              <a:t>三级</a:t>
            </a:r>
          </a:p>
          <a:p>
            <a:pPr marL="1600120" lvl="3" indent="-228589" algn="l">
              <a:lnSpc>
                <a:spcPct val="90000"/>
              </a:lnSpc>
              <a:spcBef>
                <a:spcPts val="500"/>
              </a:spcBef>
            </a:pPr>
            <a:r>
              <a:rPr lang="zh-CN" altLang="en-US" sz="1200" b="0" i="0" u="none" baseline="0">
                <a:solidFill>
                  <a:srgbClr val="000000"/>
                </a:solidFill>
                <a:latin typeface="微软雅黑"/>
                <a:ea typeface="微软雅黑"/>
              </a:rPr>
              <a:t>四级</a:t>
            </a:r>
          </a:p>
          <a:p>
            <a:pPr marL="2057298" lvl="4" indent="-228589" algn="l">
              <a:lnSpc>
                <a:spcPct val="90000"/>
              </a:lnSpc>
              <a:spcBef>
                <a:spcPts val="500"/>
              </a:spcBef>
            </a:pPr>
            <a:r>
              <a:rPr lang="zh-CN" altLang="en-US" sz="1200" b="0" i="0" u="none" baseline="0">
                <a:solidFill>
                  <a:srgbClr val="000000"/>
                </a:solidFill>
                <a:latin typeface="微软雅黑"/>
                <a:ea typeface="微软雅黑"/>
              </a:rPr>
              <a:t>五级</a:t>
            </a:r>
          </a:p>
        </p:txBody>
      </p:sp>
      <p:cxnSp>
        <p:nvCxnSpPr>
          <p:cNvPr id="4" name="Connector 4"/>
          <p:cNvCxnSpPr/>
          <p:nvPr/>
        </p:nvCxnSpPr>
        <p:spPr>
          <a:xfrm>
            <a:off x="669924" y="1028700"/>
            <a:ext cx="10850563" cy="0"/>
          </a:xfrm>
          <a:prstGeom prst="line">
            <a:avLst/>
          </a:prstGeom>
          <a:ln w="3175" cap="flat" cmpd="sng">
            <a:solidFill>
              <a:srgbClr val="000000">
                <a:lumMod val="50000"/>
                <a:lumOff val="50000"/>
              </a:srgbClr>
            </a:solidFill>
            <a:prstDash val="solid"/>
          </a:ln>
        </p:spPr>
      </p:cxnSp>
      <p:sp>
        <p:nvSpPr>
          <p:cNvPr id="5" name="AutoShape 5"/>
          <p:cNvSpPr>
            <a:spLocks noGrp="1"/>
          </p:cNvSpPr>
          <p:nvPr>
            <p:ph type="dt" sz="half" idx="2"/>
          </p:nvPr>
        </p:nvSpPr>
        <p:spPr>
          <a:xfrm>
            <a:off x="5401732" y="6240463"/>
            <a:ext cx="1388536" cy="206381"/>
          </a:xfrm>
          <a:prstGeom prst="rect">
            <a:avLst/>
          </a:prstGeom>
        </p:spPr>
        <p:txBody>
          <a:bodyPr vert="horz" lIns="91440" tIns="45720" rIns="91440" bIns="45720" anchor="ctr">
            <a:normAutofit/>
          </a:bodyPr>
          <a:lstStyle/>
          <a:p>
            <a:pPr marL="0" algn="l"/>
            <a:endParaRPr/>
          </a:p>
        </p:txBody>
      </p:sp>
      <p:sp>
        <p:nvSpPr>
          <p:cNvPr id="6" name="AutoShape 6"/>
          <p:cNvSpPr>
            <a:spLocks noGrp="1"/>
          </p:cNvSpPr>
          <p:nvPr>
            <p:ph type="ftr" sz="quarter" idx="3"/>
          </p:nvPr>
        </p:nvSpPr>
        <p:spPr>
          <a:xfrm>
            <a:off x="669924" y="6240463"/>
            <a:ext cx="4140201" cy="206381"/>
          </a:xfrm>
          <a:prstGeom prst="rect">
            <a:avLst/>
          </a:prstGeom>
        </p:spPr>
        <p:txBody>
          <a:bodyPr vert="horz" lIns="91440" tIns="45720" rIns="91440" bIns="45720" anchor="ctr">
            <a:normAutofit/>
          </a:bodyPr>
          <a:lstStyle/>
          <a:p>
            <a:pPr marL="0" algn="l"/>
            <a:r>
              <a:rPr lang="zh-CN" altLang="en-US" sz="1800" b="0" i="0" u="none" baseline="0">
                <a:solidFill>
                  <a:srgbClr val="000000"/>
                </a:solidFill>
                <a:latin typeface="微软雅黑"/>
                <a:ea typeface="微软雅黑"/>
              </a:rPr>
              <a:t>请在插入菜单</a:t>
            </a:r>
            <a:r>
              <a:rPr lang="en-US" sz="1800" b="0" i="0" u="none" baseline="0">
                <a:solidFill>
                  <a:srgbClr val="000000"/>
                </a:solidFill>
                <a:latin typeface="Arial"/>
                <a:ea typeface="Arial"/>
              </a:rPr>
              <a:t>—</a:t>
            </a:r>
            <a:r>
              <a:rPr lang="zh-CN" altLang="en-US" sz="1800" b="0" i="0" u="none" baseline="0">
                <a:solidFill>
                  <a:srgbClr val="000000"/>
                </a:solidFill>
                <a:latin typeface="微软雅黑"/>
                <a:ea typeface="微软雅黑"/>
              </a:rPr>
              <a:t>页眉和页脚中修改此文本</a:t>
            </a:r>
          </a:p>
        </p:txBody>
      </p:sp>
      <p:sp>
        <p:nvSpPr>
          <p:cNvPr id="7" name="AutoShape 7"/>
          <p:cNvSpPr>
            <a:spLocks noGrp="1"/>
          </p:cNvSpPr>
          <p:nvPr>
            <p:ph type="sldNum" sz="quarter" idx="4"/>
          </p:nvPr>
        </p:nvSpPr>
        <p:spPr>
          <a:xfrm>
            <a:off x="8610599" y="6240463"/>
            <a:ext cx="2909888" cy="206381"/>
          </a:xfrm>
          <a:prstGeom prst="rect">
            <a:avLst/>
          </a:prstGeom>
        </p:spPr>
        <p:txBody>
          <a:bodyPr vert="horz" lIns="91440" tIns="45720" rIns="91440" bIns="45720" anchor="ctr">
            <a:normAutofit/>
          </a:bodyPr>
          <a:lstStyle/>
          <a:p>
            <a:pPr marL="0" algn="l"/>
            <a:fld id="{3386411A-70EE-422D-B97C-F56BEE3FF077}" type="slidenum">
              <a:rPr lang="zh-CN" altLang="en-US" sz="1800" b="0" i="0" u="none" baseline="0">
                <a:solidFill>
                  <a:srgbClr val="000000"/>
                </a:solidFill>
                <a:latin typeface="Arial"/>
                <a:ea typeface="Arial"/>
              </a:rPr>
              <a:t>‹#›</a:t>
            </a:fld>
            <a:endParaRPr lang="zh-CN" altLang="en-US" sz="1800" b="0" i="0" u="none" baseline="0">
              <a:solidFill>
                <a:srgbClr val="000000"/>
              </a:solidFill>
              <a:latin typeface="Arial"/>
              <a:ea typeface="Arial"/>
            </a:endParaRPr>
          </a:p>
        </p:txBody>
      </p:sp>
    </p:spTree>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8" r:id="rId4"/>
    <p:sldLayoutId id="2147483659" r:id="rId5"/>
    <p:sldLayoutId id="2147483660" r:id="rId6"/>
  </p:sldLayoutIdLst>
  <p:hf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AutoShape 3"/>
          <p:cNvSpPr>
            <a:spLocks noGrp="1"/>
          </p:cNvSpPr>
          <p:nvPr>
            <p:ph type="ctrTitle"/>
          </p:nvPr>
        </p:nvSpPr>
        <p:spPr>
          <a:xfrm>
            <a:off x="674688" y="1353370"/>
            <a:ext cx="10845800" cy="2456630"/>
          </a:xfrm>
        </p:spPr>
        <p:txBody>
          <a:bodyPr vert="horz" lIns="91440" tIns="45720" rIns="91440" bIns="45720" anchor="b">
            <a:noAutofit/>
          </a:bodyPr>
          <a:lstStyle/>
          <a:p>
            <a:pPr algn="ctr">
              <a:lnSpc>
                <a:spcPct val="90000"/>
              </a:lnSpc>
              <a:spcBef>
                <a:spcPct val="0"/>
              </a:spcBef>
            </a:pPr>
            <a:r>
              <a:rPr lang="zh-CN" altLang="en-US" sz="5400" b="1" i="0" u="none" baseline="0" dirty="0">
                <a:solidFill>
                  <a:srgbClr val="FFFFFF"/>
                </a:solidFill>
                <a:latin typeface="微软雅黑"/>
                <a:ea typeface="微软雅黑"/>
              </a:rPr>
              <a:t>AI-Powered Adaptive Quiz App</a:t>
            </a:r>
          </a:p>
        </p:txBody>
      </p:sp>
      <p:sp>
        <p:nvSpPr>
          <p:cNvPr id="4" name="Subtitle 3"/>
          <p:cNvSpPr>
            <a:spLocks noGrp="1"/>
          </p:cNvSpPr>
          <p:nvPr>
            <p:ph type="subTitle" idx="1"/>
          </p:nvPr>
        </p:nvSpPr>
        <p:spPr>
          <a:xfrm>
            <a:off x="381000" y="5257800"/>
            <a:ext cx="3276600" cy="1143000"/>
          </a:xfrm>
        </p:spPr>
        <p:txBody>
          <a:bodyPr/>
          <a:lstStyle/>
          <a:p>
            <a:r>
              <a:rPr lang="en-US" dirty="0" smtClean="0">
                <a:solidFill>
                  <a:schemeClr val="bg1"/>
                </a:solidFill>
              </a:rPr>
              <a:t>2022-CS-160</a:t>
            </a:r>
          </a:p>
          <a:p>
            <a:r>
              <a:rPr lang="en-US" dirty="0" smtClean="0">
                <a:solidFill>
                  <a:schemeClr val="bg1"/>
                </a:solidFill>
              </a:rPr>
              <a:t>2022-CS-147</a:t>
            </a:r>
          </a:p>
        </p:txBody>
      </p:sp>
    </p:spTree>
  </p:cSld>
  <p:clrMapOvr>
    <a:masterClrMapping/>
  </p:clrMapOvr>
  <p:transition spd="slow">
    <p:check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fill="hold" grpId="0" nodeType="afterEffect">
                                  <p:stCondLst>
                                    <p:cond delay="0"/>
                                  </p:stCondLst>
                                  <p:iterate type="lt">
                                    <p:tmPct val="30000"/>
                                  </p:iterate>
                                  <p:childTnLst>
                                    <p:anim calcmode="lin" valueType="num">
                                      <p:cBhvr>
                                        <p:cTn id="6" dur="455" fill="hold">
                                          <p:stCondLst>
                                            <p:cond delay="455"/>
                                          </p:stCondLst>
                                        </p:cTn>
                                        <p:tgtEl>
                                          <p:spTgt spid="3"/>
                                        </p:tgtEl>
                                        <p:attrNameLst>
                                          <p:attrName>style.rotation</p:attrName>
                                        </p:attrNameLst>
                                      </p:cBhvr>
                                      <p:tavLst>
                                        <p:tav tm="0">
                                          <p:val>
                                            <p:fltVal val="-45"/>
                                          </p:val>
                                        </p:tav>
                                        <p:tav tm="69900">
                                          <p:val>
                                            <p:fltVal val="45"/>
                                          </p:val>
                                        </p:tav>
                                        <p:tav tm="100000">
                                          <p:val>
                                            <p:fltVal val="0"/>
                                          </p:val>
                                        </p:tav>
                                      </p:tavLst>
                                    </p:anim>
                                    <p:anim calcmode="lin" valueType="num">
                                      <p:cBhvr>
                                        <p:cTn id="7" dur="455" fill="hold">
                                          <p:stCondLst>
                                            <p:cond delay="0"/>
                                          </p:stCondLst>
                                        </p:cTn>
                                        <p:tgtEl>
                                          <p:spTgt spid="3"/>
                                        </p:tgtEl>
                                        <p:attrNameLst>
                                          <p:attrName>ppt_y</p:attrName>
                                        </p:attrNameLst>
                                      </p:cBhvr>
                                      <p:tavLst>
                                        <p:tav tm="0">
                                          <p:val>
                                            <p:strVal val="#ppt_y-1"/>
                                          </p:val>
                                        </p:tav>
                                        <p:tav tm="100000">
                                          <p:val>
                                            <p:strVal val="#ppt_y-(0.354*#ppt_w-0.172*#ppt_h)"/>
                                          </p:val>
                                        </p:tav>
                                      </p:tavLst>
                                    </p:anim>
                                    <p:anim calcmode="lin" valueType="num">
                                      <p:cBhvr>
                                        <p:cTn id="8" dur="156" decel="50000" autoRev="1" fill="hold">
                                          <p:stCondLst>
                                            <p:cond delay="455"/>
                                          </p:stCondLst>
                                        </p:cTn>
                                        <p:tgtEl>
                                          <p:spTgt spid="3"/>
                                        </p:tgtEl>
                                        <p:attrNameLst>
                                          <p:attrName>ppt_y</p:attrName>
                                        </p:attrNameLst>
                                      </p:cBhvr>
                                      <p:tavLst>
                                        <p:tav tm="0">
                                          <p:val>
                                            <p:strVal val="#ppt_y-(0.354*#ppt_w-0.172*#ppt_h)"/>
                                          </p:val>
                                        </p:tav>
                                        <p:tav tm="100000">
                                          <p:val>
                                            <p:strVal val="#ppt_y-(0.354*#ppt_w-0.172*#ppt_h)-#ppt_h/2"/>
                                          </p:val>
                                        </p:tav>
                                      </p:tavLst>
                                    </p:anim>
                                    <p:anim calcmode="lin" valueType="num">
                                      <p:cBhvr>
                                        <p:cTn id="9" dur="136" fill="hold">
                                          <p:stCondLst>
                                            <p:cond delay="864"/>
                                          </p:stCondLst>
                                        </p:cTn>
                                        <p:tgtEl>
                                          <p:spTgt spid="3"/>
                                        </p:tgtEl>
                                        <p:attrNameLst>
                                          <p:attrName>ppt_y</p:attrName>
                                        </p:attrNameLst>
                                      </p:cBhvr>
                                      <p:tavLst>
                                        <p:tav tm="0">
                                          <p:val>
                                            <p:strVal val="#ppt_y-(0.354*#ppt_w-0.172*#ppt_h)"/>
                                          </p:val>
                                        </p:tav>
                                        <p:tav tm="100000">
                                          <p:val>
                                            <p:strVal val="#ppt_y"/>
                                          </p:val>
                                        </p:tav>
                                      </p:tavLst>
                                    </p:anim>
                                    <p:set>
                                      <p:cBhvr>
                                        <p:cTn id="10" dur="1" fill="hold">
                                          <p:stCondLst>
                                            <p:cond delay="0"/>
                                          </p:stCondLst>
                                        </p:cTn>
                                        <p:tgtEl>
                                          <p:spTgt spid="3"/>
                                        </p:tgtEl>
                                        <p:attrNameLst>
                                          <p:attrName>style.visibility</p:attrName>
                                        </p:attrNameLst>
                                      </p:cBhvr>
                                      <p:to>
                                        <p:strVal val="visible"/>
                                      </p:to>
                                    </p:set>
                                    <p:set>
                                      <p:cBhvr>
                                        <p:cTn id="11" dur="455" fill="hold">
                                          <p:stCondLst>
                                            <p:cond delay="0"/>
                                          </p:stCondLst>
                                        </p:cTn>
                                        <p:tgtEl>
                                          <p:spTgt spid="3"/>
                                        </p:tgtEl>
                                        <p:attrNameLst>
                                          <p:attrName>style.rotation</p:attrName>
                                        </p:attrNameLst>
                                      </p:cBhvr>
                                      <p:to>
                                        <p:strVal val="-45.0"/>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Types of Data Collected</a:t>
            </a:r>
          </a:p>
        </p:txBody>
      </p:sp>
      <p:sp>
        <p:nvSpPr>
          <p:cNvPr id="3" name="Freeform 3"/>
          <p:cNvSpPr/>
          <p:nvPr/>
        </p:nvSpPr>
        <p:spPr>
          <a:xfrm>
            <a:off x="6197602" y="28023"/>
            <a:ext cx="5994398" cy="6801955"/>
          </a:xfrm>
          <a:custGeom>
            <a:avLst/>
            <a:gdLst/>
            <a:ahLst/>
            <a:cxnLst/>
            <a:rect l="l" t="t" r="r" b="b"/>
            <a:pathLst>
              <a:path w="5994398" h="6801955">
                <a:moveTo>
                  <a:pt x="5994398" y="0"/>
                </a:moveTo>
                <a:lnTo>
                  <a:pt x="5994398" y="6801955"/>
                </a:lnTo>
                <a:lnTo>
                  <a:pt x="0" y="6801955"/>
                </a:lnTo>
                <a:cubicBezTo>
                  <a:pt x="0" y="3369471"/>
                  <a:pt x="2521711" y="525964"/>
                  <a:pt x="5813593" y="22975"/>
                </a:cubicBezTo>
                <a:close/>
              </a:path>
            </a:pathLst>
          </a:custGeom>
          <a:solidFill>
            <a:srgbClr val="FFFFFF"/>
          </a:solidFill>
          <a:effectLst>
            <a:outerShdw blurRad="317500" sx="102000" sy="102000" algn="ctr" rotWithShape="0">
              <a:srgbClr val="768394">
                <a:alpha val="30000"/>
              </a:srgbClr>
            </a:outerShdw>
          </a:effectLst>
        </p:spPr>
        <p:txBody>
          <a:bodyPr vert="horz" wrap="square" lIns="91440" tIns="45720" rIns="91440" bIns="45720" anchor="t">
            <a:prstTxWarp prst="textNoShape">
              <a:avLst/>
            </a:prstTxWarp>
            <a:noAutofit/>
          </a:bodyPr>
          <a:lstStyle/>
          <a:p>
            <a:pPr marL="0" algn="l"/>
            <a:endParaRPr/>
          </a:p>
        </p:txBody>
      </p:sp>
      <p:sp>
        <p:nvSpPr>
          <p:cNvPr id="4" name="AutoShape 4"/>
          <p:cNvSpPr/>
          <p:nvPr/>
        </p:nvSpPr>
        <p:spPr>
          <a:xfrm>
            <a:off x="3226526" y="1761438"/>
            <a:ext cx="4257601" cy="338554"/>
          </a:xfrm>
          <a:prstGeom prst="rect">
            <a:avLst/>
          </a:prstGeom>
        </p:spPr>
        <p:txBody>
          <a:bodyPr vert="horz" wrap="square" lIns="91440" tIns="45720" rIns="91440" bIns="45720" anchor="t">
            <a:spAutoFit/>
          </a:bodyPr>
          <a:lstStyle/>
          <a:p>
            <a:pPr marL="0" algn="r"/>
            <a:r>
              <a:rPr lang="en-US" sz="1600" b="1" i="0" u="none" baseline="0">
                <a:solidFill>
                  <a:srgbClr val="000000"/>
                </a:solidFill>
                <a:latin typeface="Arial"/>
                <a:ea typeface="Arial"/>
              </a:rPr>
              <a:t>Performance history</a:t>
            </a:r>
          </a:p>
        </p:txBody>
      </p:sp>
      <p:sp>
        <p:nvSpPr>
          <p:cNvPr id="5" name="AutoShape 5"/>
          <p:cNvSpPr/>
          <p:nvPr/>
        </p:nvSpPr>
        <p:spPr>
          <a:xfrm>
            <a:off x="3226525" y="2157321"/>
            <a:ext cx="4257601" cy="844142"/>
          </a:xfrm>
          <a:prstGeom prst="rect">
            <a:avLst/>
          </a:prstGeom>
        </p:spPr>
        <p:txBody>
          <a:bodyPr vert="horz" wrap="square" lIns="91440" tIns="45720" rIns="91440" bIns="45720" anchor="t">
            <a:spAutoFit/>
          </a:bodyPr>
          <a:lstStyle/>
          <a:p>
            <a:pPr marL="0" algn="r">
              <a:lnSpc>
                <a:spcPct val="120000"/>
              </a:lnSpc>
            </a:pPr>
            <a:r>
              <a:rPr lang="pt-BR" sz="1400" b="0" i="0" u="none" baseline="0">
                <a:solidFill>
                  <a:srgbClr val="000000"/>
                </a:solidFill>
                <a:latin typeface="Arial"/>
                <a:ea typeface="Arial"/>
              </a:rPr>
              <a:t>The app logs each user's historical performance across quizzes, providing insights into learning trends and improvements over time. This data is invaluable for refining user profiles and enhancing personalization.</a:t>
            </a:r>
          </a:p>
        </p:txBody>
      </p:sp>
      <p:sp>
        <p:nvSpPr>
          <p:cNvPr id="6" name="AutoShape 6"/>
          <p:cNvSpPr/>
          <p:nvPr/>
        </p:nvSpPr>
        <p:spPr>
          <a:xfrm>
            <a:off x="7590005" y="1809984"/>
            <a:ext cx="808314" cy="808314"/>
          </a:xfrm>
          <a:prstGeom prst="ellipse">
            <a:avLst/>
          </a:prstGeom>
          <a:gradFill>
            <a:gsLst>
              <a:gs pos="0">
                <a:srgbClr val="4542BB">
                  <a:lumMod val="60000"/>
                  <a:lumOff val="40000"/>
                </a:srgbClr>
              </a:gs>
              <a:gs pos="60000">
                <a:srgbClr val="4542BB"/>
              </a:gs>
            </a:gsLst>
            <a:lin ang="2700000"/>
          </a:gradFill>
          <a:ln cap="rnd" cmpd="sng">
            <a:prstDash val="solid"/>
          </a:ln>
          <a:effectLst>
            <a:outerShdw blurRad="254000" dist="127000" dir="5400000" algn="ctr" rotWithShape="0">
              <a:schemeClr val="accent1">
                <a:alpha val="20000"/>
              </a:schemeClr>
            </a:outerShdw>
          </a:effectLst>
        </p:spPr>
        <p:txBody>
          <a:bodyPr rot="0" vert="horz" wrap="square" lIns="91440" tIns="45720" rIns="91440" bIns="45720" anchor="ctr">
            <a:noAutofit/>
          </a:bodyPr>
          <a:lstStyle/>
          <a:p>
            <a:pPr marL="0" algn="ctr"/>
            <a:endParaRPr/>
          </a:p>
        </p:txBody>
      </p:sp>
      <p:sp>
        <p:nvSpPr>
          <p:cNvPr id="7" name="Freeform 7"/>
          <p:cNvSpPr/>
          <p:nvPr/>
        </p:nvSpPr>
        <p:spPr>
          <a:xfrm>
            <a:off x="7809810" y="2012062"/>
            <a:ext cx="368706" cy="404158"/>
          </a:xfrm>
          <a:custGeom>
            <a:avLst/>
            <a:gdLst/>
            <a:ahLst/>
            <a:cxnLst/>
            <a:rect l="l" t="t" r="r" b="b"/>
            <a:pathLst>
              <a:path w="495300" h="542925">
                <a:moveTo>
                  <a:pt x="248770" y="621"/>
                </a:moveTo>
                <a:cubicBezTo>
                  <a:pt x="385549" y="621"/>
                  <a:pt x="496420" y="111492"/>
                  <a:pt x="496420" y="248271"/>
                </a:cubicBezTo>
                <a:cubicBezTo>
                  <a:pt x="496420" y="358856"/>
                  <a:pt x="423935" y="452582"/>
                  <a:pt x="323827" y="484396"/>
                </a:cubicBezTo>
                <a:lnTo>
                  <a:pt x="346973" y="524496"/>
                </a:lnTo>
                <a:lnTo>
                  <a:pt x="420220" y="524496"/>
                </a:lnTo>
                <a:lnTo>
                  <a:pt x="420220" y="543546"/>
                </a:lnTo>
                <a:lnTo>
                  <a:pt x="77320" y="543546"/>
                </a:lnTo>
                <a:lnTo>
                  <a:pt x="77320" y="524496"/>
                </a:lnTo>
                <a:lnTo>
                  <a:pt x="150567" y="524496"/>
                </a:lnTo>
                <a:lnTo>
                  <a:pt x="173713" y="484396"/>
                </a:lnTo>
                <a:cubicBezTo>
                  <a:pt x="73605" y="452582"/>
                  <a:pt x="1120" y="358856"/>
                  <a:pt x="1120" y="248271"/>
                </a:cubicBezTo>
                <a:cubicBezTo>
                  <a:pt x="1120" y="111492"/>
                  <a:pt x="111991" y="621"/>
                  <a:pt x="248770" y="621"/>
                </a:cubicBezTo>
                <a:close/>
                <a:moveTo>
                  <a:pt x="192763" y="489539"/>
                </a:moveTo>
                <a:lnTo>
                  <a:pt x="172570" y="524496"/>
                </a:lnTo>
                <a:lnTo>
                  <a:pt x="324970" y="524496"/>
                </a:lnTo>
                <a:lnTo>
                  <a:pt x="304777" y="489539"/>
                </a:lnTo>
                <a:cubicBezTo>
                  <a:pt x="286775" y="493730"/>
                  <a:pt x="268010" y="495921"/>
                  <a:pt x="248770" y="495921"/>
                </a:cubicBezTo>
                <a:cubicBezTo>
                  <a:pt x="229530" y="495921"/>
                  <a:pt x="210765" y="493730"/>
                  <a:pt x="192763" y="489539"/>
                </a:cubicBezTo>
                <a:close/>
                <a:moveTo>
                  <a:pt x="248770" y="143496"/>
                </a:moveTo>
                <a:cubicBezTo>
                  <a:pt x="190858" y="143496"/>
                  <a:pt x="143995" y="190359"/>
                  <a:pt x="143995" y="248271"/>
                </a:cubicBezTo>
                <a:cubicBezTo>
                  <a:pt x="143995" y="306183"/>
                  <a:pt x="190858" y="353046"/>
                  <a:pt x="248770" y="353046"/>
                </a:cubicBezTo>
                <a:cubicBezTo>
                  <a:pt x="306682" y="353046"/>
                  <a:pt x="353545" y="306183"/>
                  <a:pt x="353545" y="248271"/>
                </a:cubicBezTo>
                <a:cubicBezTo>
                  <a:pt x="353545" y="190359"/>
                  <a:pt x="306682" y="143496"/>
                  <a:pt x="248770" y="143496"/>
                </a:cubicBezTo>
                <a:close/>
                <a:moveTo>
                  <a:pt x="367833" y="114921"/>
                </a:moveTo>
                <a:cubicBezTo>
                  <a:pt x="359927" y="114921"/>
                  <a:pt x="353545" y="121303"/>
                  <a:pt x="353545" y="129209"/>
                </a:cubicBezTo>
                <a:cubicBezTo>
                  <a:pt x="353545" y="137114"/>
                  <a:pt x="359927" y="143496"/>
                  <a:pt x="367833" y="143496"/>
                </a:cubicBezTo>
                <a:cubicBezTo>
                  <a:pt x="375738" y="143496"/>
                  <a:pt x="382120" y="137114"/>
                  <a:pt x="382120" y="129209"/>
                </a:cubicBezTo>
                <a:cubicBezTo>
                  <a:pt x="382120" y="121303"/>
                  <a:pt x="375738" y="114921"/>
                  <a:pt x="367833" y="114921"/>
                </a:cubicBezTo>
                <a:close/>
              </a:path>
            </a:pathLst>
          </a:custGeom>
          <a:solidFill>
            <a:srgbClr val="FFFFFF"/>
          </a:solidFill>
          <a:ln cap="flat">
            <a:prstDash val="solid"/>
          </a:ln>
        </p:spPr>
        <p:txBody>
          <a:bodyPr vert="horz" lIns="91440" tIns="45720" rIns="91440" bIns="45720" anchor="ctr">
            <a:normAutofit/>
          </a:bodyPr>
          <a:lstStyle/>
          <a:p>
            <a:pPr marL="0" algn="l"/>
            <a:endParaRPr/>
          </a:p>
        </p:txBody>
      </p:sp>
      <p:sp>
        <p:nvSpPr>
          <p:cNvPr id="8" name="AutoShape 8"/>
          <p:cNvSpPr/>
          <p:nvPr/>
        </p:nvSpPr>
        <p:spPr>
          <a:xfrm>
            <a:off x="2181923" y="3258434"/>
            <a:ext cx="4257601" cy="338554"/>
          </a:xfrm>
          <a:prstGeom prst="rect">
            <a:avLst/>
          </a:prstGeom>
        </p:spPr>
        <p:txBody>
          <a:bodyPr vert="horz" wrap="square" lIns="91440" tIns="45720" rIns="91440" bIns="45720" anchor="t">
            <a:spAutoFit/>
          </a:bodyPr>
          <a:lstStyle/>
          <a:p>
            <a:pPr marL="0" algn="r"/>
            <a:r>
              <a:rPr lang="en-US" sz="1600" b="1" i="0" u="none" baseline="0">
                <a:solidFill>
                  <a:srgbClr val="000000"/>
                </a:solidFill>
                <a:latin typeface="Arial"/>
                <a:ea typeface="Arial"/>
              </a:rPr>
              <a:t>Tagged question difficulty levels</a:t>
            </a:r>
          </a:p>
        </p:txBody>
      </p:sp>
      <p:sp>
        <p:nvSpPr>
          <p:cNvPr id="9" name="AutoShape 9"/>
          <p:cNvSpPr/>
          <p:nvPr/>
        </p:nvSpPr>
        <p:spPr>
          <a:xfrm>
            <a:off x="2181922" y="3660884"/>
            <a:ext cx="4257601" cy="1127760"/>
          </a:xfrm>
          <a:prstGeom prst="rect">
            <a:avLst/>
          </a:prstGeom>
        </p:spPr>
        <p:txBody>
          <a:bodyPr vert="horz" wrap="square" lIns="91440" tIns="45720" rIns="91440" bIns="45720" anchor="t">
            <a:spAutoFit/>
          </a:bodyPr>
          <a:lstStyle/>
          <a:p>
            <a:pPr marL="0" algn="r">
              <a:lnSpc>
                <a:spcPct val="120000"/>
              </a:lnSpc>
            </a:pPr>
            <a:r>
              <a:rPr lang="en-US" sz="1400" b="0" i="0" u="none" baseline="0">
                <a:solidFill>
                  <a:srgbClr val="000000"/>
                </a:solidFill>
                <a:latin typeface="Arial"/>
                <a:ea typeface="Arial"/>
              </a:rPr>
              <a:t>Each quiz question is categorized by difficulty level (easy, medium, hard) and labeled by topic to facilitate effective adaptation and ensure that the app can accurately assess user performance relative to question complexity.</a:t>
            </a:r>
          </a:p>
        </p:txBody>
      </p:sp>
      <p:sp>
        <p:nvSpPr>
          <p:cNvPr id="10" name="AutoShape 10"/>
          <p:cNvSpPr/>
          <p:nvPr/>
        </p:nvSpPr>
        <p:spPr>
          <a:xfrm>
            <a:off x="6545402" y="3310264"/>
            <a:ext cx="808314" cy="808314"/>
          </a:xfrm>
          <a:prstGeom prst="ellipse">
            <a:avLst/>
          </a:prstGeom>
          <a:gradFill>
            <a:gsLst>
              <a:gs pos="0">
                <a:srgbClr val="4542BB">
                  <a:lumMod val="60000"/>
                  <a:lumOff val="40000"/>
                </a:srgbClr>
              </a:gs>
              <a:gs pos="60000">
                <a:srgbClr val="4542BB"/>
              </a:gs>
            </a:gsLst>
            <a:lin ang="2700000"/>
          </a:gradFill>
          <a:ln cap="rnd" cmpd="sng">
            <a:prstDash val="solid"/>
          </a:ln>
          <a:effectLst>
            <a:outerShdw blurRad="254000" dist="127000" dir="5400000" algn="ctr" rotWithShape="0">
              <a:schemeClr val="accent1">
                <a:alpha val="20000"/>
              </a:schemeClr>
            </a:outerShdw>
          </a:effectLst>
        </p:spPr>
        <p:txBody>
          <a:bodyPr rot="0" vert="horz" wrap="square" lIns="91440" tIns="45720" rIns="91440" bIns="45720" anchor="ctr">
            <a:noAutofit/>
          </a:bodyPr>
          <a:lstStyle/>
          <a:p>
            <a:pPr marL="0" algn="ctr"/>
            <a:endParaRPr/>
          </a:p>
        </p:txBody>
      </p:sp>
      <p:sp>
        <p:nvSpPr>
          <p:cNvPr id="11" name="Freeform 11"/>
          <p:cNvSpPr/>
          <p:nvPr/>
        </p:nvSpPr>
        <p:spPr>
          <a:xfrm>
            <a:off x="6799871" y="3512343"/>
            <a:ext cx="299376" cy="404158"/>
          </a:xfrm>
          <a:custGeom>
            <a:avLst/>
            <a:gdLst/>
            <a:ahLst/>
            <a:cxnLst/>
            <a:rect l="l" t="t" r="r" b="b"/>
            <a:pathLst>
              <a:path w="381000" h="514350">
                <a:moveTo>
                  <a:pt x="86973" y="38721"/>
                </a:moveTo>
                <a:lnTo>
                  <a:pt x="86973" y="57771"/>
                </a:lnTo>
                <a:cubicBezTo>
                  <a:pt x="86973" y="78155"/>
                  <a:pt x="102975" y="94823"/>
                  <a:pt x="123168" y="95871"/>
                </a:cubicBezTo>
                <a:lnTo>
                  <a:pt x="125073" y="95871"/>
                </a:lnTo>
                <a:lnTo>
                  <a:pt x="258423" y="95871"/>
                </a:lnTo>
                <a:cubicBezTo>
                  <a:pt x="278807" y="95871"/>
                  <a:pt x="295475" y="79869"/>
                  <a:pt x="296523" y="59676"/>
                </a:cubicBezTo>
                <a:lnTo>
                  <a:pt x="296523" y="57771"/>
                </a:lnTo>
                <a:lnTo>
                  <a:pt x="296523" y="38721"/>
                </a:lnTo>
                <a:lnTo>
                  <a:pt x="353673" y="38721"/>
                </a:lnTo>
                <a:cubicBezTo>
                  <a:pt x="369485" y="38721"/>
                  <a:pt x="382248" y="51485"/>
                  <a:pt x="382248" y="67296"/>
                </a:cubicBezTo>
                <a:lnTo>
                  <a:pt x="382248" y="486396"/>
                </a:lnTo>
                <a:cubicBezTo>
                  <a:pt x="382248" y="502207"/>
                  <a:pt x="369485" y="514971"/>
                  <a:pt x="353673" y="514971"/>
                </a:cubicBezTo>
                <a:lnTo>
                  <a:pt x="29823" y="514971"/>
                </a:lnTo>
                <a:cubicBezTo>
                  <a:pt x="14011" y="514971"/>
                  <a:pt x="1248" y="502207"/>
                  <a:pt x="1248" y="486396"/>
                </a:cubicBezTo>
                <a:lnTo>
                  <a:pt x="1248" y="67296"/>
                </a:lnTo>
                <a:cubicBezTo>
                  <a:pt x="1248" y="51485"/>
                  <a:pt x="14011" y="38721"/>
                  <a:pt x="29823" y="38721"/>
                </a:cubicBezTo>
                <a:lnTo>
                  <a:pt x="86973" y="38721"/>
                </a:lnTo>
                <a:close/>
                <a:moveTo>
                  <a:pt x="191748" y="333996"/>
                </a:moveTo>
                <a:lnTo>
                  <a:pt x="77448" y="333996"/>
                </a:lnTo>
                <a:lnTo>
                  <a:pt x="77448" y="353046"/>
                </a:lnTo>
                <a:lnTo>
                  <a:pt x="191748" y="353046"/>
                </a:lnTo>
                <a:lnTo>
                  <a:pt x="191748" y="333996"/>
                </a:lnTo>
                <a:close/>
                <a:moveTo>
                  <a:pt x="306048" y="257796"/>
                </a:moveTo>
                <a:lnTo>
                  <a:pt x="77448" y="257796"/>
                </a:lnTo>
                <a:lnTo>
                  <a:pt x="77448" y="276846"/>
                </a:lnTo>
                <a:lnTo>
                  <a:pt x="306048" y="276846"/>
                </a:lnTo>
                <a:lnTo>
                  <a:pt x="306048" y="257796"/>
                </a:lnTo>
                <a:close/>
                <a:moveTo>
                  <a:pt x="306048" y="181596"/>
                </a:moveTo>
                <a:lnTo>
                  <a:pt x="77448" y="181596"/>
                </a:lnTo>
                <a:lnTo>
                  <a:pt x="77448" y="200646"/>
                </a:lnTo>
                <a:lnTo>
                  <a:pt x="306048" y="200646"/>
                </a:lnTo>
                <a:lnTo>
                  <a:pt x="306048" y="181596"/>
                </a:lnTo>
                <a:close/>
                <a:moveTo>
                  <a:pt x="248898" y="621"/>
                </a:moveTo>
                <a:cubicBezTo>
                  <a:pt x="264710" y="621"/>
                  <a:pt x="277473" y="13385"/>
                  <a:pt x="277473" y="29196"/>
                </a:cubicBezTo>
                <a:lnTo>
                  <a:pt x="277473" y="48246"/>
                </a:lnTo>
                <a:cubicBezTo>
                  <a:pt x="277473" y="64057"/>
                  <a:pt x="264710" y="76821"/>
                  <a:pt x="248898" y="76821"/>
                </a:cubicBezTo>
                <a:lnTo>
                  <a:pt x="134598" y="76821"/>
                </a:lnTo>
                <a:cubicBezTo>
                  <a:pt x="118786" y="76821"/>
                  <a:pt x="106023" y="64057"/>
                  <a:pt x="106023" y="48246"/>
                </a:cubicBezTo>
                <a:lnTo>
                  <a:pt x="106023" y="29196"/>
                </a:lnTo>
                <a:cubicBezTo>
                  <a:pt x="106023" y="13385"/>
                  <a:pt x="118786" y="621"/>
                  <a:pt x="134598" y="621"/>
                </a:cubicBezTo>
                <a:lnTo>
                  <a:pt x="248898" y="621"/>
                </a:lnTo>
                <a:close/>
              </a:path>
            </a:pathLst>
          </a:custGeom>
          <a:solidFill>
            <a:srgbClr val="FFFFFF"/>
          </a:solidFill>
          <a:ln cap="flat">
            <a:prstDash val="solid"/>
          </a:ln>
        </p:spPr>
        <p:txBody>
          <a:bodyPr vert="horz" lIns="91440" tIns="45720" rIns="91440" bIns="45720" anchor="ctr">
            <a:normAutofit/>
          </a:bodyPr>
          <a:lstStyle/>
          <a:p>
            <a:pPr marL="0" algn="l"/>
            <a:endParaRPr/>
          </a:p>
        </p:txBody>
      </p:sp>
      <p:sp>
        <p:nvSpPr>
          <p:cNvPr id="12" name="AutoShape 12"/>
          <p:cNvSpPr/>
          <p:nvPr/>
        </p:nvSpPr>
        <p:spPr>
          <a:xfrm>
            <a:off x="1606111" y="4761997"/>
            <a:ext cx="4257601" cy="338554"/>
          </a:xfrm>
          <a:prstGeom prst="rect">
            <a:avLst/>
          </a:prstGeom>
        </p:spPr>
        <p:txBody>
          <a:bodyPr vert="horz" wrap="square" lIns="91440" tIns="45720" rIns="91440" bIns="45720" anchor="t">
            <a:spAutoFit/>
          </a:bodyPr>
          <a:lstStyle/>
          <a:p>
            <a:pPr marL="0" algn="r"/>
            <a:r>
              <a:rPr lang="en-US" sz="1600" b="1" i="0" u="none" baseline="0">
                <a:solidFill>
                  <a:srgbClr val="000000"/>
                </a:solidFill>
                <a:latin typeface="Arial"/>
                <a:ea typeface="Arial"/>
              </a:rPr>
              <a:t>User performance data</a:t>
            </a:r>
          </a:p>
        </p:txBody>
      </p:sp>
      <p:sp>
        <p:nvSpPr>
          <p:cNvPr id="13" name="AutoShape 13"/>
          <p:cNvSpPr/>
          <p:nvPr/>
        </p:nvSpPr>
        <p:spPr>
          <a:xfrm>
            <a:off x="1606110" y="5157881"/>
            <a:ext cx="4257601" cy="1127760"/>
          </a:xfrm>
          <a:prstGeom prst="rect">
            <a:avLst/>
          </a:prstGeom>
        </p:spPr>
        <p:txBody>
          <a:bodyPr vert="horz" wrap="square" lIns="91440" tIns="45720" rIns="91440" bIns="45720" anchor="t">
            <a:spAutoFit/>
          </a:bodyPr>
          <a:lstStyle/>
          <a:p>
            <a:pPr marL="0" algn="r">
              <a:lnSpc>
                <a:spcPct val="120000"/>
              </a:lnSpc>
            </a:pPr>
            <a:r>
              <a:rPr lang="fr-FR" sz="1400" b="0" i="0" u="none" baseline="0">
                <a:solidFill>
                  <a:srgbClr val="000000"/>
                </a:solidFill>
                <a:latin typeface="Arial"/>
                <a:ea typeface="Arial"/>
              </a:rPr>
              <a:t>Key performance metrics, including response accuracy, time taken per question, and patterns in incorrect responses, are collected. This data is essential for understanding user capabilities and tailoring future quizzes.</a:t>
            </a:r>
          </a:p>
        </p:txBody>
      </p:sp>
      <p:sp>
        <p:nvSpPr>
          <p:cNvPr id="14" name="AutoShape 14"/>
          <p:cNvSpPr/>
          <p:nvPr/>
        </p:nvSpPr>
        <p:spPr>
          <a:xfrm>
            <a:off x="5969590" y="4810544"/>
            <a:ext cx="808314" cy="808314"/>
          </a:xfrm>
          <a:prstGeom prst="ellipse">
            <a:avLst/>
          </a:prstGeom>
          <a:gradFill>
            <a:gsLst>
              <a:gs pos="0">
                <a:srgbClr val="4542BB">
                  <a:lumMod val="60000"/>
                  <a:lumOff val="40000"/>
                </a:srgbClr>
              </a:gs>
              <a:gs pos="60000">
                <a:srgbClr val="4542BB"/>
              </a:gs>
            </a:gsLst>
            <a:lin ang="2700000"/>
          </a:gradFill>
          <a:ln cap="rnd" cmpd="sng">
            <a:prstDash val="solid"/>
          </a:ln>
          <a:effectLst>
            <a:outerShdw blurRad="254000" dist="127000" dir="5400000" algn="ctr" rotWithShape="0">
              <a:schemeClr val="accent1">
                <a:alpha val="20000"/>
              </a:schemeClr>
            </a:outerShdw>
          </a:effectLst>
        </p:spPr>
        <p:txBody>
          <a:bodyPr rot="0" vert="horz" wrap="square" lIns="91440" tIns="45720" rIns="91440" bIns="45720" anchor="ctr">
            <a:noAutofit/>
          </a:bodyPr>
          <a:lstStyle/>
          <a:p>
            <a:pPr marL="0" algn="ctr"/>
            <a:endParaRPr/>
          </a:p>
        </p:txBody>
      </p:sp>
      <p:sp>
        <p:nvSpPr>
          <p:cNvPr id="15" name="Freeform 15"/>
          <p:cNvSpPr/>
          <p:nvPr/>
        </p:nvSpPr>
        <p:spPr>
          <a:xfrm>
            <a:off x="6174370" y="5000298"/>
            <a:ext cx="398756" cy="428804"/>
          </a:xfrm>
          <a:custGeom>
            <a:avLst/>
            <a:gdLst/>
            <a:ahLst/>
            <a:cxnLst/>
            <a:rect l="l" t="t" r="r" b="b"/>
            <a:pathLst>
              <a:path w="487162" h="523875">
                <a:moveTo>
                  <a:pt x="8774" y="514114"/>
                </a:moveTo>
                <a:lnTo>
                  <a:pt x="8203" y="513447"/>
                </a:lnTo>
                <a:lnTo>
                  <a:pt x="8203" y="513447"/>
                </a:lnTo>
                <a:lnTo>
                  <a:pt x="7727" y="512780"/>
                </a:lnTo>
                <a:cubicBezTo>
                  <a:pt x="6964" y="511828"/>
                  <a:pt x="6393" y="510780"/>
                  <a:pt x="5726" y="509732"/>
                </a:cubicBezTo>
                <a:lnTo>
                  <a:pt x="5726" y="509732"/>
                </a:lnTo>
                <a:lnTo>
                  <a:pt x="5250" y="508970"/>
                </a:lnTo>
                <a:lnTo>
                  <a:pt x="4488" y="507446"/>
                </a:lnTo>
                <a:lnTo>
                  <a:pt x="3821" y="505827"/>
                </a:lnTo>
                <a:lnTo>
                  <a:pt x="3726" y="505637"/>
                </a:lnTo>
                <a:lnTo>
                  <a:pt x="3631" y="505351"/>
                </a:lnTo>
                <a:lnTo>
                  <a:pt x="3631" y="505160"/>
                </a:lnTo>
                <a:lnTo>
                  <a:pt x="2964" y="503160"/>
                </a:lnTo>
                <a:cubicBezTo>
                  <a:pt x="2869" y="502684"/>
                  <a:pt x="2678" y="502303"/>
                  <a:pt x="2583" y="501826"/>
                </a:cubicBezTo>
                <a:cubicBezTo>
                  <a:pt x="2393" y="501160"/>
                  <a:pt x="2202" y="500588"/>
                  <a:pt x="2107" y="499921"/>
                </a:cubicBezTo>
                <a:cubicBezTo>
                  <a:pt x="1726" y="498493"/>
                  <a:pt x="1535" y="497064"/>
                  <a:pt x="1250" y="495635"/>
                </a:cubicBezTo>
                <a:lnTo>
                  <a:pt x="964" y="493159"/>
                </a:lnTo>
                <a:cubicBezTo>
                  <a:pt x="773" y="490968"/>
                  <a:pt x="678" y="488777"/>
                  <a:pt x="773" y="486587"/>
                </a:cubicBezTo>
                <a:cubicBezTo>
                  <a:pt x="1059" y="480300"/>
                  <a:pt x="2583" y="474109"/>
                  <a:pt x="5345" y="468298"/>
                </a:cubicBezTo>
                <a:lnTo>
                  <a:pt x="154983" y="151592"/>
                </a:lnTo>
                <a:cubicBezTo>
                  <a:pt x="157364" y="146544"/>
                  <a:pt x="158603" y="140924"/>
                  <a:pt x="158603" y="135305"/>
                </a:cubicBezTo>
                <a:lnTo>
                  <a:pt x="158603" y="19671"/>
                </a:lnTo>
                <a:lnTo>
                  <a:pt x="120503" y="19671"/>
                </a:lnTo>
                <a:lnTo>
                  <a:pt x="120503" y="621"/>
                </a:lnTo>
                <a:lnTo>
                  <a:pt x="368153" y="621"/>
                </a:lnTo>
                <a:lnTo>
                  <a:pt x="368153" y="19671"/>
                </a:lnTo>
                <a:lnTo>
                  <a:pt x="330053" y="19671"/>
                </a:lnTo>
                <a:lnTo>
                  <a:pt x="330053" y="135305"/>
                </a:lnTo>
                <a:cubicBezTo>
                  <a:pt x="330053" y="140924"/>
                  <a:pt x="331291" y="146449"/>
                  <a:pt x="333672" y="151592"/>
                </a:cubicBezTo>
                <a:lnTo>
                  <a:pt x="483310" y="468298"/>
                </a:lnTo>
                <a:cubicBezTo>
                  <a:pt x="488834" y="480014"/>
                  <a:pt x="489406" y="493444"/>
                  <a:pt x="484834" y="505541"/>
                </a:cubicBezTo>
                <a:lnTo>
                  <a:pt x="484739" y="505732"/>
                </a:lnTo>
                <a:lnTo>
                  <a:pt x="484167" y="507160"/>
                </a:lnTo>
                <a:cubicBezTo>
                  <a:pt x="479690" y="517066"/>
                  <a:pt x="470165" y="523734"/>
                  <a:pt x="459307" y="524401"/>
                </a:cubicBezTo>
                <a:lnTo>
                  <a:pt x="457497" y="524496"/>
                </a:lnTo>
                <a:lnTo>
                  <a:pt x="31253" y="524496"/>
                </a:lnTo>
                <a:lnTo>
                  <a:pt x="29444" y="524401"/>
                </a:lnTo>
                <a:cubicBezTo>
                  <a:pt x="28586" y="524305"/>
                  <a:pt x="27824" y="524305"/>
                  <a:pt x="26967" y="524115"/>
                </a:cubicBezTo>
                <a:cubicBezTo>
                  <a:pt x="25634" y="523925"/>
                  <a:pt x="24395" y="523639"/>
                  <a:pt x="23157" y="523258"/>
                </a:cubicBezTo>
                <a:lnTo>
                  <a:pt x="23157" y="523258"/>
                </a:lnTo>
                <a:cubicBezTo>
                  <a:pt x="21252" y="522686"/>
                  <a:pt x="19347" y="521924"/>
                  <a:pt x="17633" y="520972"/>
                </a:cubicBezTo>
                <a:lnTo>
                  <a:pt x="16204" y="520210"/>
                </a:lnTo>
                <a:cubicBezTo>
                  <a:pt x="15918" y="520020"/>
                  <a:pt x="15632" y="519829"/>
                  <a:pt x="15251" y="519638"/>
                </a:cubicBezTo>
                <a:cubicBezTo>
                  <a:pt x="13442" y="518495"/>
                  <a:pt x="11727" y="517066"/>
                  <a:pt x="10298" y="515542"/>
                </a:cubicBezTo>
                <a:lnTo>
                  <a:pt x="8774" y="514114"/>
                </a:lnTo>
                <a:lnTo>
                  <a:pt x="8774" y="514114"/>
                </a:lnTo>
                <a:close/>
                <a:moveTo>
                  <a:pt x="255377" y="404767"/>
                </a:moveTo>
                <a:lnTo>
                  <a:pt x="252519" y="406576"/>
                </a:lnTo>
                <a:lnTo>
                  <a:pt x="246995" y="410291"/>
                </a:lnTo>
                <a:cubicBezTo>
                  <a:pt x="199751" y="441628"/>
                  <a:pt x="120217" y="442581"/>
                  <a:pt x="55161" y="416864"/>
                </a:cubicBezTo>
                <a:lnTo>
                  <a:pt x="51351" y="415339"/>
                </a:lnTo>
                <a:lnTo>
                  <a:pt x="22490" y="476395"/>
                </a:lnTo>
                <a:lnTo>
                  <a:pt x="21633" y="478300"/>
                </a:lnTo>
                <a:cubicBezTo>
                  <a:pt x="19156" y="484872"/>
                  <a:pt x="19061" y="492111"/>
                  <a:pt x="21538" y="498778"/>
                </a:cubicBezTo>
                <a:cubicBezTo>
                  <a:pt x="22776" y="502017"/>
                  <a:pt x="25443" y="504303"/>
                  <a:pt x="28681" y="505065"/>
                </a:cubicBezTo>
                <a:lnTo>
                  <a:pt x="29920" y="505255"/>
                </a:lnTo>
                <a:lnTo>
                  <a:pt x="31063" y="505351"/>
                </a:lnTo>
                <a:lnTo>
                  <a:pt x="457306" y="505351"/>
                </a:lnTo>
                <a:lnTo>
                  <a:pt x="458450" y="505255"/>
                </a:lnTo>
                <a:cubicBezTo>
                  <a:pt x="462260" y="504875"/>
                  <a:pt x="465498" y="502303"/>
                  <a:pt x="466831" y="498683"/>
                </a:cubicBezTo>
                <a:cubicBezTo>
                  <a:pt x="469118" y="492778"/>
                  <a:pt x="469308" y="486205"/>
                  <a:pt x="467403" y="480205"/>
                </a:cubicBezTo>
                <a:lnTo>
                  <a:pt x="466736" y="478205"/>
                </a:lnTo>
                <a:lnTo>
                  <a:pt x="465879" y="476300"/>
                </a:lnTo>
                <a:lnTo>
                  <a:pt x="424255" y="388098"/>
                </a:lnTo>
                <a:cubicBezTo>
                  <a:pt x="366152" y="373810"/>
                  <a:pt x="296715" y="379335"/>
                  <a:pt x="255377" y="404767"/>
                </a:cubicBezTo>
                <a:close/>
                <a:moveTo>
                  <a:pt x="306240" y="257796"/>
                </a:moveTo>
                <a:cubicBezTo>
                  <a:pt x="287857" y="257796"/>
                  <a:pt x="272903" y="272750"/>
                  <a:pt x="272903" y="291134"/>
                </a:cubicBezTo>
                <a:cubicBezTo>
                  <a:pt x="272903" y="309517"/>
                  <a:pt x="287857" y="324471"/>
                  <a:pt x="306240" y="324471"/>
                </a:cubicBezTo>
                <a:cubicBezTo>
                  <a:pt x="324623" y="324471"/>
                  <a:pt x="339578" y="309517"/>
                  <a:pt x="339578" y="291134"/>
                </a:cubicBezTo>
                <a:cubicBezTo>
                  <a:pt x="339578" y="272750"/>
                  <a:pt x="324623" y="257796"/>
                  <a:pt x="306240" y="257796"/>
                </a:cubicBezTo>
                <a:close/>
              </a:path>
            </a:pathLst>
          </a:custGeom>
          <a:solidFill>
            <a:srgbClr val="FFFFFF"/>
          </a:solidFill>
          <a:ln cap="flat">
            <a:prstDash val="solid"/>
          </a:ln>
        </p:spPr>
        <p:txBody>
          <a:bodyPr vert="horz" lIns="91440" tIns="45720" rIns="91440" bIns="45720" anchor="ctr">
            <a:normAutofit/>
          </a:bodyPr>
          <a:lstStyle/>
          <a:p>
            <a:pPr marL="0" algn="l"/>
            <a:endParaRPr/>
          </a:p>
        </p:txBody>
      </p:sp>
      <p:grpSp>
        <p:nvGrpSpPr>
          <p:cNvPr id="16" name="Group 15"/>
          <p:cNvGrpSpPr/>
          <p:nvPr/>
        </p:nvGrpSpPr>
        <p:grpSpPr>
          <a:xfrm>
            <a:off x="7097569" y="2698832"/>
            <a:ext cx="5483226" cy="2920026"/>
            <a:chOff x="2525713" y="1527688"/>
            <a:chExt cx="7140575" cy="3802625"/>
          </a:xfrm>
        </p:grpSpPr>
        <p:sp>
          <p:nvSpPr>
            <p:cNvPr id="17" name="Freeform 16"/>
            <p:cNvSpPr/>
            <p:nvPr/>
          </p:nvSpPr>
          <p:spPr>
            <a:xfrm>
              <a:off x="2525713" y="1527688"/>
              <a:ext cx="7140575" cy="3802625"/>
            </a:xfrm>
            <a:custGeom>
              <a:avLst/>
              <a:gdLst/>
              <a:ahLst/>
              <a:cxnLst/>
              <a:rect l="l" t="t" r="r" b="b"/>
              <a:pathLst>
                <a:path w="1693" h="901">
                  <a:moveTo>
                    <a:pt x="459" y="159"/>
                  </a:moveTo>
                  <a:cubicBezTo>
                    <a:pt x="380" y="200"/>
                    <a:pt x="292" y="222"/>
                    <a:pt x="210" y="259"/>
                  </a:cubicBezTo>
                  <a:cubicBezTo>
                    <a:pt x="128" y="296"/>
                    <a:pt x="49" y="352"/>
                    <a:pt x="15" y="435"/>
                  </a:cubicBezTo>
                  <a:cubicBezTo>
                    <a:pt x="6" y="458"/>
                    <a:pt x="0" y="483"/>
                    <a:pt x="3" y="508"/>
                  </a:cubicBezTo>
                  <a:cubicBezTo>
                    <a:pt x="10" y="564"/>
                    <a:pt x="59" y="605"/>
                    <a:pt x="108" y="632"/>
                  </a:cubicBezTo>
                  <a:cubicBezTo>
                    <a:pt x="215" y="693"/>
                    <a:pt x="338" y="719"/>
                    <a:pt x="447" y="776"/>
                  </a:cubicBezTo>
                  <a:cubicBezTo>
                    <a:pt x="494" y="800"/>
                    <a:pt x="538" y="830"/>
                    <a:pt x="587" y="851"/>
                  </a:cubicBezTo>
                  <a:cubicBezTo>
                    <a:pt x="706" y="901"/>
                    <a:pt x="850" y="887"/>
                    <a:pt x="957" y="815"/>
                  </a:cubicBezTo>
                  <a:cubicBezTo>
                    <a:pt x="1001" y="785"/>
                    <a:pt x="1038" y="748"/>
                    <a:pt x="1084" y="724"/>
                  </a:cubicBezTo>
                  <a:cubicBezTo>
                    <a:pt x="1156" y="687"/>
                    <a:pt x="1241" y="687"/>
                    <a:pt x="1322" y="690"/>
                  </a:cubicBezTo>
                  <a:cubicBezTo>
                    <a:pt x="1403" y="692"/>
                    <a:pt x="1488" y="695"/>
                    <a:pt x="1562" y="661"/>
                  </a:cubicBezTo>
                  <a:cubicBezTo>
                    <a:pt x="1635" y="627"/>
                    <a:pt x="1693" y="543"/>
                    <a:pt x="1670" y="466"/>
                  </a:cubicBezTo>
                  <a:cubicBezTo>
                    <a:pt x="1655" y="417"/>
                    <a:pt x="1613" y="382"/>
                    <a:pt x="1568" y="358"/>
                  </a:cubicBezTo>
                  <a:cubicBezTo>
                    <a:pt x="1523" y="335"/>
                    <a:pt x="1473" y="321"/>
                    <a:pt x="1428" y="298"/>
                  </a:cubicBezTo>
                  <a:cubicBezTo>
                    <a:pt x="1298" y="231"/>
                    <a:pt x="1212" y="93"/>
                    <a:pt x="1075" y="42"/>
                  </a:cubicBezTo>
                  <a:cubicBezTo>
                    <a:pt x="965" y="0"/>
                    <a:pt x="845" y="22"/>
                    <a:pt x="737" y="59"/>
                  </a:cubicBezTo>
                  <a:cubicBezTo>
                    <a:pt x="692" y="75"/>
                    <a:pt x="647" y="72"/>
                    <a:pt x="601" y="87"/>
                  </a:cubicBezTo>
                  <a:cubicBezTo>
                    <a:pt x="551" y="103"/>
                    <a:pt x="506" y="134"/>
                    <a:pt x="459" y="159"/>
                  </a:cubicBezTo>
                  <a:close/>
                </a:path>
              </a:pathLst>
            </a:custGeom>
            <a:solidFill>
              <a:schemeClr val="accent2">
                <a:alpha val="20000"/>
                <a:lumMod val="20000"/>
                <a:lumOff val="8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18" name="Freeform 17"/>
            <p:cNvSpPr/>
            <p:nvPr/>
          </p:nvSpPr>
          <p:spPr>
            <a:xfrm>
              <a:off x="4140915" y="2911568"/>
              <a:ext cx="3421145" cy="1012546"/>
            </a:xfrm>
            <a:custGeom>
              <a:avLst/>
              <a:gdLst/>
              <a:ahLst/>
              <a:cxnLst/>
              <a:rect l="l" t="t" r="r" b="b"/>
              <a:pathLst>
                <a:path w="811" h="240">
                  <a:moveTo>
                    <a:pt x="406" y="240"/>
                  </a:moveTo>
                  <a:cubicBezTo>
                    <a:pt x="178" y="240"/>
                    <a:pt x="0" y="187"/>
                    <a:pt x="0" y="120"/>
                  </a:cubicBezTo>
                  <a:cubicBezTo>
                    <a:pt x="0" y="53"/>
                    <a:pt x="178" y="0"/>
                    <a:pt x="406" y="0"/>
                  </a:cubicBezTo>
                  <a:cubicBezTo>
                    <a:pt x="633" y="0"/>
                    <a:pt x="811" y="53"/>
                    <a:pt x="811" y="120"/>
                  </a:cubicBezTo>
                  <a:cubicBezTo>
                    <a:pt x="811" y="187"/>
                    <a:pt x="633" y="240"/>
                    <a:pt x="406" y="240"/>
                  </a:cubicBezTo>
                  <a:close/>
                  <a:moveTo>
                    <a:pt x="406" y="11"/>
                  </a:moveTo>
                  <a:cubicBezTo>
                    <a:pt x="192" y="11"/>
                    <a:pt x="11" y="61"/>
                    <a:pt x="11" y="120"/>
                  </a:cubicBezTo>
                  <a:cubicBezTo>
                    <a:pt x="11" y="179"/>
                    <a:pt x="192" y="229"/>
                    <a:pt x="406" y="229"/>
                  </a:cubicBezTo>
                  <a:cubicBezTo>
                    <a:pt x="620" y="229"/>
                    <a:pt x="800" y="179"/>
                    <a:pt x="800" y="120"/>
                  </a:cubicBezTo>
                  <a:cubicBezTo>
                    <a:pt x="800" y="61"/>
                    <a:pt x="620" y="11"/>
                    <a:pt x="406" y="11"/>
                  </a:cubicBezTo>
                  <a:close/>
                </a:path>
              </a:pathLst>
            </a:custGeom>
            <a:solidFill>
              <a:schemeClr val="accent2"/>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19" name="Freeform 18"/>
            <p:cNvSpPr/>
            <p:nvPr/>
          </p:nvSpPr>
          <p:spPr>
            <a:xfrm>
              <a:off x="2959951" y="2546321"/>
              <a:ext cx="5892648" cy="1854642"/>
            </a:xfrm>
            <a:custGeom>
              <a:avLst/>
              <a:gdLst/>
              <a:ahLst/>
              <a:cxnLst/>
              <a:rect l="l" t="t" r="r" b="b"/>
              <a:pathLst>
                <a:path w="1397" h="440">
                  <a:moveTo>
                    <a:pt x="698" y="440"/>
                  </a:moveTo>
                  <a:cubicBezTo>
                    <a:pt x="512" y="440"/>
                    <a:pt x="338" y="418"/>
                    <a:pt x="206" y="377"/>
                  </a:cubicBezTo>
                  <a:cubicBezTo>
                    <a:pt x="73" y="336"/>
                    <a:pt x="0" y="280"/>
                    <a:pt x="0" y="220"/>
                  </a:cubicBezTo>
                  <a:cubicBezTo>
                    <a:pt x="0" y="160"/>
                    <a:pt x="73" y="104"/>
                    <a:pt x="206" y="63"/>
                  </a:cubicBezTo>
                  <a:cubicBezTo>
                    <a:pt x="338" y="22"/>
                    <a:pt x="513" y="0"/>
                    <a:pt x="698" y="0"/>
                  </a:cubicBezTo>
                  <a:cubicBezTo>
                    <a:pt x="884" y="0"/>
                    <a:pt x="1059" y="22"/>
                    <a:pt x="1190" y="63"/>
                  </a:cubicBezTo>
                  <a:cubicBezTo>
                    <a:pt x="1323" y="104"/>
                    <a:pt x="1397" y="160"/>
                    <a:pt x="1397" y="220"/>
                  </a:cubicBezTo>
                  <a:cubicBezTo>
                    <a:pt x="1397" y="280"/>
                    <a:pt x="1323" y="336"/>
                    <a:pt x="1190" y="377"/>
                  </a:cubicBezTo>
                  <a:cubicBezTo>
                    <a:pt x="1058" y="418"/>
                    <a:pt x="884" y="440"/>
                    <a:pt x="698" y="440"/>
                  </a:cubicBezTo>
                  <a:close/>
                  <a:moveTo>
                    <a:pt x="698" y="11"/>
                  </a:moveTo>
                  <a:cubicBezTo>
                    <a:pt x="514" y="11"/>
                    <a:pt x="340" y="33"/>
                    <a:pt x="210" y="74"/>
                  </a:cubicBezTo>
                  <a:cubicBezTo>
                    <a:pt x="83" y="113"/>
                    <a:pt x="11" y="166"/>
                    <a:pt x="11" y="220"/>
                  </a:cubicBezTo>
                  <a:cubicBezTo>
                    <a:pt x="11" y="274"/>
                    <a:pt x="83" y="327"/>
                    <a:pt x="210" y="366"/>
                  </a:cubicBezTo>
                  <a:cubicBezTo>
                    <a:pt x="340" y="407"/>
                    <a:pt x="514" y="429"/>
                    <a:pt x="698" y="429"/>
                  </a:cubicBezTo>
                  <a:cubicBezTo>
                    <a:pt x="882" y="429"/>
                    <a:pt x="1056" y="407"/>
                    <a:pt x="1186" y="366"/>
                  </a:cubicBezTo>
                  <a:cubicBezTo>
                    <a:pt x="1313" y="327"/>
                    <a:pt x="1385" y="274"/>
                    <a:pt x="1385" y="220"/>
                  </a:cubicBezTo>
                  <a:cubicBezTo>
                    <a:pt x="1385" y="166"/>
                    <a:pt x="1313" y="113"/>
                    <a:pt x="1186" y="74"/>
                  </a:cubicBezTo>
                  <a:cubicBezTo>
                    <a:pt x="1056" y="33"/>
                    <a:pt x="883" y="11"/>
                    <a:pt x="698" y="11"/>
                  </a:cubicBezTo>
                  <a:close/>
                </a:path>
              </a:pathLst>
            </a:custGeom>
            <a:solidFill>
              <a:schemeClr val="accent2"/>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20" name="Freeform 19"/>
            <p:cNvSpPr/>
            <p:nvPr/>
          </p:nvSpPr>
          <p:spPr>
            <a:xfrm>
              <a:off x="5216364" y="2528059"/>
              <a:ext cx="1308802" cy="1300685"/>
            </a:xfrm>
            <a:custGeom>
              <a:avLst/>
              <a:gdLst/>
              <a:ahLst/>
              <a:cxnLst/>
              <a:rect l="l" t="t" r="r" b="b"/>
              <a:pathLst>
                <a:path w="310" h="308">
                  <a:moveTo>
                    <a:pt x="156" y="1"/>
                  </a:moveTo>
                  <a:cubicBezTo>
                    <a:pt x="71" y="0"/>
                    <a:pt x="2" y="68"/>
                    <a:pt x="1" y="152"/>
                  </a:cubicBezTo>
                  <a:cubicBezTo>
                    <a:pt x="0" y="237"/>
                    <a:pt x="68" y="307"/>
                    <a:pt x="152" y="308"/>
                  </a:cubicBezTo>
                  <a:cubicBezTo>
                    <a:pt x="154" y="308"/>
                    <a:pt x="156" y="308"/>
                    <a:pt x="157" y="308"/>
                  </a:cubicBezTo>
                  <a:cubicBezTo>
                    <a:pt x="242" y="306"/>
                    <a:pt x="310" y="236"/>
                    <a:pt x="308" y="151"/>
                  </a:cubicBezTo>
                  <a:cubicBezTo>
                    <a:pt x="306" y="68"/>
                    <a:pt x="239" y="2"/>
                    <a:pt x="156" y="1"/>
                  </a:cubicBezTo>
                  <a:close/>
                  <a:moveTo>
                    <a:pt x="179" y="71"/>
                  </a:moveTo>
                  <a:cubicBezTo>
                    <a:pt x="179" y="71"/>
                    <a:pt x="179" y="71"/>
                    <a:pt x="179" y="70"/>
                  </a:cubicBezTo>
                  <a:cubicBezTo>
                    <a:pt x="180" y="70"/>
                    <a:pt x="180" y="69"/>
                    <a:pt x="181" y="69"/>
                  </a:cubicBezTo>
                  <a:cubicBezTo>
                    <a:pt x="181" y="68"/>
                    <a:pt x="182" y="69"/>
                    <a:pt x="183" y="70"/>
                  </a:cubicBezTo>
                  <a:cubicBezTo>
                    <a:pt x="181" y="71"/>
                    <a:pt x="182" y="72"/>
                    <a:pt x="184" y="73"/>
                  </a:cubicBezTo>
                  <a:cubicBezTo>
                    <a:pt x="184" y="73"/>
                    <a:pt x="184" y="73"/>
                    <a:pt x="184" y="74"/>
                  </a:cubicBezTo>
                  <a:cubicBezTo>
                    <a:pt x="185" y="75"/>
                    <a:pt x="185" y="76"/>
                    <a:pt x="186" y="77"/>
                  </a:cubicBezTo>
                  <a:cubicBezTo>
                    <a:pt x="187" y="77"/>
                    <a:pt x="188" y="78"/>
                    <a:pt x="189" y="79"/>
                  </a:cubicBezTo>
                  <a:cubicBezTo>
                    <a:pt x="188" y="79"/>
                    <a:pt x="187" y="80"/>
                    <a:pt x="186" y="81"/>
                  </a:cubicBezTo>
                  <a:cubicBezTo>
                    <a:pt x="185" y="81"/>
                    <a:pt x="184" y="82"/>
                    <a:pt x="183" y="82"/>
                  </a:cubicBezTo>
                  <a:cubicBezTo>
                    <a:pt x="182" y="82"/>
                    <a:pt x="181" y="82"/>
                    <a:pt x="180" y="82"/>
                  </a:cubicBezTo>
                  <a:cubicBezTo>
                    <a:pt x="180" y="82"/>
                    <a:pt x="180" y="82"/>
                    <a:pt x="180" y="82"/>
                  </a:cubicBezTo>
                  <a:cubicBezTo>
                    <a:pt x="182" y="81"/>
                    <a:pt x="182" y="81"/>
                    <a:pt x="182" y="81"/>
                  </a:cubicBezTo>
                  <a:cubicBezTo>
                    <a:pt x="181" y="80"/>
                    <a:pt x="180" y="79"/>
                    <a:pt x="180" y="78"/>
                  </a:cubicBezTo>
                  <a:cubicBezTo>
                    <a:pt x="180" y="77"/>
                    <a:pt x="181" y="77"/>
                    <a:pt x="182" y="76"/>
                  </a:cubicBezTo>
                  <a:cubicBezTo>
                    <a:pt x="181" y="74"/>
                    <a:pt x="179" y="74"/>
                    <a:pt x="179" y="74"/>
                  </a:cubicBezTo>
                  <a:cubicBezTo>
                    <a:pt x="176" y="76"/>
                    <a:pt x="176" y="77"/>
                    <a:pt x="177" y="78"/>
                  </a:cubicBezTo>
                  <a:cubicBezTo>
                    <a:pt x="175" y="79"/>
                    <a:pt x="173" y="80"/>
                    <a:pt x="172" y="80"/>
                  </a:cubicBezTo>
                  <a:cubicBezTo>
                    <a:pt x="171" y="79"/>
                    <a:pt x="173" y="77"/>
                    <a:pt x="172" y="75"/>
                  </a:cubicBezTo>
                  <a:cubicBezTo>
                    <a:pt x="172" y="74"/>
                    <a:pt x="174" y="73"/>
                    <a:pt x="175" y="73"/>
                  </a:cubicBezTo>
                  <a:cubicBezTo>
                    <a:pt x="177" y="73"/>
                    <a:pt x="177" y="73"/>
                    <a:pt x="177" y="73"/>
                  </a:cubicBezTo>
                  <a:cubicBezTo>
                    <a:pt x="178" y="73"/>
                    <a:pt x="179" y="73"/>
                    <a:pt x="179" y="71"/>
                  </a:cubicBezTo>
                  <a:close/>
                  <a:moveTo>
                    <a:pt x="135" y="32"/>
                  </a:moveTo>
                  <a:cubicBezTo>
                    <a:pt x="139" y="33"/>
                    <a:pt x="142" y="33"/>
                    <a:pt x="146" y="33"/>
                  </a:cubicBezTo>
                  <a:cubicBezTo>
                    <a:pt x="147" y="34"/>
                    <a:pt x="149" y="33"/>
                    <a:pt x="149" y="32"/>
                  </a:cubicBezTo>
                  <a:cubicBezTo>
                    <a:pt x="150" y="32"/>
                    <a:pt x="151" y="32"/>
                    <a:pt x="152" y="31"/>
                  </a:cubicBezTo>
                  <a:cubicBezTo>
                    <a:pt x="154" y="31"/>
                    <a:pt x="157" y="30"/>
                    <a:pt x="160" y="30"/>
                  </a:cubicBezTo>
                  <a:cubicBezTo>
                    <a:pt x="161" y="30"/>
                    <a:pt x="163" y="30"/>
                    <a:pt x="164" y="30"/>
                  </a:cubicBezTo>
                  <a:cubicBezTo>
                    <a:pt x="168" y="31"/>
                    <a:pt x="171" y="31"/>
                    <a:pt x="175" y="32"/>
                  </a:cubicBezTo>
                  <a:cubicBezTo>
                    <a:pt x="175" y="32"/>
                    <a:pt x="176" y="32"/>
                    <a:pt x="176" y="33"/>
                  </a:cubicBezTo>
                  <a:cubicBezTo>
                    <a:pt x="175" y="33"/>
                    <a:pt x="173" y="33"/>
                    <a:pt x="172" y="33"/>
                  </a:cubicBezTo>
                  <a:cubicBezTo>
                    <a:pt x="171" y="33"/>
                    <a:pt x="170" y="33"/>
                    <a:pt x="169" y="34"/>
                  </a:cubicBezTo>
                  <a:cubicBezTo>
                    <a:pt x="168" y="34"/>
                    <a:pt x="167" y="35"/>
                    <a:pt x="167" y="37"/>
                  </a:cubicBezTo>
                  <a:cubicBezTo>
                    <a:pt x="167" y="39"/>
                    <a:pt x="165" y="41"/>
                    <a:pt x="164" y="41"/>
                  </a:cubicBezTo>
                  <a:cubicBezTo>
                    <a:pt x="162" y="42"/>
                    <a:pt x="160" y="42"/>
                    <a:pt x="158" y="43"/>
                  </a:cubicBezTo>
                  <a:cubicBezTo>
                    <a:pt x="157" y="44"/>
                    <a:pt x="157" y="44"/>
                    <a:pt x="158" y="45"/>
                  </a:cubicBezTo>
                  <a:cubicBezTo>
                    <a:pt x="159" y="45"/>
                    <a:pt x="161" y="46"/>
                    <a:pt x="162" y="47"/>
                  </a:cubicBezTo>
                  <a:cubicBezTo>
                    <a:pt x="160" y="48"/>
                    <a:pt x="160" y="48"/>
                    <a:pt x="155" y="46"/>
                  </a:cubicBezTo>
                  <a:cubicBezTo>
                    <a:pt x="156" y="47"/>
                    <a:pt x="157" y="48"/>
                    <a:pt x="157" y="49"/>
                  </a:cubicBezTo>
                  <a:cubicBezTo>
                    <a:pt x="154" y="50"/>
                    <a:pt x="151" y="51"/>
                    <a:pt x="148" y="51"/>
                  </a:cubicBezTo>
                  <a:cubicBezTo>
                    <a:pt x="145" y="52"/>
                    <a:pt x="143" y="53"/>
                    <a:pt x="141" y="55"/>
                  </a:cubicBezTo>
                  <a:cubicBezTo>
                    <a:pt x="138" y="57"/>
                    <a:pt x="136" y="57"/>
                    <a:pt x="133" y="58"/>
                  </a:cubicBezTo>
                  <a:cubicBezTo>
                    <a:pt x="132" y="58"/>
                    <a:pt x="131" y="58"/>
                    <a:pt x="131" y="60"/>
                  </a:cubicBezTo>
                  <a:cubicBezTo>
                    <a:pt x="131" y="61"/>
                    <a:pt x="130" y="61"/>
                    <a:pt x="129" y="62"/>
                  </a:cubicBezTo>
                  <a:cubicBezTo>
                    <a:pt x="129" y="63"/>
                    <a:pt x="128" y="63"/>
                    <a:pt x="127" y="64"/>
                  </a:cubicBezTo>
                  <a:cubicBezTo>
                    <a:pt x="125" y="65"/>
                    <a:pt x="122" y="65"/>
                    <a:pt x="120" y="63"/>
                  </a:cubicBezTo>
                  <a:cubicBezTo>
                    <a:pt x="120" y="62"/>
                    <a:pt x="119" y="61"/>
                    <a:pt x="119" y="60"/>
                  </a:cubicBezTo>
                  <a:cubicBezTo>
                    <a:pt x="119" y="59"/>
                    <a:pt x="119" y="58"/>
                    <a:pt x="119" y="57"/>
                  </a:cubicBezTo>
                  <a:cubicBezTo>
                    <a:pt x="120" y="56"/>
                    <a:pt x="120" y="55"/>
                    <a:pt x="121" y="54"/>
                  </a:cubicBezTo>
                  <a:cubicBezTo>
                    <a:pt x="121" y="53"/>
                    <a:pt x="121" y="53"/>
                    <a:pt x="122" y="52"/>
                  </a:cubicBezTo>
                  <a:cubicBezTo>
                    <a:pt x="125" y="50"/>
                    <a:pt x="125" y="46"/>
                    <a:pt x="123" y="43"/>
                  </a:cubicBezTo>
                  <a:cubicBezTo>
                    <a:pt x="122" y="42"/>
                    <a:pt x="121" y="41"/>
                    <a:pt x="120" y="41"/>
                  </a:cubicBezTo>
                  <a:cubicBezTo>
                    <a:pt x="118" y="39"/>
                    <a:pt x="115" y="39"/>
                    <a:pt x="113" y="38"/>
                  </a:cubicBezTo>
                  <a:cubicBezTo>
                    <a:pt x="112" y="38"/>
                    <a:pt x="111" y="38"/>
                    <a:pt x="110" y="37"/>
                  </a:cubicBezTo>
                  <a:cubicBezTo>
                    <a:pt x="114" y="37"/>
                    <a:pt x="117" y="36"/>
                    <a:pt x="120" y="36"/>
                  </a:cubicBezTo>
                  <a:cubicBezTo>
                    <a:pt x="121" y="35"/>
                    <a:pt x="123" y="35"/>
                    <a:pt x="124" y="34"/>
                  </a:cubicBezTo>
                  <a:cubicBezTo>
                    <a:pt x="127" y="33"/>
                    <a:pt x="131" y="32"/>
                    <a:pt x="135" y="32"/>
                  </a:cubicBezTo>
                  <a:close/>
                  <a:moveTo>
                    <a:pt x="169" y="56"/>
                  </a:moveTo>
                  <a:cubicBezTo>
                    <a:pt x="169" y="56"/>
                    <a:pt x="168" y="57"/>
                    <a:pt x="168" y="58"/>
                  </a:cubicBezTo>
                  <a:cubicBezTo>
                    <a:pt x="166" y="58"/>
                    <a:pt x="165" y="59"/>
                    <a:pt x="164" y="60"/>
                  </a:cubicBezTo>
                  <a:cubicBezTo>
                    <a:pt x="162" y="60"/>
                    <a:pt x="161" y="60"/>
                    <a:pt x="160" y="59"/>
                  </a:cubicBezTo>
                  <a:cubicBezTo>
                    <a:pt x="159" y="58"/>
                    <a:pt x="159" y="58"/>
                    <a:pt x="158" y="58"/>
                  </a:cubicBezTo>
                  <a:cubicBezTo>
                    <a:pt x="158" y="58"/>
                    <a:pt x="158" y="57"/>
                    <a:pt x="158" y="57"/>
                  </a:cubicBezTo>
                  <a:cubicBezTo>
                    <a:pt x="159" y="57"/>
                    <a:pt x="159" y="57"/>
                    <a:pt x="160" y="56"/>
                  </a:cubicBezTo>
                  <a:cubicBezTo>
                    <a:pt x="162" y="56"/>
                    <a:pt x="164" y="55"/>
                    <a:pt x="166" y="55"/>
                  </a:cubicBezTo>
                  <a:cubicBezTo>
                    <a:pt x="167" y="54"/>
                    <a:pt x="168" y="54"/>
                    <a:pt x="169" y="56"/>
                  </a:cubicBezTo>
                  <a:close/>
                  <a:moveTo>
                    <a:pt x="92" y="37"/>
                  </a:moveTo>
                  <a:cubicBezTo>
                    <a:pt x="93" y="37"/>
                    <a:pt x="94" y="37"/>
                    <a:pt x="95" y="36"/>
                  </a:cubicBezTo>
                  <a:cubicBezTo>
                    <a:pt x="96" y="36"/>
                    <a:pt x="98" y="36"/>
                    <a:pt x="98" y="34"/>
                  </a:cubicBezTo>
                  <a:cubicBezTo>
                    <a:pt x="99" y="34"/>
                    <a:pt x="99" y="33"/>
                    <a:pt x="100" y="33"/>
                  </a:cubicBezTo>
                  <a:cubicBezTo>
                    <a:pt x="101" y="33"/>
                    <a:pt x="101" y="33"/>
                    <a:pt x="101" y="33"/>
                  </a:cubicBezTo>
                  <a:cubicBezTo>
                    <a:pt x="103" y="32"/>
                    <a:pt x="105" y="32"/>
                    <a:pt x="106" y="32"/>
                  </a:cubicBezTo>
                  <a:cubicBezTo>
                    <a:pt x="108" y="32"/>
                    <a:pt x="109" y="32"/>
                    <a:pt x="110" y="31"/>
                  </a:cubicBezTo>
                  <a:cubicBezTo>
                    <a:pt x="113" y="30"/>
                    <a:pt x="115" y="30"/>
                    <a:pt x="118" y="30"/>
                  </a:cubicBezTo>
                  <a:cubicBezTo>
                    <a:pt x="118" y="30"/>
                    <a:pt x="119" y="30"/>
                    <a:pt x="120" y="30"/>
                  </a:cubicBezTo>
                  <a:cubicBezTo>
                    <a:pt x="122" y="30"/>
                    <a:pt x="122" y="30"/>
                    <a:pt x="122" y="30"/>
                  </a:cubicBezTo>
                  <a:cubicBezTo>
                    <a:pt x="122" y="30"/>
                    <a:pt x="122" y="30"/>
                    <a:pt x="122" y="31"/>
                  </a:cubicBezTo>
                  <a:cubicBezTo>
                    <a:pt x="120" y="33"/>
                    <a:pt x="116" y="34"/>
                    <a:pt x="113" y="35"/>
                  </a:cubicBezTo>
                  <a:cubicBezTo>
                    <a:pt x="108" y="35"/>
                    <a:pt x="104" y="37"/>
                    <a:pt x="100" y="40"/>
                  </a:cubicBezTo>
                  <a:cubicBezTo>
                    <a:pt x="98" y="41"/>
                    <a:pt x="97" y="41"/>
                    <a:pt x="96" y="39"/>
                  </a:cubicBezTo>
                  <a:cubicBezTo>
                    <a:pt x="96" y="39"/>
                    <a:pt x="96" y="39"/>
                    <a:pt x="96" y="39"/>
                  </a:cubicBezTo>
                  <a:cubicBezTo>
                    <a:pt x="96" y="39"/>
                    <a:pt x="95" y="39"/>
                    <a:pt x="95" y="39"/>
                  </a:cubicBezTo>
                  <a:cubicBezTo>
                    <a:pt x="93" y="39"/>
                    <a:pt x="92" y="38"/>
                    <a:pt x="91" y="38"/>
                  </a:cubicBezTo>
                  <a:cubicBezTo>
                    <a:pt x="91" y="38"/>
                    <a:pt x="92" y="37"/>
                    <a:pt x="92" y="37"/>
                  </a:cubicBezTo>
                  <a:close/>
                  <a:moveTo>
                    <a:pt x="84" y="41"/>
                  </a:moveTo>
                  <a:cubicBezTo>
                    <a:pt x="84" y="41"/>
                    <a:pt x="84" y="41"/>
                    <a:pt x="84" y="41"/>
                  </a:cubicBezTo>
                  <a:cubicBezTo>
                    <a:pt x="85" y="39"/>
                    <a:pt x="86" y="39"/>
                    <a:pt x="88" y="40"/>
                  </a:cubicBezTo>
                  <a:cubicBezTo>
                    <a:pt x="90" y="41"/>
                    <a:pt x="92" y="41"/>
                    <a:pt x="95" y="40"/>
                  </a:cubicBezTo>
                  <a:cubicBezTo>
                    <a:pt x="95" y="40"/>
                    <a:pt x="95" y="40"/>
                    <a:pt x="95" y="40"/>
                  </a:cubicBezTo>
                  <a:cubicBezTo>
                    <a:pt x="95" y="41"/>
                    <a:pt x="94" y="41"/>
                    <a:pt x="94" y="42"/>
                  </a:cubicBezTo>
                  <a:cubicBezTo>
                    <a:pt x="94" y="42"/>
                    <a:pt x="92" y="42"/>
                    <a:pt x="91" y="42"/>
                  </a:cubicBezTo>
                  <a:cubicBezTo>
                    <a:pt x="90" y="43"/>
                    <a:pt x="90" y="43"/>
                    <a:pt x="90" y="44"/>
                  </a:cubicBezTo>
                  <a:cubicBezTo>
                    <a:pt x="90" y="44"/>
                    <a:pt x="90" y="44"/>
                    <a:pt x="91" y="45"/>
                  </a:cubicBezTo>
                  <a:cubicBezTo>
                    <a:pt x="92" y="45"/>
                    <a:pt x="92" y="45"/>
                    <a:pt x="92" y="45"/>
                  </a:cubicBezTo>
                  <a:cubicBezTo>
                    <a:pt x="103" y="48"/>
                    <a:pt x="103" y="48"/>
                    <a:pt x="103" y="48"/>
                  </a:cubicBezTo>
                  <a:cubicBezTo>
                    <a:pt x="103" y="48"/>
                    <a:pt x="103" y="48"/>
                    <a:pt x="104" y="49"/>
                  </a:cubicBezTo>
                  <a:cubicBezTo>
                    <a:pt x="103" y="49"/>
                    <a:pt x="103" y="50"/>
                    <a:pt x="103" y="50"/>
                  </a:cubicBezTo>
                  <a:cubicBezTo>
                    <a:pt x="103" y="53"/>
                    <a:pt x="103" y="54"/>
                    <a:pt x="106" y="54"/>
                  </a:cubicBezTo>
                  <a:cubicBezTo>
                    <a:pt x="106" y="56"/>
                    <a:pt x="106" y="56"/>
                    <a:pt x="105" y="57"/>
                  </a:cubicBezTo>
                  <a:cubicBezTo>
                    <a:pt x="103" y="57"/>
                    <a:pt x="101" y="58"/>
                    <a:pt x="99" y="58"/>
                  </a:cubicBezTo>
                  <a:cubicBezTo>
                    <a:pt x="98" y="59"/>
                    <a:pt x="97" y="59"/>
                    <a:pt x="97" y="60"/>
                  </a:cubicBezTo>
                  <a:cubicBezTo>
                    <a:pt x="97" y="60"/>
                    <a:pt x="97" y="61"/>
                    <a:pt x="97" y="61"/>
                  </a:cubicBezTo>
                  <a:cubicBezTo>
                    <a:pt x="95" y="62"/>
                    <a:pt x="93" y="62"/>
                    <a:pt x="92" y="61"/>
                  </a:cubicBezTo>
                  <a:cubicBezTo>
                    <a:pt x="90" y="60"/>
                    <a:pt x="91" y="58"/>
                    <a:pt x="92" y="57"/>
                  </a:cubicBezTo>
                  <a:cubicBezTo>
                    <a:pt x="92" y="57"/>
                    <a:pt x="93" y="56"/>
                    <a:pt x="93" y="56"/>
                  </a:cubicBezTo>
                  <a:cubicBezTo>
                    <a:pt x="94" y="56"/>
                    <a:pt x="95" y="56"/>
                    <a:pt x="97" y="56"/>
                  </a:cubicBezTo>
                  <a:cubicBezTo>
                    <a:pt x="97" y="56"/>
                    <a:pt x="98" y="55"/>
                    <a:pt x="98" y="55"/>
                  </a:cubicBezTo>
                  <a:cubicBezTo>
                    <a:pt x="98" y="54"/>
                    <a:pt x="98" y="54"/>
                    <a:pt x="97" y="53"/>
                  </a:cubicBezTo>
                  <a:cubicBezTo>
                    <a:pt x="95" y="51"/>
                    <a:pt x="92" y="50"/>
                    <a:pt x="89" y="49"/>
                  </a:cubicBezTo>
                  <a:cubicBezTo>
                    <a:pt x="88" y="49"/>
                    <a:pt x="87" y="49"/>
                    <a:pt x="86" y="49"/>
                  </a:cubicBezTo>
                  <a:cubicBezTo>
                    <a:pt x="84" y="49"/>
                    <a:pt x="82" y="49"/>
                    <a:pt x="80" y="49"/>
                  </a:cubicBezTo>
                  <a:cubicBezTo>
                    <a:pt x="79" y="49"/>
                    <a:pt x="78" y="49"/>
                    <a:pt x="78" y="47"/>
                  </a:cubicBezTo>
                  <a:cubicBezTo>
                    <a:pt x="77" y="46"/>
                    <a:pt x="78" y="45"/>
                    <a:pt x="79" y="45"/>
                  </a:cubicBezTo>
                  <a:cubicBezTo>
                    <a:pt x="79" y="45"/>
                    <a:pt x="80" y="45"/>
                    <a:pt x="80" y="45"/>
                  </a:cubicBezTo>
                  <a:cubicBezTo>
                    <a:pt x="81" y="45"/>
                    <a:pt x="83" y="45"/>
                    <a:pt x="84" y="44"/>
                  </a:cubicBezTo>
                  <a:cubicBezTo>
                    <a:pt x="85" y="44"/>
                    <a:pt x="86" y="44"/>
                    <a:pt x="86" y="43"/>
                  </a:cubicBezTo>
                  <a:cubicBezTo>
                    <a:pt x="86" y="42"/>
                    <a:pt x="85" y="41"/>
                    <a:pt x="84" y="41"/>
                  </a:cubicBezTo>
                  <a:close/>
                  <a:moveTo>
                    <a:pt x="103" y="84"/>
                  </a:moveTo>
                  <a:cubicBezTo>
                    <a:pt x="104" y="85"/>
                    <a:pt x="105" y="86"/>
                    <a:pt x="105" y="86"/>
                  </a:cubicBezTo>
                  <a:cubicBezTo>
                    <a:pt x="104" y="87"/>
                    <a:pt x="103" y="88"/>
                    <a:pt x="102" y="88"/>
                  </a:cubicBezTo>
                  <a:cubicBezTo>
                    <a:pt x="100" y="88"/>
                    <a:pt x="98" y="87"/>
                    <a:pt x="96" y="87"/>
                  </a:cubicBezTo>
                  <a:cubicBezTo>
                    <a:pt x="98" y="85"/>
                    <a:pt x="100" y="83"/>
                    <a:pt x="103" y="82"/>
                  </a:cubicBezTo>
                  <a:cubicBezTo>
                    <a:pt x="102" y="83"/>
                    <a:pt x="102" y="83"/>
                    <a:pt x="102" y="83"/>
                  </a:cubicBezTo>
                  <a:cubicBezTo>
                    <a:pt x="102" y="83"/>
                    <a:pt x="103" y="84"/>
                    <a:pt x="103" y="84"/>
                  </a:cubicBezTo>
                  <a:close/>
                  <a:moveTo>
                    <a:pt x="109" y="221"/>
                  </a:moveTo>
                  <a:cubicBezTo>
                    <a:pt x="107" y="222"/>
                    <a:pt x="106" y="223"/>
                    <a:pt x="104" y="224"/>
                  </a:cubicBezTo>
                  <a:cubicBezTo>
                    <a:pt x="103" y="226"/>
                    <a:pt x="103" y="227"/>
                    <a:pt x="103" y="228"/>
                  </a:cubicBezTo>
                  <a:cubicBezTo>
                    <a:pt x="102" y="231"/>
                    <a:pt x="102" y="234"/>
                    <a:pt x="101" y="236"/>
                  </a:cubicBezTo>
                  <a:cubicBezTo>
                    <a:pt x="100" y="237"/>
                    <a:pt x="98" y="238"/>
                    <a:pt x="97" y="240"/>
                  </a:cubicBezTo>
                  <a:cubicBezTo>
                    <a:pt x="96" y="242"/>
                    <a:pt x="92" y="243"/>
                    <a:pt x="90" y="241"/>
                  </a:cubicBezTo>
                  <a:cubicBezTo>
                    <a:pt x="89" y="243"/>
                    <a:pt x="91" y="244"/>
                    <a:pt x="91" y="245"/>
                  </a:cubicBezTo>
                  <a:cubicBezTo>
                    <a:pt x="92" y="247"/>
                    <a:pt x="92" y="247"/>
                    <a:pt x="91" y="248"/>
                  </a:cubicBezTo>
                  <a:cubicBezTo>
                    <a:pt x="89" y="249"/>
                    <a:pt x="87" y="251"/>
                    <a:pt x="86" y="252"/>
                  </a:cubicBezTo>
                  <a:cubicBezTo>
                    <a:pt x="85" y="253"/>
                    <a:pt x="84" y="255"/>
                    <a:pt x="85" y="256"/>
                  </a:cubicBezTo>
                  <a:cubicBezTo>
                    <a:pt x="85" y="258"/>
                    <a:pt x="85" y="259"/>
                    <a:pt x="84" y="260"/>
                  </a:cubicBezTo>
                  <a:cubicBezTo>
                    <a:pt x="84" y="261"/>
                    <a:pt x="84" y="262"/>
                    <a:pt x="84" y="262"/>
                  </a:cubicBezTo>
                  <a:cubicBezTo>
                    <a:pt x="84" y="264"/>
                    <a:pt x="85" y="265"/>
                    <a:pt x="85" y="266"/>
                  </a:cubicBezTo>
                  <a:cubicBezTo>
                    <a:pt x="85" y="268"/>
                    <a:pt x="85" y="271"/>
                    <a:pt x="85" y="273"/>
                  </a:cubicBezTo>
                  <a:cubicBezTo>
                    <a:pt x="85" y="274"/>
                    <a:pt x="86" y="274"/>
                    <a:pt x="87" y="274"/>
                  </a:cubicBezTo>
                  <a:cubicBezTo>
                    <a:pt x="87" y="275"/>
                    <a:pt x="88" y="275"/>
                    <a:pt x="88" y="275"/>
                  </a:cubicBezTo>
                  <a:cubicBezTo>
                    <a:pt x="88" y="277"/>
                    <a:pt x="89" y="278"/>
                    <a:pt x="90" y="279"/>
                  </a:cubicBezTo>
                  <a:cubicBezTo>
                    <a:pt x="88" y="280"/>
                    <a:pt x="86" y="280"/>
                    <a:pt x="85" y="279"/>
                  </a:cubicBezTo>
                  <a:cubicBezTo>
                    <a:pt x="85" y="279"/>
                    <a:pt x="85" y="279"/>
                    <a:pt x="85" y="279"/>
                  </a:cubicBezTo>
                  <a:cubicBezTo>
                    <a:pt x="84" y="277"/>
                    <a:pt x="83" y="276"/>
                    <a:pt x="81" y="275"/>
                  </a:cubicBezTo>
                  <a:cubicBezTo>
                    <a:pt x="78" y="274"/>
                    <a:pt x="76" y="272"/>
                    <a:pt x="75" y="270"/>
                  </a:cubicBezTo>
                  <a:cubicBezTo>
                    <a:pt x="73" y="267"/>
                    <a:pt x="72" y="264"/>
                    <a:pt x="73" y="261"/>
                  </a:cubicBezTo>
                  <a:cubicBezTo>
                    <a:pt x="73" y="259"/>
                    <a:pt x="72" y="256"/>
                    <a:pt x="70" y="256"/>
                  </a:cubicBezTo>
                  <a:cubicBezTo>
                    <a:pt x="69" y="256"/>
                    <a:pt x="69" y="255"/>
                    <a:pt x="69" y="254"/>
                  </a:cubicBezTo>
                  <a:cubicBezTo>
                    <a:pt x="69" y="252"/>
                    <a:pt x="69" y="250"/>
                    <a:pt x="68" y="247"/>
                  </a:cubicBezTo>
                  <a:cubicBezTo>
                    <a:pt x="68" y="243"/>
                    <a:pt x="67" y="238"/>
                    <a:pt x="67" y="234"/>
                  </a:cubicBezTo>
                  <a:cubicBezTo>
                    <a:pt x="67" y="230"/>
                    <a:pt x="67" y="227"/>
                    <a:pt x="67" y="223"/>
                  </a:cubicBezTo>
                  <a:cubicBezTo>
                    <a:pt x="67" y="221"/>
                    <a:pt x="67" y="220"/>
                    <a:pt x="67" y="218"/>
                  </a:cubicBezTo>
                  <a:cubicBezTo>
                    <a:pt x="67" y="214"/>
                    <a:pt x="64" y="211"/>
                    <a:pt x="60" y="209"/>
                  </a:cubicBezTo>
                  <a:cubicBezTo>
                    <a:pt x="58" y="209"/>
                    <a:pt x="56" y="207"/>
                    <a:pt x="56" y="205"/>
                  </a:cubicBezTo>
                  <a:cubicBezTo>
                    <a:pt x="56" y="203"/>
                    <a:pt x="55" y="201"/>
                    <a:pt x="54" y="200"/>
                  </a:cubicBezTo>
                  <a:cubicBezTo>
                    <a:pt x="51" y="199"/>
                    <a:pt x="50" y="197"/>
                    <a:pt x="49" y="194"/>
                  </a:cubicBezTo>
                  <a:cubicBezTo>
                    <a:pt x="48" y="194"/>
                    <a:pt x="48" y="193"/>
                    <a:pt x="47" y="192"/>
                  </a:cubicBezTo>
                  <a:cubicBezTo>
                    <a:pt x="46" y="191"/>
                    <a:pt x="46" y="189"/>
                    <a:pt x="46" y="188"/>
                  </a:cubicBezTo>
                  <a:cubicBezTo>
                    <a:pt x="46" y="187"/>
                    <a:pt x="46" y="185"/>
                    <a:pt x="46" y="184"/>
                  </a:cubicBezTo>
                  <a:cubicBezTo>
                    <a:pt x="46" y="184"/>
                    <a:pt x="45" y="183"/>
                    <a:pt x="45" y="182"/>
                  </a:cubicBezTo>
                  <a:cubicBezTo>
                    <a:pt x="46" y="180"/>
                    <a:pt x="47" y="178"/>
                    <a:pt x="48" y="176"/>
                  </a:cubicBezTo>
                  <a:cubicBezTo>
                    <a:pt x="49" y="174"/>
                    <a:pt x="50" y="171"/>
                    <a:pt x="51" y="169"/>
                  </a:cubicBezTo>
                  <a:cubicBezTo>
                    <a:pt x="52" y="167"/>
                    <a:pt x="51" y="164"/>
                    <a:pt x="49" y="162"/>
                  </a:cubicBezTo>
                  <a:cubicBezTo>
                    <a:pt x="48" y="162"/>
                    <a:pt x="48" y="162"/>
                    <a:pt x="47" y="162"/>
                  </a:cubicBezTo>
                  <a:cubicBezTo>
                    <a:pt x="45" y="163"/>
                    <a:pt x="43" y="163"/>
                    <a:pt x="42" y="162"/>
                  </a:cubicBezTo>
                  <a:cubicBezTo>
                    <a:pt x="39" y="160"/>
                    <a:pt x="37" y="158"/>
                    <a:pt x="35" y="155"/>
                  </a:cubicBezTo>
                  <a:cubicBezTo>
                    <a:pt x="35" y="154"/>
                    <a:pt x="35" y="154"/>
                    <a:pt x="34" y="154"/>
                  </a:cubicBezTo>
                  <a:cubicBezTo>
                    <a:pt x="33" y="153"/>
                    <a:pt x="33" y="153"/>
                    <a:pt x="32" y="153"/>
                  </a:cubicBezTo>
                  <a:cubicBezTo>
                    <a:pt x="30" y="153"/>
                    <a:pt x="28" y="152"/>
                    <a:pt x="27" y="151"/>
                  </a:cubicBezTo>
                  <a:cubicBezTo>
                    <a:pt x="25" y="149"/>
                    <a:pt x="23" y="148"/>
                    <a:pt x="20" y="148"/>
                  </a:cubicBezTo>
                  <a:cubicBezTo>
                    <a:pt x="20" y="148"/>
                    <a:pt x="20" y="148"/>
                    <a:pt x="19" y="148"/>
                  </a:cubicBezTo>
                  <a:cubicBezTo>
                    <a:pt x="15" y="147"/>
                    <a:pt x="11" y="145"/>
                    <a:pt x="7" y="141"/>
                  </a:cubicBezTo>
                  <a:cubicBezTo>
                    <a:pt x="6" y="140"/>
                    <a:pt x="6" y="138"/>
                    <a:pt x="6" y="136"/>
                  </a:cubicBezTo>
                  <a:cubicBezTo>
                    <a:pt x="7" y="127"/>
                    <a:pt x="9" y="118"/>
                    <a:pt x="12" y="109"/>
                  </a:cubicBezTo>
                  <a:cubicBezTo>
                    <a:pt x="17" y="95"/>
                    <a:pt x="23" y="82"/>
                    <a:pt x="32" y="70"/>
                  </a:cubicBezTo>
                  <a:cubicBezTo>
                    <a:pt x="35" y="66"/>
                    <a:pt x="38" y="62"/>
                    <a:pt x="42" y="57"/>
                  </a:cubicBezTo>
                  <a:cubicBezTo>
                    <a:pt x="42" y="57"/>
                    <a:pt x="43" y="56"/>
                    <a:pt x="44" y="57"/>
                  </a:cubicBezTo>
                  <a:cubicBezTo>
                    <a:pt x="45" y="57"/>
                    <a:pt x="46" y="58"/>
                    <a:pt x="47" y="57"/>
                  </a:cubicBezTo>
                  <a:cubicBezTo>
                    <a:pt x="50" y="57"/>
                    <a:pt x="52" y="57"/>
                    <a:pt x="55" y="57"/>
                  </a:cubicBezTo>
                  <a:cubicBezTo>
                    <a:pt x="58" y="56"/>
                    <a:pt x="62" y="55"/>
                    <a:pt x="65" y="54"/>
                  </a:cubicBezTo>
                  <a:cubicBezTo>
                    <a:pt x="67" y="52"/>
                    <a:pt x="68" y="50"/>
                    <a:pt x="69" y="47"/>
                  </a:cubicBezTo>
                  <a:cubicBezTo>
                    <a:pt x="69" y="47"/>
                    <a:pt x="69" y="46"/>
                    <a:pt x="69" y="45"/>
                  </a:cubicBezTo>
                  <a:cubicBezTo>
                    <a:pt x="70" y="43"/>
                    <a:pt x="70" y="43"/>
                    <a:pt x="73" y="43"/>
                  </a:cubicBezTo>
                  <a:cubicBezTo>
                    <a:pt x="75" y="44"/>
                    <a:pt x="77" y="44"/>
                    <a:pt x="79" y="44"/>
                  </a:cubicBezTo>
                  <a:cubicBezTo>
                    <a:pt x="77" y="45"/>
                    <a:pt x="75" y="46"/>
                    <a:pt x="74" y="46"/>
                  </a:cubicBezTo>
                  <a:cubicBezTo>
                    <a:pt x="72" y="47"/>
                    <a:pt x="73" y="47"/>
                    <a:pt x="73" y="48"/>
                  </a:cubicBezTo>
                  <a:cubicBezTo>
                    <a:pt x="74" y="49"/>
                    <a:pt x="76" y="51"/>
                    <a:pt x="77" y="52"/>
                  </a:cubicBezTo>
                  <a:cubicBezTo>
                    <a:pt x="77" y="52"/>
                    <a:pt x="78" y="53"/>
                    <a:pt x="78" y="52"/>
                  </a:cubicBezTo>
                  <a:cubicBezTo>
                    <a:pt x="80" y="52"/>
                    <a:pt x="83" y="51"/>
                    <a:pt x="85" y="51"/>
                  </a:cubicBezTo>
                  <a:cubicBezTo>
                    <a:pt x="85" y="53"/>
                    <a:pt x="84" y="53"/>
                    <a:pt x="83" y="54"/>
                  </a:cubicBezTo>
                  <a:cubicBezTo>
                    <a:pt x="82" y="55"/>
                    <a:pt x="81" y="56"/>
                    <a:pt x="80" y="56"/>
                  </a:cubicBezTo>
                  <a:cubicBezTo>
                    <a:pt x="77" y="56"/>
                    <a:pt x="74" y="57"/>
                    <a:pt x="72" y="57"/>
                  </a:cubicBezTo>
                  <a:cubicBezTo>
                    <a:pt x="71" y="59"/>
                    <a:pt x="70" y="60"/>
                    <a:pt x="68" y="60"/>
                  </a:cubicBezTo>
                  <a:cubicBezTo>
                    <a:pt x="64" y="61"/>
                    <a:pt x="61" y="63"/>
                    <a:pt x="58" y="65"/>
                  </a:cubicBezTo>
                  <a:cubicBezTo>
                    <a:pt x="56" y="66"/>
                    <a:pt x="55" y="69"/>
                    <a:pt x="56" y="71"/>
                  </a:cubicBezTo>
                  <a:cubicBezTo>
                    <a:pt x="56" y="72"/>
                    <a:pt x="56" y="73"/>
                    <a:pt x="58" y="72"/>
                  </a:cubicBezTo>
                  <a:cubicBezTo>
                    <a:pt x="58" y="72"/>
                    <a:pt x="58" y="72"/>
                    <a:pt x="59" y="72"/>
                  </a:cubicBezTo>
                  <a:cubicBezTo>
                    <a:pt x="60" y="73"/>
                    <a:pt x="61" y="74"/>
                    <a:pt x="63" y="74"/>
                  </a:cubicBezTo>
                  <a:cubicBezTo>
                    <a:pt x="64" y="75"/>
                    <a:pt x="65" y="76"/>
                    <a:pt x="66" y="75"/>
                  </a:cubicBezTo>
                  <a:cubicBezTo>
                    <a:pt x="67" y="75"/>
                    <a:pt x="67" y="75"/>
                    <a:pt x="67" y="75"/>
                  </a:cubicBezTo>
                  <a:cubicBezTo>
                    <a:pt x="67" y="78"/>
                    <a:pt x="67" y="80"/>
                    <a:pt x="66" y="82"/>
                  </a:cubicBezTo>
                  <a:cubicBezTo>
                    <a:pt x="68" y="82"/>
                    <a:pt x="69" y="81"/>
                    <a:pt x="70" y="80"/>
                  </a:cubicBezTo>
                  <a:cubicBezTo>
                    <a:pt x="73" y="76"/>
                    <a:pt x="75" y="72"/>
                    <a:pt x="78" y="69"/>
                  </a:cubicBezTo>
                  <a:cubicBezTo>
                    <a:pt x="79" y="68"/>
                    <a:pt x="79" y="68"/>
                    <a:pt x="79" y="67"/>
                  </a:cubicBezTo>
                  <a:cubicBezTo>
                    <a:pt x="79" y="67"/>
                    <a:pt x="79" y="67"/>
                    <a:pt x="79" y="67"/>
                  </a:cubicBezTo>
                  <a:cubicBezTo>
                    <a:pt x="81" y="64"/>
                    <a:pt x="84" y="63"/>
                    <a:pt x="87" y="63"/>
                  </a:cubicBezTo>
                  <a:cubicBezTo>
                    <a:pt x="89" y="64"/>
                    <a:pt x="90" y="64"/>
                    <a:pt x="90" y="66"/>
                  </a:cubicBezTo>
                  <a:cubicBezTo>
                    <a:pt x="90" y="67"/>
                    <a:pt x="91" y="67"/>
                    <a:pt x="92" y="67"/>
                  </a:cubicBezTo>
                  <a:cubicBezTo>
                    <a:pt x="94" y="67"/>
                    <a:pt x="96" y="67"/>
                    <a:pt x="99" y="66"/>
                  </a:cubicBezTo>
                  <a:cubicBezTo>
                    <a:pt x="99" y="66"/>
                    <a:pt x="99" y="66"/>
                    <a:pt x="99" y="67"/>
                  </a:cubicBezTo>
                  <a:cubicBezTo>
                    <a:pt x="99" y="67"/>
                    <a:pt x="99" y="68"/>
                    <a:pt x="99" y="68"/>
                  </a:cubicBezTo>
                  <a:cubicBezTo>
                    <a:pt x="98" y="72"/>
                    <a:pt x="100" y="76"/>
                    <a:pt x="103" y="77"/>
                  </a:cubicBezTo>
                  <a:cubicBezTo>
                    <a:pt x="104" y="78"/>
                    <a:pt x="104" y="78"/>
                    <a:pt x="104" y="78"/>
                  </a:cubicBezTo>
                  <a:cubicBezTo>
                    <a:pt x="101" y="80"/>
                    <a:pt x="98" y="82"/>
                    <a:pt x="94" y="82"/>
                  </a:cubicBezTo>
                  <a:cubicBezTo>
                    <a:pt x="92" y="82"/>
                    <a:pt x="89" y="82"/>
                    <a:pt x="87" y="84"/>
                  </a:cubicBezTo>
                  <a:cubicBezTo>
                    <a:pt x="85" y="85"/>
                    <a:pt x="83" y="85"/>
                    <a:pt x="81" y="86"/>
                  </a:cubicBezTo>
                  <a:cubicBezTo>
                    <a:pt x="81" y="86"/>
                    <a:pt x="80" y="87"/>
                    <a:pt x="80" y="87"/>
                  </a:cubicBezTo>
                  <a:cubicBezTo>
                    <a:pt x="80" y="88"/>
                    <a:pt x="80" y="88"/>
                    <a:pt x="80" y="88"/>
                  </a:cubicBezTo>
                  <a:cubicBezTo>
                    <a:pt x="87" y="87"/>
                    <a:pt x="87" y="87"/>
                    <a:pt x="87" y="87"/>
                  </a:cubicBezTo>
                  <a:cubicBezTo>
                    <a:pt x="87" y="89"/>
                    <a:pt x="87" y="90"/>
                    <a:pt x="89" y="90"/>
                  </a:cubicBezTo>
                  <a:cubicBezTo>
                    <a:pt x="90" y="90"/>
                    <a:pt x="90" y="91"/>
                    <a:pt x="91" y="92"/>
                  </a:cubicBezTo>
                  <a:cubicBezTo>
                    <a:pt x="88" y="93"/>
                    <a:pt x="86" y="96"/>
                    <a:pt x="82" y="95"/>
                  </a:cubicBezTo>
                  <a:cubicBezTo>
                    <a:pt x="86" y="92"/>
                    <a:pt x="86" y="92"/>
                    <a:pt x="86" y="92"/>
                  </a:cubicBezTo>
                  <a:cubicBezTo>
                    <a:pt x="84" y="91"/>
                    <a:pt x="84" y="90"/>
                    <a:pt x="82" y="92"/>
                  </a:cubicBezTo>
                  <a:cubicBezTo>
                    <a:pt x="80" y="93"/>
                    <a:pt x="78" y="94"/>
                    <a:pt x="76" y="96"/>
                  </a:cubicBezTo>
                  <a:cubicBezTo>
                    <a:pt x="76" y="96"/>
                    <a:pt x="75" y="97"/>
                    <a:pt x="75" y="97"/>
                  </a:cubicBezTo>
                  <a:cubicBezTo>
                    <a:pt x="72" y="97"/>
                    <a:pt x="70" y="100"/>
                    <a:pt x="68" y="102"/>
                  </a:cubicBezTo>
                  <a:cubicBezTo>
                    <a:pt x="68" y="102"/>
                    <a:pt x="68" y="102"/>
                    <a:pt x="68" y="102"/>
                  </a:cubicBezTo>
                  <a:cubicBezTo>
                    <a:pt x="67" y="104"/>
                    <a:pt x="65" y="104"/>
                    <a:pt x="64" y="104"/>
                  </a:cubicBezTo>
                  <a:cubicBezTo>
                    <a:pt x="63" y="104"/>
                    <a:pt x="63" y="105"/>
                    <a:pt x="62" y="105"/>
                  </a:cubicBezTo>
                  <a:cubicBezTo>
                    <a:pt x="62" y="105"/>
                    <a:pt x="61" y="106"/>
                    <a:pt x="61" y="107"/>
                  </a:cubicBezTo>
                  <a:cubicBezTo>
                    <a:pt x="62" y="110"/>
                    <a:pt x="60" y="112"/>
                    <a:pt x="58" y="113"/>
                  </a:cubicBezTo>
                  <a:cubicBezTo>
                    <a:pt x="55" y="115"/>
                    <a:pt x="53" y="116"/>
                    <a:pt x="51" y="117"/>
                  </a:cubicBezTo>
                  <a:cubicBezTo>
                    <a:pt x="50" y="119"/>
                    <a:pt x="49" y="122"/>
                    <a:pt x="50" y="124"/>
                  </a:cubicBezTo>
                  <a:cubicBezTo>
                    <a:pt x="51" y="126"/>
                    <a:pt x="51" y="128"/>
                    <a:pt x="50" y="129"/>
                  </a:cubicBezTo>
                  <a:cubicBezTo>
                    <a:pt x="50" y="130"/>
                    <a:pt x="49" y="130"/>
                    <a:pt x="48" y="130"/>
                  </a:cubicBezTo>
                  <a:cubicBezTo>
                    <a:pt x="48" y="130"/>
                    <a:pt x="47" y="129"/>
                    <a:pt x="47" y="129"/>
                  </a:cubicBezTo>
                  <a:cubicBezTo>
                    <a:pt x="47" y="127"/>
                    <a:pt x="46" y="125"/>
                    <a:pt x="46" y="123"/>
                  </a:cubicBezTo>
                  <a:cubicBezTo>
                    <a:pt x="46" y="122"/>
                    <a:pt x="45" y="121"/>
                    <a:pt x="45" y="121"/>
                  </a:cubicBezTo>
                  <a:cubicBezTo>
                    <a:pt x="44" y="121"/>
                    <a:pt x="44" y="121"/>
                    <a:pt x="44" y="121"/>
                  </a:cubicBezTo>
                  <a:cubicBezTo>
                    <a:pt x="44" y="122"/>
                    <a:pt x="44" y="122"/>
                    <a:pt x="44" y="123"/>
                  </a:cubicBezTo>
                  <a:cubicBezTo>
                    <a:pt x="44" y="123"/>
                    <a:pt x="44" y="123"/>
                    <a:pt x="44" y="123"/>
                  </a:cubicBezTo>
                  <a:cubicBezTo>
                    <a:pt x="44" y="123"/>
                    <a:pt x="43" y="122"/>
                    <a:pt x="42" y="122"/>
                  </a:cubicBezTo>
                  <a:cubicBezTo>
                    <a:pt x="42" y="121"/>
                    <a:pt x="41" y="120"/>
                    <a:pt x="40" y="120"/>
                  </a:cubicBezTo>
                  <a:cubicBezTo>
                    <a:pt x="39" y="119"/>
                    <a:pt x="38" y="120"/>
                    <a:pt x="37" y="121"/>
                  </a:cubicBezTo>
                  <a:cubicBezTo>
                    <a:pt x="36" y="122"/>
                    <a:pt x="35" y="123"/>
                    <a:pt x="34" y="124"/>
                  </a:cubicBezTo>
                  <a:cubicBezTo>
                    <a:pt x="33" y="123"/>
                    <a:pt x="32" y="122"/>
                    <a:pt x="32" y="122"/>
                  </a:cubicBezTo>
                  <a:cubicBezTo>
                    <a:pt x="31" y="121"/>
                    <a:pt x="31" y="121"/>
                    <a:pt x="30" y="121"/>
                  </a:cubicBezTo>
                  <a:cubicBezTo>
                    <a:pt x="28" y="121"/>
                    <a:pt x="26" y="122"/>
                    <a:pt x="25" y="124"/>
                  </a:cubicBezTo>
                  <a:cubicBezTo>
                    <a:pt x="24" y="126"/>
                    <a:pt x="22" y="127"/>
                    <a:pt x="21" y="128"/>
                  </a:cubicBezTo>
                  <a:cubicBezTo>
                    <a:pt x="19" y="129"/>
                    <a:pt x="19" y="131"/>
                    <a:pt x="20" y="133"/>
                  </a:cubicBezTo>
                  <a:cubicBezTo>
                    <a:pt x="20" y="134"/>
                    <a:pt x="20" y="134"/>
                    <a:pt x="20" y="135"/>
                  </a:cubicBezTo>
                  <a:cubicBezTo>
                    <a:pt x="19" y="139"/>
                    <a:pt x="21" y="143"/>
                    <a:pt x="25" y="144"/>
                  </a:cubicBezTo>
                  <a:cubicBezTo>
                    <a:pt x="27" y="144"/>
                    <a:pt x="29" y="144"/>
                    <a:pt x="30" y="142"/>
                  </a:cubicBezTo>
                  <a:cubicBezTo>
                    <a:pt x="31" y="141"/>
                    <a:pt x="31" y="140"/>
                    <a:pt x="32" y="139"/>
                  </a:cubicBezTo>
                  <a:cubicBezTo>
                    <a:pt x="32" y="138"/>
                    <a:pt x="33" y="137"/>
                    <a:pt x="34" y="138"/>
                  </a:cubicBezTo>
                  <a:cubicBezTo>
                    <a:pt x="34" y="138"/>
                    <a:pt x="34" y="138"/>
                    <a:pt x="34" y="138"/>
                  </a:cubicBezTo>
                  <a:cubicBezTo>
                    <a:pt x="35" y="138"/>
                    <a:pt x="35" y="139"/>
                    <a:pt x="35" y="140"/>
                  </a:cubicBezTo>
                  <a:cubicBezTo>
                    <a:pt x="35" y="142"/>
                    <a:pt x="34" y="143"/>
                    <a:pt x="34" y="145"/>
                  </a:cubicBezTo>
                  <a:cubicBezTo>
                    <a:pt x="33" y="146"/>
                    <a:pt x="34" y="147"/>
                    <a:pt x="35" y="147"/>
                  </a:cubicBezTo>
                  <a:cubicBezTo>
                    <a:pt x="37" y="148"/>
                    <a:pt x="38" y="148"/>
                    <a:pt x="39" y="148"/>
                  </a:cubicBezTo>
                  <a:cubicBezTo>
                    <a:pt x="40" y="148"/>
                    <a:pt x="41" y="149"/>
                    <a:pt x="42" y="150"/>
                  </a:cubicBezTo>
                  <a:cubicBezTo>
                    <a:pt x="42" y="150"/>
                    <a:pt x="42" y="151"/>
                    <a:pt x="42" y="151"/>
                  </a:cubicBezTo>
                  <a:cubicBezTo>
                    <a:pt x="41" y="153"/>
                    <a:pt x="41" y="155"/>
                    <a:pt x="42" y="156"/>
                  </a:cubicBezTo>
                  <a:cubicBezTo>
                    <a:pt x="42" y="158"/>
                    <a:pt x="42" y="159"/>
                    <a:pt x="43" y="159"/>
                  </a:cubicBezTo>
                  <a:cubicBezTo>
                    <a:pt x="44" y="160"/>
                    <a:pt x="45" y="160"/>
                    <a:pt x="45" y="159"/>
                  </a:cubicBezTo>
                  <a:cubicBezTo>
                    <a:pt x="46" y="159"/>
                    <a:pt x="48" y="158"/>
                    <a:pt x="49" y="159"/>
                  </a:cubicBezTo>
                  <a:cubicBezTo>
                    <a:pt x="50" y="159"/>
                    <a:pt x="50" y="159"/>
                    <a:pt x="51" y="159"/>
                  </a:cubicBezTo>
                  <a:cubicBezTo>
                    <a:pt x="53" y="160"/>
                    <a:pt x="54" y="159"/>
                    <a:pt x="55" y="158"/>
                  </a:cubicBezTo>
                  <a:cubicBezTo>
                    <a:pt x="56" y="157"/>
                    <a:pt x="57" y="156"/>
                    <a:pt x="59" y="155"/>
                  </a:cubicBezTo>
                  <a:cubicBezTo>
                    <a:pt x="59" y="155"/>
                    <a:pt x="60" y="155"/>
                    <a:pt x="60" y="156"/>
                  </a:cubicBezTo>
                  <a:cubicBezTo>
                    <a:pt x="60" y="156"/>
                    <a:pt x="60" y="157"/>
                    <a:pt x="60" y="157"/>
                  </a:cubicBezTo>
                  <a:cubicBezTo>
                    <a:pt x="59" y="158"/>
                    <a:pt x="59" y="159"/>
                    <a:pt x="60" y="159"/>
                  </a:cubicBezTo>
                  <a:cubicBezTo>
                    <a:pt x="63" y="160"/>
                    <a:pt x="63" y="160"/>
                    <a:pt x="63" y="160"/>
                  </a:cubicBezTo>
                  <a:cubicBezTo>
                    <a:pt x="61" y="157"/>
                    <a:pt x="64" y="156"/>
                    <a:pt x="65" y="155"/>
                  </a:cubicBezTo>
                  <a:cubicBezTo>
                    <a:pt x="65" y="155"/>
                    <a:pt x="66" y="155"/>
                    <a:pt x="66" y="156"/>
                  </a:cubicBezTo>
                  <a:cubicBezTo>
                    <a:pt x="67" y="157"/>
                    <a:pt x="70" y="158"/>
                    <a:pt x="72" y="158"/>
                  </a:cubicBezTo>
                  <a:cubicBezTo>
                    <a:pt x="72" y="158"/>
                    <a:pt x="72" y="158"/>
                    <a:pt x="72" y="158"/>
                  </a:cubicBezTo>
                  <a:cubicBezTo>
                    <a:pt x="75" y="158"/>
                    <a:pt x="78" y="159"/>
                    <a:pt x="80" y="161"/>
                  </a:cubicBezTo>
                  <a:cubicBezTo>
                    <a:pt x="83" y="164"/>
                    <a:pt x="87" y="166"/>
                    <a:pt x="91" y="166"/>
                  </a:cubicBezTo>
                  <a:cubicBezTo>
                    <a:pt x="92" y="167"/>
                    <a:pt x="94" y="168"/>
                    <a:pt x="95" y="169"/>
                  </a:cubicBezTo>
                  <a:cubicBezTo>
                    <a:pt x="95" y="170"/>
                    <a:pt x="96" y="172"/>
                    <a:pt x="97" y="173"/>
                  </a:cubicBezTo>
                  <a:cubicBezTo>
                    <a:pt x="98" y="175"/>
                    <a:pt x="98" y="176"/>
                    <a:pt x="96" y="177"/>
                  </a:cubicBezTo>
                  <a:cubicBezTo>
                    <a:pt x="94" y="178"/>
                    <a:pt x="94" y="178"/>
                    <a:pt x="94" y="178"/>
                  </a:cubicBezTo>
                  <a:cubicBezTo>
                    <a:pt x="95" y="179"/>
                    <a:pt x="95" y="179"/>
                    <a:pt x="96" y="178"/>
                  </a:cubicBezTo>
                  <a:cubicBezTo>
                    <a:pt x="97" y="178"/>
                    <a:pt x="97" y="178"/>
                    <a:pt x="98" y="177"/>
                  </a:cubicBezTo>
                  <a:cubicBezTo>
                    <a:pt x="99" y="177"/>
                    <a:pt x="99" y="178"/>
                    <a:pt x="100" y="178"/>
                  </a:cubicBezTo>
                  <a:cubicBezTo>
                    <a:pt x="100" y="179"/>
                    <a:pt x="99" y="179"/>
                    <a:pt x="99" y="179"/>
                  </a:cubicBezTo>
                  <a:cubicBezTo>
                    <a:pt x="99" y="180"/>
                    <a:pt x="99" y="180"/>
                    <a:pt x="99" y="180"/>
                  </a:cubicBezTo>
                  <a:cubicBezTo>
                    <a:pt x="100" y="180"/>
                    <a:pt x="100" y="181"/>
                    <a:pt x="100" y="180"/>
                  </a:cubicBezTo>
                  <a:cubicBezTo>
                    <a:pt x="101" y="180"/>
                    <a:pt x="101" y="180"/>
                    <a:pt x="101" y="180"/>
                  </a:cubicBezTo>
                  <a:cubicBezTo>
                    <a:pt x="102" y="179"/>
                    <a:pt x="105" y="179"/>
                    <a:pt x="106" y="180"/>
                  </a:cubicBezTo>
                  <a:cubicBezTo>
                    <a:pt x="106" y="180"/>
                    <a:pt x="106" y="180"/>
                    <a:pt x="106" y="180"/>
                  </a:cubicBezTo>
                  <a:cubicBezTo>
                    <a:pt x="107" y="180"/>
                    <a:pt x="107" y="180"/>
                    <a:pt x="107" y="181"/>
                  </a:cubicBezTo>
                  <a:cubicBezTo>
                    <a:pt x="107" y="183"/>
                    <a:pt x="109" y="182"/>
                    <a:pt x="110" y="182"/>
                  </a:cubicBezTo>
                  <a:cubicBezTo>
                    <a:pt x="111" y="181"/>
                    <a:pt x="113" y="181"/>
                    <a:pt x="114" y="182"/>
                  </a:cubicBezTo>
                  <a:cubicBezTo>
                    <a:pt x="116" y="183"/>
                    <a:pt x="119" y="184"/>
                    <a:pt x="122" y="185"/>
                  </a:cubicBezTo>
                  <a:cubicBezTo>
                    <a:pt x="123" y="185"/>
                    <a:pt x="124" y="186"/>
                    <a:pt x="124" y="187"/>
                  </a:cubicBezTo>
                  <a:cubicBezTo>
                    <a:pt x="124" y="192"/>
                    <a:pt x="123" y="196"/>
                    <a:pt x="120" y="200"/>
                  </a:cubicBezTo>
                  <a:cubicBezTo>
                    <a:pt x="119" y="200"/>
                    <a:pt x="119" y="200"/>
                    <a:pt x="119" y="200"/>
                  </a:cubicBezTo>
                  <a:cubicBezTo>
                    <a:pt x="118" y="201"/>
                    <a:pt x="117" y="202"/>
                    <a:pt x="117" y="203"/>
                  </a:cubicBezTo>
                  <a:cubicBezTo>
                    <a:pt x="117" y="206"/>
                    <a:pt x="117" y="209"/>
                    <a:pt x="117" y="212"/>
                  </a:cubicBezTo>
                  <a:cubicBezTo>
                    <a:pt x="117" y="214"/>
                    <a:pt x="116" y="216"/>
                    <a:pt x="115" y="217"/>
                  </a:cubicBezTo>
                  <a:cubicBezTo>
                    <a:pt x="114" y="219"/>
                    <a:pt x="114" y="220"/>
                    <a:pt x="112" y="220"/>
                  </a:cubicBezTo>
                  <a:cubicBezTo>
                    <a:pt x="111" y="220"/>
                    <a:pt x="110" y="220"/>
                    <a:pt x="110" y="220"/>
                  </a:cubicBezTo>
                  <a:cubicBezTo>
                    <a:pt x="109" y="220"/>
                    <a:pt x="109" y="221"/>
                    <a:pt x="109" y="221"/>
                  </a:cubicBezTo>
                  <a:close/>
                  <a:moveTo>
                    <a:pt x="270" y="209"/>
                  </a:moveTo>
                  <a:cubicBezTo>
                    <a:pt x="268" y="212"/>
                    <a:pt x="268" y="215"/>
                    <a:pt x="267" y="218"/>
                  </a:cubicBezTo>
                  <a:cubicBezTo>
                    <a:pt x="266" y="219"/>
                    <a:pt x="266" y="220"/>
                    <a:pt x="265" y="221"/>
                  </a:cubicBezTo>
                  <a:cubicBezTo>
                    <a:pt x="264" y="223"/>
                    <a:pt x="264" y="223"/>
                    <a:pt x="261" y="223"/>
                  </a:cubicBezTo>
                  <a:cubicBezTo>
                    <a:pt x="258" y="222"/>
                    <a:pt x="257" y="219"/>
                    <a:pt x="258" y="217"/>
                  </a:cubicBezTo>
                  <a:cubicBezTo>
                    <a:pt x="259" y="216"/>
                    <a:pt x="259" y="215"/>
                    <a:pt x="260" y="214"/>
                  </a:cubicBezTo>
                  <a:cubicBezTo>
                    <a:pt x="260" y="212"/>
                    <a:pt x="260" y="211"/>
                    <a:pt x="260" y="210"/>
                  </a:cubicBezTo>
                  <a:cubicBezTo>
                    <a:pt x="260" y="208"/>
                    <a:pt x="261" y="206"/>
                    <a:pt x="263" y="205"/>
                  </a:cubicBezTo>
                  <a:cubicBezTo>
                    <a:pt x="263" y="205"/>
                    <a:pt x="263" y="205"/>
                    <a:pt x="264" y="205"/>
                  </a:cubicBezTo>
                  <a:cubicBezTo>
                    <a:pt x="265" y="203"/>
                    <a:pt x="267" y="202"/>
                    <a:pt x="268" y="200"/>
                  </a:cubicBezTo>
                  <a:cubicBezTo>
                    <a:pt x="269" y="200"/>
                    <a:pt x="269" y="199"/>
                    <a:pt x="269" y="198"/>
                  </a:cubicBezTo>
                  <a:cubicBezTo>
                    <a:pt x="270" y="202"/>
                    <a:pt x="271" y="205"/>
                    <a:pt x="270" y="209"/>
                  </a:cubicBezTo>
                  <a:close/>
                  <a:moveTo>
                    <a:pt x="299" y="130"/>
                  </a:moveTo>
                  <a:cubicBezTo>
                    <a:pt x="298" y="129"/>
                    <a:pt x="296" y="128"/>
                    <a:pt x="295" y="128"/>
                  </a:cubicBezTo>
                  <a:cubicBezTo>
                    <a:pt x="290" y="128"/>
                    <a:pt x="285" y="128"/>
                    <a:pt x="280" y="126"/>
                  </a:cubicBezTo>
                  <a:cubicBezTo>
                    <a:pt x="277" y="125"/>
                    <a:pt x="274" y="124"/>
                    <a:pt x="271" y="122"/>
                  </a:cubicBezTo>
                  <a:cubicBezTo>
                    <a:pt x="269" y="121"/>
                    <a:pt x="266" y="120"/>
                    <a:pt x="263" y="119"/>
                  </a:cubicBezTo>
                  <a:cubicBezTo>
                    <a:pt x="264" y="120"/>
                    <a:pt x="264" y="120"/>
                    <a:pt x="264" y="121"/>
                  </a:cubicBezTo>
                  <a:cubicBezTo>
                    <a:pt x="263" y="124"/>
                    <a:pt x="266" y="126"/>
                    <a:pt x="268" y="128"/>
                  </a:cubicBezTo>
                  <a:cubicBezTo>
                    <a:pt x="269" y="129"/>
                    <a:pt x="270" y="130"/>
                    <a:pt x="271" y="131"/>
                  </a:cubicBezTo>
                  <a:cubicBezTo>
                    <a:pt x="277" y="129"/>
                    <a:pt x="277" y="129"/>
                    <a:pt x="277" y="129"/>
                  </a:cubicBezTo>
                  <a:cubicBezTo>
                    <a:pt x="279" y="129"/>
                    <a:pt x="280" y="129"/>
                    <a:pt x="281" y="131"/>
                  </a:cubicBezTo>
                  <a:cubicBezTo>
                    <a:pt x="282" y="132"/>
                    <a:pt x="283" y="133"/>
                    <a:pt x="285" y="135"/>
                  </a:cubicBezTo>
                  <a:cubicBezTo>
                    <a:pt x="286" y="136"/>
                    <a:pt x="286" y="136"/>
                    <a:pt x="284" y="137"/>
                  </a:cubicBezTo>
                  <a:cubicBezTo>
                    <a:pt x="281" y="139"/>
                    <a:pt x="278" y="142"/>
                    <a:pt x="275" y="144"/>
                  </a:cubicBezTo>
                  <a:cubicBezTo>
                    <a:pt x="275" y="145"/>
                    <a:pt x="274" y="145"/>
                    <a:pt x="274" y="146"/>
                  </a:cubicBezTo>
                  <a:cubicBezTo>
                    <a:pt x="272" y="147"/>
                    <a:pt x="270" y="148"/>
                    <a:pt x="268" y="150"/>
                  </a:cubicBezTo>
                  <a:cubicBezTo>
                    <a:pt x="265" y="151"/>
                    <a:pt x="262" y="150"/>
                    <a:pt x="260" y="147"/>
                  </a:cubicBezTo>
                  <a:cubicBezTo>
                    <a:pt x="260" y="147"/>
                    <a:pt x="260" y="147"/>
                    <a:pt x="260" y="147"/>
                  </a:cubicBezTo>
                  <a:cubicBezTo>
                    <a:pt x="259" y="144"/>
                    <a:pt x="257" y="141"/>
                    <a:pt x="255" y="139"/>
                  </a:cubicBezTo>
                  <a:cubicBezTo>
                    <a:pt x="254" y="137"/>
                    <a:pt x="253" y="136"/>
                    <a:pt x="253" y="134"/>
                  </a:cubicBezTo>
                  <a:cubicBezTo>
                    <a:pt x="252" y="132"/>
                    <a:pt x="251" y="131"/>
                    <a:pt x="249" y="130"/>
                  </a:cubicBezTo>
                  <a:cubicBezTo>
                    <a:pt x="247" y="129"/>
                    <a:pt x="246" y="128"/>
                    <a:pt x="246" y="126"/>
                  </a:cubicBezTo>
                  <a:cubicBezTo>
                    <a:pt x="245" y="124"/>
                    <a:pt x="244" y="122"/>
                    <a:pt x="243" y="120"/>
                  </a:cubicBezTo>
                  <a:cubicBezTo>
                    <a:pt x="240" y="120"/>
                    <a:pt x="240" y="120"/>
                    <a:pt x="241" y="123"/>
                  </a:cubicBezTo>
                  <a:cubicBezTo>
                    <a:pt x="242" y="127"/>
                    <a:pt x="244" y="130"/>
                    <a:pt x="246" y="134"/>
                  </a:cubicBezTo>
                  <a:cubicBezTo>
                    <a:pt x="250" y="139"/>
                    <a:pt x="253" y="144"/>
                    <a:pt x="256" y="150"/>
                  </a:cubicBezTo>
                  <a:cubicBezTo>
                    <a:pt x="256" y="152"/>
                    <a:pt x="257" y="154"/>
                    <a:pt x="257" y="155"/>
                  </a:cubicBezTo>
                  <a:cubicBezTo>
                    <a:pt x="258" y="158"/>
                    <a:pt x="259" y="158"/>
                    <a:pt x="261" y="157"/>
                  </a:cubicBezTo>
                  <a:cubicBezTo>
                    <a:pt x="262" y="157"/>
                    <a:pt x="262" y="156"/>
                    <a:pt x="262" y="156"/>
                  </a:cubicBezTo>
                  <a:cubicBezTo>
                    <a:pt x="271" y="156"/>
                    <a:pt x="271" y="156"/>
                    <a:pt x="271" y="156"/>
                  </a:cubicBezTo>
                  <a:cubicBezTo>
                    <a:pt x="270" y="159"/>
                    <a:pt x="270" y="161"/>
                    <a:pt x="269" y="163"/>
                  </a:cubicBezTo>
                  <a:cubicBezTo>
                    <a:pt x="269" y="165"/>
                    <a:pt x="268" y="167"/>
                    <a:pt x="267" y="168"/>
                  </a:cubicBezTo>
                  <a:cubicBezTo>
                    <a:pt x="265" y="170"/>
                    <a:pt x="263" y="172"/>
                    <a:pt x="260" y="173"/>
                  </a:cubicBezTo>
                  <a:cubicBezTo>
                    <a:pt x="260" y="173"/>
                    <a:pt x="259" y="174"/>
                    <a:pt x="259" y="174"/>
                  </a:cubicBezTo>
                  <a:cubicBezTo>
                    <a:pt x="256" y="179"/>
                    <a:pt x="254" y="184"/>
                    <a:pt x="252" y="188"/>
                  </a:cubicBezTo>
                  <a:cubicBezTo>
                    <a:pt x="251" y="189"/>
                    <a:pt x="251" y="190"/>
                    <a:pt x="252" y="191"/>
                  </a:cubicBezTo>
                  <a:cubicBezTo>
                    <a:pt x="255" y="195"/>
                    <a:pt x="254" y="199"/>
                    <a:pt x="254" y="204"/>
                  </a:cubicBezTo>
                  <a:cubicBezTo>
                    <a:pt x="254" y="204"/>
                    <a:pt x="253" y="205"/>
                    <a:pt x="253" y="205"/>
                  </a:cubicBezTo>
                  <a:cubicBezTo>
                    <a:pt x="250" y="206"/>
                    <a:pt x="248" y="208"/>
                    <a:pt x="246" y="210"/>
                  </a:cubicBezTo>
                  <a:cubicBezTo>
                    <a:pt x="245" y="211"/>
                    <a:pt x="244" y="212"/>
                    <a:pt x="244" y="214"/>
                  </a:cubicBezTo>
                  <a:cubicBezTo>
                    <a:pt x="243" y="217"/>
                    <a:pt x="242" y="221"/>
                    <a:pt x="240" y="224"/>
                  </a:cubicBezTo>
                  <a:cubicBezTo>
                    <a:pt x="238" y="229"/>
                    <a:pt x="235" y="234"/>
                    <a:pt x="233" y="238"/>
                  </a:cubicBezTo>
                  <a:cubicBezTo>
                    <a:pt x="232" y="240"/>
                    <a:pt x="231" y="240"/>
                    <a:pt x="230" y="240"/>
                  </a:cubicBezTo>
                  <a:cubicBezTo>
                    <a:pt x="223" y="241"/>
                    <a:pt x="223" y="241"/>
                    <a:pt x="223" y="241"/>
                  </a:cubicBezTo>
                  <a:cubicBezTo>
                    <a:pt x="222" y="241"/>
                    <a:pt x="221" y="241"/>
                    <a:pt x="220" y="241"/>
                  </a:cubicBezTo>
                  <a:cubicBezTo>
                    <a:pt x="219" y="241"/>
                    <a:pt x="219" y="241"/>
                    <a:pt x="218" y="241"/>
                  </a:cubicBezTo>
                  <a:cubicBezTo>
                    <a:pt x="217" y="240"/>
                    <a:pt x="217" y="239"/>
                    <a:pt x="216" y="239"/>
                  </a:cubicBezTo>
                  <a:cubicBezTo>
                    <a:pt x="216" y="236"/>
                    <a:pt x="215" y="234"/>
                    <a:pt x="214" y="232"/>
                  </a:cubicBezTo>
                  <a:cubicBezTo>
                    <a:pt x="214" y="231"/>
                    <a:pt x="213" y="230"/>
                    <a:pt x="212" y="230"/>
                  </a:cubicBezTo>
                  <a:cubicBezTo>
                    <a:pt x="211" y="227"/>
                    <a:pt x="210" y="224"/>
                    <a:pt x="210" y="222"/>
                  </a:cubicBezTo>
                  <a:cubicBezTo>
                    <a:pt x="210" y="220"/>
                    <a:pt x="209" y="218"/>
                    <a:pt x="209" y="217"/>
                  </a:cubicBezTo>
                  <a:cubicBezTo>
                    <a:pt x="207" y="214"/>
                    <a:pt x="206" y="211"/>
                    <a:pt x="205" y="208"/>
                  </a:cubicBezTo>
                  <a:cubicBezTo>
                    <a:pt x="205" y="206"/>
                    <a:pt x="206" y="204"/>
                    <a:pt x="206" y="202"/>
                  </a:cubicBezTo>
                  <a:cubicBezTo>
                    <a:pt x="206" y="201"/>
                    <a:pt x="207" y="201"/>
                    <a:pt x="207" y="200"/>
                  </a:cubicBezTo>
                  <a:cubicBezTo>
                    <a:pt x="208" y="199"/>
                    <a:pt x="208" y="197"/>
                    <a:pt x="208" y="195"/>
                  </a:cubicBezTo>
                  <a:cubicBezTo>
                    <a:pt x="206" y="190"/>
                    <a:pt x="204" y="184"/>
                    <a:pt x="201" y="180"/>
                  </a:cubicBezTo>
                  <a:cubicBezTo>
                    <a:pt x="200" y="179"/>
                    <a:pt x="200" y="177"/>
                    <a:pt x="201" y="176"/>
                  </a:cubicBezTo>
                  <a:cubicBezTo>
                    <a:pt x="201" y="175"/>
                    <a:pt x="202" y="174"/>
                    <a:pt x="202" y="173"/>
                  </a:cubicBezTo>
                  <a:cubicBezTo>
                    <a:pt x="203" y="172"/>
                    <a:pt x="203" y="171"/>
                    <a:pt x="202" y="171"/>
                  </a:cubicBezTo>
                  <a:cubicBezTo>
                    <a:pt x="201" y="171"/>
                    <a:pt x="200" y="170"/>
                    <a:pt x="200" y="169"/>
                  </a:cubicBezTo>
                  <a:cubicBezTo>
                    <a:pt x="200" y="168"/>
                    <a:pt x="199" y="168"/>
                    <a:pt x="198" y="168"/>
                  </a:cubicBezTo>
                  <a:cubicBezTo>
                    <a:pt x="196" y="168"/>
                    <a:pt x="194" y="167"/>
                    <a:pt x="193" y="166"/>
                  </a:cubicBezTo>
                  <a:cubicBezTo>
                    <a:pt x="192" y="165"/>
                    <a:pt x="190" y="165"/>
                    <a:pt x="189" y="165"/>
                  </a:cubicBezTo>
                  <a:cubicBezTo>
                    <a:pt x="188" y="165"/>
                    <a:pt x="187" y="165"/>
                    <a:pt x="186" y="165"/>
                  </a:cubicBezTo>
                  <a:cubicBezTo>
                    <a:pt x="173" y="169"/>
                    <a:pt x="173" y="169"/>
                    <a:pt x="173" y="169"/>
                  </a:cubicBezTo>
                  <a:cubicBezTo>
                    <a:pt x="171" y="169"/>
                    <a:pt x="168" y="168"/>
                    <a:pt x="167" y="167"/>
                  </a:cubicBezTo>
                  <a:cubicBezTo>
                    <a:pt x="167" y="166"/>
                    <a:pt x="166" y="166"/>
                    <a:pt x="166" y="166"/>
                  </a:cubicBezTo>
                  <a:cubicBezTo>
                    <a:pt x="164" y="164"/>
                    <a:pt x="163" y="162"/>
                    <a:pt x="162" y="160"/>
                  </a:cubicBezTo>
                  <a:cubicBezTo>
                    <a:pt x="162" y="159"/>
                    <a:pt x="162" y="158"/>
                    <a:pt x="161" y="158"/>
                  </a:cubicBezTo>
                  <a:cubicBezTo>
                    <a:pt x="157" y="157"/>
                    <a:pt x="156" y="153"/>
                    <a:pt x="155" y="150"/>
                  </a:cubicBezTo>
                  <a:cubicBezTo>
                    <a:pt x="155" y="149"/>
                    <a:pt x="155" y="148"/>
                    <a:pt x="156" y="147"/>
                  </a:cubicBezTo>
                  <a:cubicBezTo>
                    <a:pt x="157" y="146"/>
                    <a:pt x="157" y="145"/>
                    <a:pt x="157" y="143"/>
                  </a:cubicBezTo>
                  <a:cubicBezTo>
                    <a:pt x="155" y="140"/>
                    <a:pt x="156" y="136"/>
                    <a:pt x="158" y="133"/>
                  </a:cubicBezTo>
                  <a:cubicBezTo>
                    <a:pt x="159" y="131"/>
                    <a:pt x="160" y="129"/>
                    <a:pt x="162" y="128"/>
                  </a:cubicBezTo>
                  <a:cubicBezTo>
                    <a:pt x="163" y="127"/>
                    <a:pt x="163" y="126"/>
                    <a:pt x="164" y="125"/>
                  </a:cubicBezTo>
                  <a:cubicBezTo>
                    <a:pt x="166" y="123"/>
                    <a:pt x="167" y="121"/>
                    <a:pt x="168" y="118"/>
                  </a:cubicBezTo>
                  <a:cubicBezTo>
                    <a:pt x="169" y="116"/>
                    <a:pt x="170" y="115"/>
                    <a:pt x="171" y="115"/>
                  </a:cubicBezTo>
                  <a:cubicBezTo>
                    <a:pt x="172" y="113"/>
                    <a:pt x="174" y="112"/>
                    <a:pt x="176" y="110"/>
                  </a:cubicBezTo>
                  <a:cubicBezTo>
                    <a:pt x="177" y="109"/>
                    <a:pt x="177" y="109"/>
                    <a:pt x="178" y="110"/>
                  </a:cubicBezTo>
                  <a:cubicBezTo>
                    <a:pt x="178" y="111"/>
                    <a:pt x="179" y="111"/>
                    <a:pt x="179" y="111"/>
                  </a:cubicBezTo>
                  <a:cubicBezTo>
                    <a:pt x="186" y="110"/>
                    <a:pt x="186" y="110"/>
                    <a:pt x="186" y="110"/>
                  </a:cubicBezTo>
                  <a:cubicBezTo>
                    <a:pt x="187" y="110"/>
                    <a:pt x="188" y="110"/>
                    <a:pt x="189" y="110"/>
                  </a:cubicBezTo>
                  <a:cubicBezTo>
                    <a:pt x="192" y="110"/>
                    <a:pt x="196" y="109"/>
                    <a:pt x="199" y="108"/>
                  </a:cubicBezTo>
                  <a:cubicBezTo>
                    <a:pt x="199" y="107"/>
                    <a:pt x="200" y="107"/>
                    <a:pt x="201" y="108"/>
                  </a:cubicBezTo>
                  <a:cubicBezTo>
                    <a:pt x="201" y="108"/>
                    <a:pt x="201" y="109"/>
                    <a:pt x="201" y="109"/>
                  </a:cubicBezTo>
                  <a:cubicBezTo>
                    <a:pt x="201" y="111"/>
                    <a:pt x="202" y="112"/>
                    <a:pt x="203" y="113"/>
                  </a:cubicBezTo>
                  <a:cubicBezTo>
                    <a:pt x="207" y="117"/>
                    <a:pt x="207" y="117"/>
                    <a:pt x="207" y="117"/>
                  </a:cubicBezTo>
                  <a:cubicBezTo>
                    <a:pt x="207" y="117"/>
                    <a:pt x="207" y="117"/>
                    <a:pt x="208" y="117"/>
                  </a:cubicBezTo>
                  <a:cubicBezTo>
                    <a:pt x="210" y="118"/>
                    <a:pt x="213" y="118"/>
                    <a:pt x="215" y="118"/>
                  </a:cubicBezTo>
                  <a:cubicBezTo>
                    <a:pt x="216" y="118"/>
                    <a:pt x="217" y="118"/>
                    <a:pt x="217" y="117"/>
                  </a:cubicBezTo>
                  <a:cubicBezTo>
                    <a:pt x="218" y="115"/>
                    <a:pt x="219" y="115"/>
                    <a:pt x="220" y="114"/>
                  </a:cubicBezTo>
                  <a:cubicBezTo>
                    <a:pt x="220" y="114"/>
                    <a:pt x="220" y="114"/>
                    <a:pt x="220" y="114"/>
                  </a:cubicBezTo>
                  <a:cubicBezTo>
                    <a:pt x="220" y="115"/>
                    <a:pt x="221" y="115"/>
                    <a:pt x="222" y="116"/>
                  </a:cubicBezTo>
                  <a:cubicBezTo>
                    <a:pt x="223" y="116"/>
                    <a:pt x="224" y="117"/>
                    <a:pt x="226" y="117"/>
                  </a:cubicBezTo>
                  <a:cubicBezTo>
                    <a:pt x="227" y="117"/>
                    <a:pt x="228" y="117"/>
                    <a:pt x="229" y="117"/>
                  </a:cubicBezTo>
                  <a:cubicBezTo>
                    <a:pt x="229" y="117"/>
                    <a:pt x="230" y="117"/>
                    <a:pt x="231" y="117"/>
                  </a:cubicBezTo>
                  <a:cubicBezTo>
                    <a:pt x="233" y="118"/>
                    <a:pt x="236" y="118"/>
                    <a:pt x="238" y="118"/>
                  </a:cubicBezTo>
                  <a:cubicBezTo>
                    <a:pt x="239" y="119"/>
                    <a:pt x="240" y="118"/>
                    <a:pt x="241" y="118"/>
                  </a:cubicBezTo>
                  <a:cubicBezTo>
                    <a:pt x="243" y="117"/>
                    <a:pt x="244" y="114"/>
                    <a:pt x="243" y="111"/>
                  </a:cubicBezTo>
                  <a:cubicBezTo>
                    <a:pt x="243" y="110"/>
                    <a:pt x="243" y="109"/>
                    <a:pt x="243" y="108"/>
                  </a:cubicBezTo>
                  <a:cubicBezTo>
                    <a:pt x="241" y="108"/>
                    <a:pt x="239" y="108"/>
                    <a:pt x="238" y="109"/>
                  </a:cubicBezTo>
                  <a:cubicBezTo>
                    <a:pt x="236" y="110"/>
                    <a:pt x="233" y="110"/>
                    <a:pt x="232" y="108"/>
                  </a:cubicBezTo>
                  <a:cubicBezTo>
                    <a:pt x="229" y="106"/>
                    <a:pt x="228" y="104"/>
                    <a:pt x="227" y="101"/>
                  </a:cubicBezTo>
                  <a:cubicBezTo>
                    <a:pt x="229" y="102"/>
                    <a:pt x="230" y="101"/>
                    <a:pt x="231" y="99"/>
                  </a:cubicBezTo>
                  <a:cubicBezTo>
                    <a:pt x="228" y="99"/>
                    <a:pt x="225" y="100"/>
                    <a:pt x="223" y="101"/>
                  </a:cubicBezTo>
                  <a:cubicBezTo>
                    <a:pt x="222" y="101"/>
                    <a:pt x="221" y="102"/>
                    <a:pt x="221" y="103"/>
                  </a:cubicBezTo>
                  <a:cubicBezTo>
                    <a:pt x="222" y="103"/>
                    <a:pt x="222" y="103"/>
                    <a:pt x="222" y="103"/>
                  </a:cubicBezTo>
                  <a:cubicBezTo>
                    <a:pt x="222" y="104"/>
                    <a:pt x="222" y="104"/>
                    <a:pt x="222" y="104"/>
                  </a:cubicBezTo>
                  <a:cubicBezTo>
                    <a:pt x="222" y="105"/>
                    <a:pt x="222" y="106"/>
                    <a:pt x="221" y="106"/>
                  </a:cubicBezTo>
                  <a:cubicBezTo>
                    <a:pt x="221" y="106"/>
                    <a:pt x="220" y="106"/>
                    <a:pt x="219" y="105"/>
                  </a:cubicBezTo>
                  <a:cubicBezTo>
                    <a:pt x="219" y="104"/>
                    <a:pt x="218" y="103"/>
                    <a:pt x="217" y="103"/>
                  </a:cubicBezTo>
                  <a:cubicBezTo>
                    <a:pt x="217" y="103"/>
                    <a:pt x="217" y="102"/>
                    <a:pt x="217" y="102"/>
                  </a:cubicBezTo>
                  <a:cubicBezTo>
                    <a:pt x="217" y="100"/>
                    <a:pt x="215" y="98"/>
                    <a:pt x="214" y="96"/>
                  </a:cubicBezTo>
                  <a:cubicBezTo>
                    <a:pt x="213" y="96"/>
                    <a:pt x="213" y="96"/>
                    <a:pt x="212" y="96"/>
                  </a:cubicBezTo>
                  <a:cubicBezTo>
                    <a:pt x="210" y="96"/>
                    <a:pt x="209" y="95"/>
                    <a:pt x="208" y="93"/>
                  </a:cubicBezTo>
                  <a:cubicBezTo>
                    <a:pt x="207" y="93"/>
                    <a:pt x="207" y="92"/>
                    <a:pt x="206" y="92"/>
                  </a:cubicBezTo>
                  <a:cubicBezTo>
                    <a:pt x="205" y="91"/>
                    <a:pt x="204" y="91"/>
                    <a:pt x="204" y="92"/>
                  </a:cubicBezTo>
                  <a:cubicBezTo>
                    <a:pt x="203" y="93"/>
                    <a:pt x="203" y="94"/>
                    <a:pt x="203" y="95"/>
                  </a:cubicBezTo>
                  <a:cubicBezTo>
                    <a:pt x="203" y="95"/>
                    <a:pt x="203" y="95"/>
                    <a:pt x="204" y="95"/>
                  </a:cubicBezTo>
                  <a:cubicBezTo>
                    <a:pt x="205" y="97"/>
                    <a:pt x="207" y="98"/>
                    <a:pt x="209" y="99"/>
                  </a:cubicBezTo>
                  <a:cubicBezTo>
                    <a:pt x="210" y="100"/>
                    <a:pt x="211" y="101"/>
                    <a:pt x="212" y="102"/>
                  </a:cubicBezTo>
                  <a:cubicBezTo>
                    <a:pt x="210" y="104"/>
                    <a:pt x="207" y="103"/>
                    <a:pt x="206" y="101"/>
                  </a:cubicBezTo>
                  <a:cubicBezTo>
                    <a:pt x="205" y="101"/>
                    <a:pt x="205" y="101"/>
                    <a:pt x="205" y="100"/>
                  </a:cubicBezTo>
                  <a:cubicBezTo>
                    <a:pt x="205" y="100"/>
                    <a:pt x="204" y="99"/>
                    <a:pt x="203" y="98"/>
                  </a:cubicBezTo>
                  <a:cubicBezTo>
                    <a:pt x="202" y="97"/>
                    <a:pt x="201" y="96"/>
                    <a:pt x="200" y="94"/>
                  </a:cubicBezTo>
                  <a:cubicBezTo>
                    <a:pt x="198" y="93"/>
                    <a:pt x="195" y="93"/>
                    <a:pt x="195" y="96"/>
                  </a:cubicBezTo>
                  <a:cubicBezTo>
                    <a:pt x="195" y="96"/>
                    <a:pt x="195" y="96"/>
                    <a:pt x="195" y="97"/>
                  </a:cubicBezTo>
                  <a:cubicBezTo>
                    <a:pt x="193" y="96"/>
                    <a:pt x="193" y="96"/>
                    <a:pt x="193" y="96"/>
                  </a:cubicBezTo>
                  <a:cubicBezTo>
                    <a:pt x="192" y="96"/>
                    <a:pt x="189" y="96"/>
                    <a:pt x="188" y="98"/>
                  </a:cubicBezTo>
                  <a:cubicBezTo>
                    <a:pt x="188" y="99"/>
                    <a:pt x="187" y="99"/>
                    <a:pt x="187" y="100"/>
                  </a:cubicBezTo>
                  <a:cubicBezTo>
                    <a:pt x="187" y="100"/>
                    <a:pt x="186" y="101"/>
                    <a:pt x="186" y="101"/>
                  </a:cubicBezTo>
                  <a:cubicBezTo>
                    <a:pt x="185" y="104"/>
                    <a:pt x="184" y="106"/>
                    <a:pt x="181" y="106"/>
                  </a:cubicBezTo>
                  <a:cubicBezTo>
                    <a:pt x="178" y="107"/>
                    <a:pt x="175" y="107"/>
                    <a:pt x="172" y="107"/>
                  </a:cubicBezTo>
                  <a:cubicBezTo>
                    <a:pt x="171" y="107"/>
                    <a:pt x="171" y="106"/>
                    <a:pt x="171" y="106"/>
                  </a:cubicBezTo>
                  <a:cubicBezTo>
                    <a:pt x="170" y="103"/>
                    <a:pt x="170" y="101"/>
                    <a:pt x="171" y="99"/>
                  </a:cubicBezTo>
                  <a:cubicBezTo>
                    <a:pt x="171" y="97"/>
                    <a:pt x="173" y="95"/>
                    <a:pt x="175" y="96"/>
                  </a:cubicBezTo>
                  <a:cubicBezTo>
                    <a:pt x="182" y="96"/>
                    <a:pt x="182" y="96"/>
                    <a:pt x="182" y="96"/>
                  </a:cubicBezTo>
                  <a:cubicBezTo>
                    <a:pt x="183" y="96"/>
                    <a:pt x="183" y="95"/>
                    <a:pt x="183" y="94"/>
                  </a:cubicBezTo>
                  <a:cubicBezTo>
                    <a:pt x="183" y="94"/>
                    <a:pt x="183" y="94"/>
                    <a:pt x="183" y="93"/>
                  </a:cubicBezTo>
                  <a:cubicBezTo>
                    <a:pt x="184" y="91"/>
                    <a:pt x="183" y="90"/>
                    <a:pt x="181" y="89"/>
                  </a:cubicBezTo>
                  <a:cubicBezTo>
                    <a:pt x="180" y="89"/>
                    <a:pt x="180" y="88"/>
                    <a:pt x="179" y="88"/>
                  </a:cubicBezTo>
                  <a:cubicBezTo>
                    <a:pt x="178" y="88"/>
                    <a:pt x="178" y="87"/>
                    <a:pt x="178" y="87"/>
                  </a:cubicBezTo>
                  <a:cubicBezTo>
                    <a:pt x="178" y="87"/>
                    <a:pt x="179" y="86"/>
                    <a:pt x="179" y="86"/>
                  </a:cubicBezTo>
                  <a:cubicBezTo>
                    <a:pt x="180" y="86"/>
                    <a:pt x="181" y="86"/>
                    <a:pt x="181" y="86"/>
                  </a:cubicBezTo>
                  <a:cubicBezTo>
                    <a:pt x="185" y="86"/>
                    <a:pt x="188" y="84"/>
                    <a:pt x="189" y="81"/>
                  </a:cubicBezTo>
                  <a:cubicBezTo>
                    <a:pt x="190" y="79"/>
                    <a:pt x="192" y="78"/>
                    <a:pt x="194" y="77"/>
                  </a:cubicBezTo>
                  <a:cubicBezTo>
                    <a:pt x="197" y="77"/>
                    <a:pt x="197" y="76"/>
                    <a:pt x="198" y="73"/>
                  </a:cubicBezTo>
                  <a:cubicBezTo>
                    <a:pt x="198" y="72"/>
                    <a:pt x="198" y="71"/>
                    <a:pt x="199" y="71"/>
                  </a:cubicBezTo>
                  <a:cubicBezTo>
                    <a:pt x="199" y="71"/>
                    <a:pt x="199" y="71"/>
                    <a:pt x="199" y="71"/>
                  </a:cubicBezTo>
                  <a:cubicBezTo>
                    <a:pt x="200" y="72"/>
                    <a:pt x="200" y="73"/>
                    <a:pt x="201" y="74"/>
                  </a:cubicBezTo>
                  <a:cubicBezTo>
                    <a:pt x="201" y="75"/>
                    <a:pt x="202" y="76"/>
                    <a:pt x="203" y="76"/>
                  </a:cubicBezTo>
                  <a:cubicBezTo>
                    <a:pt x="204" y="76"/>
                    <a:pt x="205" y="76"/>
                    <a:pt x="206" y="76"/>
                  </a:cubicBezTo>
                  <a:cubicBezTo>
                    <a:pt x="208" y="76"/>
                    <a:pt x="210" y="76"/>
                    <a:pt x="212" y="75"/>
                  </a:cubicBezTo>
                  <a:cubicBezTo>
                    <a:pt x="213" y="75"/>
                    <a:pt x="214" y="75"/>
                    <a:pt x="214" y="74"/>
                  </a:cubicBezTo>
                  <a:cubicBezTo>
                    <a:pt x="214" y="73"/>
                    <a:pt x="215" y="73"/>
                    <a:pt x="216" y="72"/>
                  </a:cubicBezTo>
                  <a:cubicBezTo>
                    <a:pt x="216" y="71"/>
                    <a:pt x="217" y="71"/>
                    <a:pt x="217" y="70"/>
                  </a:cubicBezTo>
                  <a:cubicBezTo>
                    <a:pt x="218" y="68"/>
                    <a:pt x="219" y="67"/>
                    <a:pt x="221" y="67"/>
                  </a:cubicBezTo>
                  <a:cubicBezTo>
                    <a:pt x="221" y="68"/>
                    <a:pt x="222" y="68"/>
                    <a:pt x="222" y="68"/>
                  </a:cubicBezTo>
                  <a:cubicBezTo>
                    <a:pt x="223" y="69"/>
                    <a:pt x="223" y="70"/>
                    <a:pt x="223" y="71"/>
                  </a:cubicBezTo>
                  <a:cubicBezTo>
                    <a:pt x="225" y="69"/>
                    <a:pt x="226" y="66"/>
                    <a:pt x="225" y="63"/>
                  </a:cubicBezTo>
                  <a:cubicBezTo>
                    <a:pt x="225" y="63"/>
                    <a:pt x="224" y="64"/>
                    <a:pt x="223" y="64"/>
                  </a:cubicBezTo>
                  <a:cubicBezTo>
                    <a:pt x="222" y="64"/>
                    <a:pt x="221" y="64"/>
                    <a:pt x="219" y="64"/>
                  </a:cubicBezTo>
                  <a:cubicBezTo>
                    <a:pt x="216" y="63"/>
                    <a:pt x="215" y="61"/>
                    <a:pt x="217" y="59"/>
                  </a:cubicBezTo>
                  <a:cubicBezTo>
                    <a:pt x="218" y="58"/>
                    <a:pt x="219" y="56"/>
                    <a:pt x="218" y="55"/>
                  </a:cubicBezTo>
                  <a:cubicBezTo>
                    <a:pt x="217" y="54"/>
                    <a:pt x="216" y="56"/>
                    <a:pt x="215" y="56"/>
                  </a:cubicBezTo>
                  <a:cubicBezTo>
                    <a:pt x="213" y="58"/>
                    <a:pt x="211" y="61"/>
                    <a:pt x="210" y="63"/>
                  </a:cubicBezTo>
                  <a:cubicBezTo>
                    <a:pt x="210" y="66"/>
                    <a:pt x="209" y="68"/>
                    <a:pt x="208" y="70"/>
                  </a:cubicBezTo>
                  <a:cubicBezTo>
                    <a:pt x="207" y="71"/>
                    <a:pt x="205" y="71"/>
                    <a:pt x="204" y="71"/>
                  </a:cubicBezTo>
                  <a:cubicBezTo>
                    <a:pt x="204" y="71"/>
                    <a:pt x="203" y="70"/>
                    <a:pt x="203" y="70"/>
                  </a:cubicBezTo>
                  <a:cubicBezTo>
                    <a:pt x="202" y="69"/>
                    <a:pt x="202" y="68"/>
                    <a:pt x="201" y="68"/>
                  </a:cubicBezTo>
                  <a:cubicBezTo>
                    <a:pt x="201" y="68"/>
                    <a:pt x="201" y="68"/>
                    <a:pt x="201" y="68"/>
                  </a:cubicBezTo>
                  <a:cubicBezTo>
                    <a:pt x="194" y="69"/>
                    <a:pt x="194" y="69"/>
                    <a:pt x="194" y="69"/>
                  </a:cubicBezTo>
                  <a:cubicBezTo>
                    <a:pt x="194" y="68"/>
                    <a:pt x="194" y="68"/>
                    <a:pt x="194" y="68"/>
                  </a:cubicBezTo>
                  <a:cubicBezTo>
                    <a:pt x="193" y="62"/>
                    <a:pt x="192" y="63"/>
                    <a:pt x="197" y="61"/>
                  </a:cubicBezTo>
                  <a:cubicBezTo>
                    <a:pt x="199" y="60"/>
                    <a:pt x="200" y="59"/>
                    <a:pt x="201" y="58"/>
                  </a:cubicBezTo>
                  <a:cubicBezTo>
                    <a:pt x="205" y="55"/>
                    <a:pt x="205" y="55"/>
                    <a:pt x="205" y="55"/>
                  </a:cubicBezTo>
                  <a:cubicBezTo>
                    <a:pt x="205" y="55"/>
                    <a:pt x="205" y="55"/>
                    <a:pt x="205" y="54"/>
                  </a:cubicBezTo>
                  <a:cubicBezTo>
                    <a:pt x="209" y="50"/>
                    <a:pt x="214" y="49"/>
                    <a:pt x="219" y="48"/>
                  </a:cubicBezTo>
                  <a:cubicBezTo>
                    <a:pt x="223" y="48"/>
                    <a:pt x="228" y="49"/>
                    <a:pt x="232" y="51"/>
                  </a:cubicBezTo>
                  <a:cubicBezTo>
                    <a:pt x="239" y="53"/>
                    <a:pt x="239" y="53"/>
                    <a:pt x="239" y="53"/>
                  </a:cubicBezTo>
                  <a:cubicBezTo>
                    <a:pt x="236" y="56"/>
                    <a:pt x="233" y="53"/>
                    <a:pt x="230" y="53"/>
                  </a:cubicBezTo>
                  <a:cubicBezTo>
                    <a:pt x="230" y="53"/>
                    <a:pt x="230" y="54"/>
                    <a:pt x="230" y="54"/>
                  </a:cubicBezTo>
                  <a:cubicBezTo>
                    <a:pt x="232" y="55"/>
                    <a:pt x="233" y="57"/>
                    <a:pt x="235" y="59"/>
                  </a:cubicBezTo>
                  <a:cubicBezTo>
                    <a:pt x="236" y="59"/>
                    <a:pt x="238" y="59"/>
                    <a:pt x="239" y="58"/>
                  </a:cubicBezTo>
                  <a:cubicBezTo>
                    <a:pt x="239" y="57"/>
                    <a:pt x="239" y="57"/>
                    <a:pt x="239" y="57"/>
                  </a:cubicBezTo>
                  <a:cubicBezTo>
                    <a:pt x="239" y="56"/>
                    <a:pt x="239" y="55"/>
                    <a:pt x="241" y="55"/>
                  </a:cubicBezTo>
                  <a:cubicBezTo>
                    <a:pt x="242" y="55"/>
                    <a:pt x="243" y="55"/>
                    <a:pt x="244" y="53"/>
                  </a:cubicBezTo>
                  <a:cubicBezTo>
                    <a:pt x="244" y="52"/>
                    <a:pt x="245" y="52"/>
                    <a:pt x="246" y="52"/>
                  </a:cubicBezTo>
                  <a:cubicBezTo>
                    <a:pt x="246" y="53"/>
                    <a:pt x="246" y="54"/>
                    <a:pt x="248" y="54"/>
                  </a:cubicBezTo>
                  <a:cubicBezTo>
                    <a:pt x="248" y="53"/>
                    <a:pt x="249" y="53"/>
                    <a:pt x="249" y="53"/>
                  </a:cubicBezTo>
                  <a:cubicBezTo>
                    <a:pt x="250" y="52"/>
                    <a:pt x="252" y="52"/>
                    <a:pt x="254" y="52"/>
                  </a:cubicBezTo>
                  <a:cubicBezTo>
                    <a:pt x="256" y="52"/>
                    <a:pt x="259" y="51"/>
                    <a:pt x="261" y="50"/>
                  </a:cubicBezTo>
                  <a:cubicBezTo>
                    <a:pt x="263" y="50"/>
                    <a:pt x="264" y="50"/>
                    <a:pt x="265" y="51"/>
                  </a:cubicBezTo>
                  <a:cubicBezTo>
                    <a:pt x="275" y="62"/>
                    <a:pt x="283" y="73"/>
                    <a:pt x="290" y="86"/>
                  </a:cubicBezTo>
                  <a:cubicBezTo>
                    <a:pt x="298" y="101"/>
                    <a:pt x="304" y="117"/>
                    <a:pt x="306" y="134"/>
                  </a:cubicBezTo>
                  <a:cubicBezTo>
                    <a:pt x="306" y="134"/>
                    <a:pt x="306" y="134"/>
                    <a:pt x="306" y="134"/>
                  </a:cubicBezTo>
                  <a:cubicBezTo>
                    <a:pt x="302" y="135"/>
                    <a:pt x="301" y="132"/>
                    <a:pt x="299" y="130"/>
                  </a:cubicBezTo>
                  <a:close/>
                </a:path>
              </a:pathLst>
            </a:custGeom>
            <a:solidFill>
              <a:schemeClr val="accent2">
                <a:lumMod val="60000"/>
                <a:lumOff val="4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21" name="Freeform 20"/>
            <p:cNvSpPr/>
            <p:nvPr/>
          </p:nvSpPr>
          <p:spPr>
            <a:xfrm>
              <a:off x="5869750" y="2730974"/>
              <a:ext cx="637153" cy="813689"/>
            </a:xfrm>
            <a:custGeom>
              <a:avLst/>
              <a:gdLst/>
              <a:ahLst/>
              <a:cxnLst/>
              <a:rect l="l" t="t" r="r" b="b"/>
              <a:pathLst>
                <a:path w="151" h="193">
                  <a:moveTo>
                    <a:pt x="151" y="86"/>
                  </a:moveTo>
                  <a:cubicBezTo>
                    <a:pt x="147" y="87"/>
                    <a:pt x="146" y="84"/>
                    <a:pt x="144" y="82"/>
                  </a:cubicBezTo>
                  <a:cubicBezTo>
                    <a:pt x="143" y="81"/>
                    <a:pt x="141" y="80"/>
                    <a:pt x="140" y="80"/>
                  </a:cubicBezTo>
                  <a:cubicBezTo>
                    <a:pt x="131" y="80"/>
                    <a:pt x="123" y="78"/>
                    <a:pt x="116" y="74"/>
                  </a:cubicBezTo>
                  <a:cubicBezTo>
                    <a:pt x="114" y="72"/>
                    <a:pt x="111" y="72"/>
                    <a:pt x="108" y="71"/>
                  </a:cubicBezTo>
                  <a:cubicBezTo>
                    <a:pt x="108" y="72"/>
                    <a:pt x="109" y="72"/>
                    <a:pt x="109" y="72"/>
                  </a:cubicBezTo>
                  <a:cubicBezTo>
                    <a:pt x="108" y="76"/>
                    <a:pt x="111" y="78"/>
                    <a:pt x="113" y="80"/>
                  </a:cubicBezTo>
                  <a:cubicBezTo>
                    <a:pt x="114" y="81"/>
                    <a:pt x="115" y="82"/>
                    <a:pt x="116" y="83"/>
                  </a:cubicBezTo>
                  <a:cubicBezTo>
                    <a:pt x="122" y="81"/>
                    <a:pt x="122" y="81"/>
                    <a:pt x="122" y="81"/>
                  </a:cubicBezTo>
                  <a:cubicBezTo>
                    <a:pt x="124" y="81"/>
                    <a:pt x="125" y="81"/>
                    <a:pt x="126" y="83"/>
                  </a:cubicBezTo>
                  <a:cubicBezTo>
                    <a:pt x="127" y="84"/>
                    <a:pt x="128" y="85"/>
                    <a:pt x="130" y="86"/>
                  </a:cubicBezTo>
                  <a:cubicBezTo>
                    <a:pt x="131" y="88"/>
                    <a:pt x="130" y="88"/>
                    <a:pt x="129" y="89"/>
                  </a:cubicBezTo>
                  <a:cubicBezTo>
                    <a:pt x="126" y="91"/>
                    <a:pt x="122" y="93"/>
                    <a:pt x="120" y="96"/>
                  </a:cubicBezTo>
                  <a:cubicBezTo>
                    <a:pt x="119" y="97"/>
                    <a:pt x="119" y="97"/>
                    <a:pt x="119" y="97"/>
                  </a:cubicBezTo>
                  <a:cubicBezTo>
                    <a:pt x="117" y="99"/>
                    <a:pt x="115" y="100"/>
                    <a:pt x="113" y="101"/>
                  </a:cubicBezTo>
                  <a:cubicBezTo>
                    <a:pt x="110" y="103"/>
                    <a:pt x="106" y="102"/>
                    <a:pt x="105" y="99"/>
                  </a:cubicBezTo>
                  <a:cubicBezTo>
                    <a:pt x="105" y="99"/>
                    <a:pt x="105" y="99"/>
                    <a:pt x="105" y="99"/>
                  </a:cubicBezTo>
                  <a:cubicBezTo>
                    <a:pt x="104" y="96"/>
                    <a:pt x="102" y="93"/>
                    <a:pt x="100" y="91"/>
                  </a:cubicBezTo>
                  <a:cubicBezTo>
                    <a:pt x="99" y="89"/>
                    <a:pt x="98" y="88"/>
                    <a:pt x="98" y="86"/>
                  </a:cubicBezTo>
                  <a:cubicBezTo>
                    <a:pt x="97" y="84"/>
                    <a:pt x="96" y="82"/>
                    <a:pt x="94" y="82"/>
                  </a:cubicBezTo>
                  <a:cubicBezTo>
                    <a:pt x="92" y="81"/>
                    <a:pt x="91" y="80"/>
                    <a:pt x="90" y="78"/>
                  </a:cubicBezTo>
                  <a:cubicBezTo>
                    <a:pt x="90" y="76"/>
                    <a:pt x="88" y="74"/>
                    <a:pt x="87" y="71"/>
                  </a:cubicBezTo>
                  <a:cubicBezTo>
                    <a:pt x="85" y="72"/>
                    <a:pt x="85" y="72"/>
                    <a:pt x="86" y="74"/>
                  </a:cubicBezTo>
                  <a:cubicBezTo>
                    <a:pt x="87" y="78"/>
                    <a:pt x="89" y="82"/>
                    <a:pt x="91" y="85"/>
                  </a:cubicBezTo>
                  <a:cubicBezTo>
                    <a:pt x="95" y="91"/>
                    <a:pt x="98" y="96"/>
                    <a:pt x="100" y="102"/>
                  </a:cubicBezTo>
                  <a:cubicBezTo>
                    <a:pt x="101" y="104"/>
                    <a:pt x="101" y="105"/>
                    <a:pt x="102" y="107"/>
                  </a:cubicBezTo>
                  <a:cubicBezTo>
                    <a:pt x="103" y="109"/>
                    <a:pt x="104" y="110"/>
                    <a:pt x="106" y="108"/>
                  </a:cubicBezTo>
                  <a:cubicBezTo>
                    <a:pt x="106" y="108"/>
                    <a:pt x="107" y="108"/>
                    <a:pt x="107" y="108"/>
                  </a:cubicBezTo>
                  <a:cubicBezTo>
                    <a:pt x="116" y="108"/>
                    <a:pt x="116" y="108"/>
                    <a:pt x="116" y="108"/>
                  </a:cubicBezTo>
                  <a:cubicBezTo>
                    <a:pt x="115" y="110"/>
                    <a:pt x="115" y="113"/>
                    <a:pt x="114" y="115"/>
                  </a:cubicBezTo>
                  <a:cubicBezTo>
                    <a:pt x="114" y="117"/>
                    <a:pt x="113" y="119"/>
                    <a:pt x="111" y="120"/>
                  </a:cubicBezTo>
                  <a:cubicBezTo>
                    <a:pt x="109" y="122"/>
                    <a:pt x="107" y="123"/>
                    <a:pt x="105" y="125"/>
                  </a:cubicBezTo>
                  <a:cubicBezTo>
                    <a:pt x="105" y="125"/>
                    <a:pt x="104" y="126"/>
                    <a:pt x="104" y="126"/>
                  </a:cubicBezTo>
                  <a:cubicBezTo>
                    <a:pt x="101" y="131"/>
                    <a:pt x="99" y="135"/>
                    <a:pt x="96" y="140"/>
                  </a:cubicBezTo>
                  <a:cubicBezTo>
                    <a:pt x="96" y="141"/>
                    <a:pt x="96" y="142"/>
                    <a:pt x="96" y="143"/>
                  </a:cubicBezTo>
                  <a:cubicBezTo>
                    <a:pt x="100" y="147"/>
                    <a:pt x="99" y="151"/>
                    <a:pt x="99" y="155"/>
                  </a:cubicBezTo>
                  <a:cubicBezTo>
                    <a:pt x="99" y="156"/>
                    <a:pt x="98" y="156"/>
                    <a:pt x="98" y="157"/>
                  </a:cubicBezTo>
                  <a:cubicBezTo>
                    <a:pt x="95" y="158"/>
                    <a:pt x="92" y="160"/>
                    <a:pt x="90" y="162"/>
                  </a:cubicBezTo>
                  <a:cubicBezTo>
                    <a:pt x="90" y="163"/>
                    <a:pt x="89" y="164"/>
                    <a:pt x="89" y="165"/>
                  </a:cubicBezTo>
                  <a:cubicBezTo>
                    <a:pt x="88" y="169"/>
                    <a:pt x="87" y="173"/>
                    <a:pt x="85" y="176"/>
                  </a:cubicBezTo>
                  <a:cubicBezTo>
                    <a:pt x="83" y="181"/>
                    <a:pt x="80" y="185"/>
                    <a:pt x="78" y="190"/>
                  </a:cubicBezTo>
                  <a:cubicBezTo>
                    <a:pt x="77" y="191"/>
                    <a:pt x="76" y="192"/>
                    <a:pt x="75" y="192"/>
                  </a:cubicBezTo>
                  <a:cubicBezTo>
                    <a:pt x="73" y="192"/>
                    <a:pt x="70" y="192"/>
                    <a:pt x="68" y="193"/>
                  </a:cubicBezTo>
                  <a:cubicBezTo>
                    <a:pt x="67" y="193"/>
                    <a:pt x="65" y="193"/>
                    <a:pt x="64" y="193"/>
                  </a:cubicBezTo>
                  <a:cubicBezTo>
                    <a:pt x="64" y="193"/>
                    <a:pt x="63" y="193"/>
                    <a:pt x="63" y="193"/>
                  </a:cubicBezTo>
                  <a:cubicBezTo>
                    <a:pt x="62" y="192"/>
                    <a:pt x="61" y="191"/>
                    <a:pt x="61" y="190"/>
                  </a:cubicBezTo>
                  <a:cubicBezTo>
                    <a:pt x="61" y="188"/>
                    <a:pt x="60" y="186"/>
                    <a:pt x="59" y="183"/>
                  </a:cubicBezTo>
                  <a:cubicBezTo>
                    <a:pt x="58" y="183"/>
                    <a:pt x="58" y="182"/>
                    <a:pt x="57" y="181"/>
                  </a:cubicBezTo>
                  <a:cubicBezTo>
                    <a:pt x="56" y="179"/>
                    <a:pt x="55" y="176"/>
                    <a:pt x="55" y="173"/>
                  </a:cubicBezTo>
                  <a:cubicBezTo>
                    <a:pt x="55" y="172"/>
                    <a:pt x="54" y="170"/>
                    <a:pt x="53" y="169"/>
                  </a:cubicBezTo>
                  <a:cubicBezTo>
                    <a:pt x="51" y="166"/>
                    <a:pt x="50" y="163"/>
                    <a:pt x="50" y="160"/>
                  </a:cubicBezTo>
                  <a:cubicBezTo>
                    <a:pt x="50" y="158"/>
                    <a:pt x="50" y="156"/>
                    <a:pt x="51" y="154"/>
                  </a:cubicBezTo>
                  <a:cubicBezTo>
                    <a:pt x="51" y="153"/>
                    <a:pt x="52" y="153"/>
                    <a:pt x="52" y="152"/>
                  </a:cubicBezTo>
                  <a:cubicBezTo>
                    <a:pt x="53" y="150"/>
                    <a:pt x="53" y="149"/>
                    <a:pt x="52" y="147"/>
                  </a:cubicBezTo>
                  <a:cubicBezTo>
                    <a:pt x="51" y="142"/>
                    <a:pt x="49" y="136"/>
                    <a:pt x="45" y="132"/>
                  </a:cubicBezTo>
                  <a:cubicBezTo>
                    <a:pt x="45" y="131"/>
                    <a:pt x="45" y="129"/>
                    <a:pt x="45" y="128"/>
                  </a:cubicBezTo>
                  <a:cubicBezTo>
                    <a:pt x="46" y="127"/>
                    <a:pt x="47" y="126"/>
                    <a:pt x="47" y="125"/>
                  </a:cubicBezTo>
                  <a:cubicBezTo>
                    <a:pt x="48" y="124"/>
                    <a:pt x="48" y="123"/>
                    <a:pt x="47" y="123"/>
                  </a:cubicBezTo>
                  <a:cubicBezTo>
                    <a:pt x="46" y="122"/>
                    <a:pt x="45" y="122"/>
                    <a:pt x="45" y="120"/>
                  </a:cubicBezTo>
                  <a:cubicBezTo>
                    <a:pt x="44" y="120"/>
                    <a:pt x="44" y="120"/>
                    <a:pt x="43" y="120"/>
                  </a:cubicBezTo>
                  <a:cubicBezTo>
                    <a:pt x="41" y="120"/>
                    <a:pt x="39" y="119"/>
                    <a:pt x="37" y="118"/>
                  </a:cubicBezTo>
                  <a:cubicBezTo>
                    <a:pt x="36" y="117"/>
                    <a:pt x="35" y="117"/>
                    <a:pt x="34" y="117"/>
                  </a:cubicBezTo>
                  <a:cubicBezTo>
                    <a:pt x="33" y="117"/>
                    <a:pt x="32" y="117"/>
                    <a:pt x="31" y="117"/>
                  </a:cubicBezTo>
                  <a:cubicBezTo>
                    <a:pt x="18" y="120"/>
                    <a:pt x="18" y="120"/>
                    <a:pt x="18" y="120"/>
                  </a:cubicBezTo>
                  <a:cubicBezTo>
                    <a:pt x="16" y="121"/>
                    <a:pt x="13" y="120"/>
                    <a:pt x="12" y="119"/>
                  </a:cubicBezTo>
                  <a:cubicBezTo>
                    <a:pt x="11" y="118"/>
                    <a:pt x="11" y="118"/>
                    <a:pt x="11" y="117"/>
                  </a:cubicBezTo>
                  <a:cubicBezTo>
                    <a:pt x="9" y="116"/>
                    <a:pt x="7" y="114"/>
                    <a:pt x="7" y="112"/>
                  </a:cubicBezTo>
                  <a:cubicBezTo>
                    <a:pt x="7" y="111"/>
                    <a:pt x="7" y="110"/>
                    <a:pt x="6" y="110"/>
                  </a:cubicBezTo>
                  <a:cubicBezTo>
                    <a:pt x="2" y="108"/>
                    <a:pt x="1" y="105"/>
                    <a:pt x="0" y="102"/>
                  </a:cubicBezTo>
                  <a:cubicBezTo>
                    <a:pt x="0" y="101"/>
                    <a:pt x="0" y="100"/>
                    <a:pt x="1" y="99"/>
                  </a:cubicBezTo>
                  <a:cubicBezTo>
                    <a:pt x="2" y="98"/>
                    <a:pt x="2" y="97"/>
                    <a:pt x="1" y="95"/>
                  </a:cubicBezTo>
                  <a:cubicBezTo>
                    <a:pt x="0" y="92"/>
                    <a:pt x="0" y="88"/>
                    <a:pt x="2" y="85"/>
                  </a:cubicBezTo>
                  <a:cubicBezTo>
                    <a:pt x="3" y="83"/>
                    <a:pt x="5" y="81"/>
                    <a:pt x="7" y="80"/>
                  </a:cubicBezTo>
                  <a:cubicBezTo>
                    <a:pt x="8" y="79"/>
                    <a:pt x="8" y="78"/>
                    <a:pt x="9" y="77"/>
                  </a:cubicBezTo>
                  <a:cubicBezTo>
                    <a:pt x="11" y="75"/>
                    <a:pt x="12" y="72"/>
                    <a:pt x="13" y="70"/>
                  </a:cubicBezTo>
                  <a:cubicBezTo>
                    <a:pt x="14" y="68"/>
                    <a:pt x="15" y="67"/>
                    <a:pt x="16" y="66"/>
                  </a:cubicBezTo>
                  <a:cubicBezTo>
                    <a:pt x="17" y="65"/>
                    <a:pt x="19" y="64"/>
                    <a:pt x="21" y="62"/>
                  </a:cubicBezTo>
                  <a:cubicBezTo>
                    <a:pt x="21" y="61"/>
                    <a:pt x="22" y="61"/>
                    <a:pt x="23" y="62"/>
                  </a:cubicBezTo>
                  <a:cubicBezTo>
                    <a:pt x="23" y="63"/>
                    <a:pt x="23" y="63"/>
                    <a:pt x="24" y="63"/>
                  </a:cubicBezTo>
                  <a:cubicBezTo>
                    <a:pt x="26" y="63"/>
                    <a:pt x="29" y="62"/>
                    <a:pt x="31" y="62"/>
                  </a:cubicBezTo>
                  <a:cubicBezTo>
                    <a:pt x="32" y="62"/>
                    <a:pt x="33" y="62"/>
                    <a:pt x="33" y="62"/>
                  </a:cubicBezTo>
                  <a:cubicBezTo>
                    <a:pt x="37" y="62"/>
                    <a:pt x="40" y="61"/>
                    <a:pt x="44" y="59"/>
                  </a:cubicBezTo>
                  <a:cubicBezTo>
                    <a:pt x="44" y="59"/>
                    <a:pt x="45" y="59"/>
                    <a:pt x="46" y="59"/>
                  </a:cubicBezTo>
                  <a:cubicBezTo>
                    <a:pt x="46" y="59"/>
                    <a:pt x="46" y="61"/>
                    <a:pt x="46" y="61"/>
                  </a:cubicBezTo>
                  <a:cubicBezTo>
                    <a:pt x="46" y="63"/>
                    <a:pt x="47" y="64"/>
                    <a:pt x="48" y="65"/>
                  </a:cubicBezTo>
                  <a:cubicBezTo>
                    <a:pt x="49" y="67"/>
                    <a:pt x="51" y="68"/>
                    <a:pt x="52" y="69"/>
                  </a:cubicBezTo>
                  <a:cubicBezTo>
                    <a:pt x="52" y="69"/>
                    <a:pt x="52" y="69"/>
                    <a:pt x="53" y="69"/>
                  </a:cubicBezTo>
                  <a:cubicBezTo>
                    <a:pt x="55" y="70"/>
                    <a:pt x="57" y="70"/>
                    <a:pt x="60" y="70"/>
                  </a:cubicBezTo>
                  <a:cubicBezTo>
                    <a:pt x="61" y="70"/>
                    <a:pt x="62" y="70"/>
                    <a:pt x="62" y="68"/>
                  </a:cubicBezTo>
                  <a:cubicBezTo>
                    <a:pt x="63" y="67"/>
                    <a:pt x="64" y="67"/>
                    <a:pt x="65" y="66"/>
                  </a:cubicBezTo>
                  <a:cubicBezTo>
                    <a:pt x="65" y="66"/>
                    <a:pt x="65" y="66"/>
                    <a:pt x="65" y="66"/>
                  </a:cubicBezTo>
                  <a:cubicBezTo>
                    <a:pt x="66" y="67"/>
                    <a:pt x="66" y="67"/>
                    <a:pt x="67" y="67"/>
                  </a:cubicBezTo>
                  <a:cubicBezTo>
                    <a:pt x="68" y="68"/>
                    <a:pt x="69" y="69"/>
                    <a:pt x="71" y="69"/>
                  </a:cubicBezTo>
                  <a:cubicBezTo>
                    <a:pt x="72" y="69"/>
                    <a:pt x="73" y="69"/>
                    <a:pt x="74" y="69"/>
                  </a:cubicBezTo>
                  <a:cubicBezTo>
                    <a:pt x="74" y="69"/>
                    <a:pt x="75" y="69"/>
                    <a:pt x="76" y="69"/>
                  </a:cubicBezTo>
                  <a:cubicBezTo>
                    <a:pt x="78" y="70"/>
                    <a:pt x="81" y="70"/>
                    <a:pt x="83" y="70"/>
                  </a:cubicBezTo>
                  <a:cubicBezTo>
                    <a:pt x="84" y="71"/>
                    <a:pt x="85" y="70"/>
                    <a:pt x="86" y="70"/>
                  </a:cubicBezTo>
                  <a:cubicBezTo>
                    <a:pt x="88" y="68"/>
                    <a:pt x="89" y="66"/>
                    <a:pt x="88" y="63"/>
                  </a:cubicBezTo>
                  <a:cubicBezTo>
                    <a:pt x="88" y="62"/>
                    <a:pt x="88" y="61"/>
                    <a:pt x="88" y="60"/>
                  </a:cubicBezTo>
                  <a:cubicBezTo>
                    <a:pt x="86" y="59"/>
                    <a:pt x="84" y="60"/>
                    <a:pt x="83" y="60"/>
                  </a:cubicBezTo>
                  <a:cubicBezTo>
                    <a:pt x="81" y="62"/>
                    <a:pt x="79" y="61"/>
                    <a:pt x="77" y="60"/>
                  </a:cubicBezTo>
                  <a:cubicBezTo>
                    <a:pt x="74" y="58"/>
                    <a:pt x="73" y="56"/>
                    <a:pt x="72" y="53"/>
                  </a:cubicBezTo>
                  <a:cubicBezTo>
                    <a:pt x="74" y="54"/>
                    <a:pt x="75" y="53"/>
                    <a:pt x="76" y="51"/>
                  </a:cubicBezTo>
                  <a:cubicBezTo>
                    <a:pt x="73" y="51"/>
                    <a:pt x="71" y="52"/>
                    <a:pt x="68" y="53"/>
                  </a:cubicBezTo>
                  <a:cubicBezTo>
                    <a:pt x="67" y="53"/>
                    <a:pt x="66" y="54"/>
                    <a:pt x="67" y="55"/>
                  </a:cubicBezTo>
                  <a:cubicBezTo>
                    <a:pt x="67" y="55"/>
                    <a:pt x="67" y="55"/>
                    <a:pt x="67" y="55"/>
                  </a:cubicBezTo>
                  <a:cubicBezTo>
                    <a:pt x="67" y="56"/>
                    <a:pt x="67" y="56"/>
                    <a:pt x="67" y="56"/>
                  </a:cubicBezTo>
                  <a:cubicBezTo>
                    <a:pt x="67" y="57"/>
                    <a:pt x="67" y="58"/>
                    <a:pt x="67" y="58"/>
                  </a:cubicBezTo>
                  <a:cubicBezTo>
                    <a:pt x="66" y="58"/>
                    <a:pt x="65" y="58"/>
                    <a:pt x="64" y="57"/>
                  </a:cubicBezTo>
                  <a:cubicBezTo>
                    <a:pt x="64" y="57"/>
                    <a:pt x="64" y="55"/>
                    <a:pt x="62" y="55"/>
                  </a:cubicBezTo>
                  <a:cubicBezTo>
                    <a:pt x="62" y="55"/>
                    <a:pt x="62" y="54"/>
                    <a:pt x="62" y="54"/>
                  </a:cubicBezTo>
                  <a:cubicBezTo>
                    <a:pt x="62" y="52"/>
                    <a:pt x="60" y="50"/>
                    <a:pt x="59" y="48"/>
                  </a:cubicBezTo>
                  <a:cubicBezTo>
                    <a:pt x="59" y="48"/>
                    <a:pt x="58" y="48"/>
                    <a:pt x="57" y="48"/>
                  </a:cubicBezTo>
                  <a:cubicBezTo>
                    <a:pt x="55" y="48"/>
                    <a:pt x="54" y="47"/>
                    <a:pt x="53" y="45"/>
                  </a:cubicBezTo>
                  <a:cubicBezTo>
                    <a:pt x="52" y="45"/>
                    <a:pt x="52" y="44"/>
                    <a:pt x="51" y="44"/>
                  </a:cubicBezTo>
                  <a:cubicBezTo>
                    <a:pt x="50" y="43"/>
                    <a:pt x="49" y="43"/>
                    <a:pt x="49" y="44"/>
                  </a:cubicBezTo>
                  <a:cubicBezTo>
                    <a:pt x="48" y="45"/>
                    <a:pt x="48" y="46"/>
                    <a:pt x="48" y="47"/>
                  </a:cubicBezTo>
                  <a:cubicBezTo>
                    <a:pt x="48" y="47"/>
                    <a:pt x="48" y="47"/>
                    <a:pt x="49" y="47"/>
                  </a:cubicBezTo>
                  <a:cubicBezTo>
                    <a:pt x="50" y="49"/>
                    <a:pt x="52" y="50"/>
                    <a:pt x="54" y="51"/>
                  </a:cubicBezTo>
                  <a:cubicBezTo>
                    <a:pt x="55" y="51"/>
                    <a:pt x="56" y="53"/>
                    <a:pt x="57" y="54"/>
                  </a:cubicBezTo>
                  <a:cubicBezTo>
                    <a:pt x="55" y="55"/>
                    <a:pt x="52" y="55"/>
                    <a:pt x="51" y="53"/>
                  </a:cubicBezTo>
                  <a:cubicBezTo>
                    <a:pt x="50" y="53"/>
                    <a:pt x="50" y="53"/>
                    <a:pt x="50" y="52"/>
                  </a:cubicBezTo>
                  <a:cubicBezTo>
                    <a:pt x="50" y="51"/>
                    <a:pt x="49" y="51"/>
                    <a:pt x="48" y="50"/>
                  </a:cubicBezTo>
                  <a:cubicBezTo>
                    <a:pt x="47" y="49"/>
                    <a:pt x="46" y="48"/>
                    <a:pt x="45" y="46"/>
                  </a:cubicBezTo>
                  <a:cubicBezTo>
                    <a:pt x="43" y="45"/>
                    <a:pt x="40" y="45"/>
                    <a:pt x="40" y="48"/>
                  </a:cubicBezTo>
                  <a:cubicBezTo>
                    <a:pt x="40" y="48"/>
                    <a:pt x="40" y="48"/>
                    <a:pt x="40" y="48"/>
                  </a:cubicBezTo>
                  <a:cubicBezTo>
                    <a:pt x="39" y="48"/>
                    <a:pt x="39" y="48"/>
                    <a:pt x="39" y="48"/>
                  </a:cubicBezTo>
                  <a:cubicBezTo>
                    <a:pt x="37" y="47"/>
                    <a:pt x="34" y="48"/>
                    <a:pt x="34" y="50"/>
                  </a:cubicBezTo>
                  <a:cubicBezTo>
                    <a:pt x="33" y="51"/>
                    <a:pt x="33" y="51"/>
                    <a:pt x="32" y="52"/>
                  </a:cubicBezTo>
                  <a:cubicBezTo>
                    <a:pt x="32" y="52"/>
                    <a:pt x="31" y="53"/>
                    <a:pt x="31" y="53"/>
                  </a:cubicBezTo>
                  <a:cubicBezTo>
                    <a:pt x="30" y="56"/>
                    <a:pt x="29" y="57"/>
                    <a:pt x="26" y="58"/>
                  </a:cubicBezTo>
                  <a:cubicBezTo>
                    <a:pt x="23" y="58"/>
                    <a:pt x="20" y="59"/>
                    <a:pt x="17" y="59"/>
                  </a:cubicBezTo>
                  <a:cubicBezTo>
                    <a:pt x="16" y="59"/>
                    <a:pt x="16" y="58"/>
                    <a:pt x="16" y="57"/>
                  </a:cubicBezTo>
                  <a:cubicBezTo>
                    <a:pt x="15" y="55"/>
                    <a:pt x="15" y="53"/>
                    <a:pt x="16" y="51"/>
                  </a:cubicBezTo>
                  <a:cubicBezTo>
                    <a:pt x="16" y="49"/>
                    <a:pt x="18" y="47"/>
                    <a:pt x="20" y="47"/>
                  </a:cubicBezTo>
                  <a:cubicBezTo>
                    <a:pt x="22" y="47"/>
                    <a:pt x="25" y="47"/>
                    <a:pt x="27" y="47"/>
                  </a:cubicBezTo>
                  <a:cubicBezTo>
                    <a:pt x="28" y="47"/>
                    <a:pt x="28" y="47"/>
                    <a:pt x="28" y="46"/>
                  </a:cubicBezTo>
                  <a:cubicBezTo>
                    <a:pt x="28" y="46"/>
                    <a:pt x="28" y="45"/>
                    <a:pt x="28" y="45"/>
                  </a:cubicBezTo>
                  <a:cubicBezTo>
                    <a:pt x="29" y="43"/>
                    <a:pt x="28" y="42"/>
                    <a:pt x="26" y="41"/>
                  </a:cubicBezTo>
                  <a:cubicBezTo>
                    <a:pt x="25" y="40"/>
                    <a:pt x="25" y="40"/>
                    <a:pt x="24" y="40"/>
                  </a:cubicBezTo>
                  <a:cubicBezTo>
                    <a:pt x="23" y="39"/>
                    <a:pt x="23" y="39"/>
                    <a:pt x="23" y="39"/>
                  </a:cubicBezTo>
                  <a:cubicBezTo>
                    <a:pt x="23" y="39"/>
                    <a:pt x="24" y="38"/>
                    <a:pt x="24" y="38"/>
                  </a:cubicBezTo>
                  <a:cubicBezTo>
                    <a:pt x="25" y="38"/>
                    <a:pt x="26" y="38"/>
                    <a:pt x="27" y="38"/>
                  </a:cubicBezTo>
                  <a:cubicBezTo>
                    <a:pt x="30" y="38"/>
                    <a:pt x="33" y="36"/>
                    <a:pt x="35" y="33"/>
                  </a:cubicBezTo>
                  <a:cubicBezTo>
                    <a:pt x="35" y="31"/>
                    <a:pt x="37" y="29"/>
                    <a:pt x="39" y="29"/>
                  </a:cubicBezTo>
                  <a:cubicBezTo>
                    <a:pt x="42" y="29"/>
                    <a:pt x="42" y="28"/>
                    <a:pt x="43" y="25"/>
                  </a:cubicBezTo>
                  <a:cubicBezTo>
                    <a:pt x="43" y="24"/>
                    <a:pt x="43" y="23"/>
                    <a:pt x="44" y="23"/>
                  </a:cubicBezTo>
                  <a:cubicBezTo>
                    <a:pt x="44" y="23"/>
                    <a:pt x="44" y="23"/>
                    <a:pt x="44" y="23"/>
                  </a:cubicBezTo>
                  <a:cubicBezTo>
                    <a:pt x="45" y="24"/>
                    <a:pt x="45" y="25"/>
                    <a:pt x="46" y="26"/>
                  </a:cubicBezTo>
                  <a:cubicBezTo>
                    <a:pt x="46" y="27"/>
                    <a:pt x="47" y="28"/>
                    <a:pt x="48" y="28"/>
                  </a:cubicBezTo>
                  <a:cubicBezTo>
                    <a:pt x="49" y="28"/>
                    <a:pt x="50" y="28"/>
                    <a:pt x="51" y="28"/>
                  </a:cubicBezTo>
                  <a:cubicBezTo>
                    <a:pt x="53" y="28"/>
                    <a:pt x="55" y="28"/>
                    <a:pt x="57" y="27"/>
                  </a:cubicBezTo>
                  <a:cubicBezTo>
                    <a:pt x="58" y="27"/>
                    <a:pt x="59" y="27"/>
                    <a:pt x="59" y="26"/>
                  </a:cubicBezTo>
                  <a:cubicBezTo>
                    <a:pt x="59" y="25"/>
                    <a:pt x="60" y="25"/>
                    <a:pt x="61" y="24"/>
                  </a:cubicBezTo>
                  <a:cubicBezTo>
                    <a:pt x="61" y="23"/>
                    <a:pt x="62" y="23"/>
                    <a:pt x="62" y="22"/>
                  </a:cubicBezTo>
                  <a:cubicBezTo>
                    <a:pt x="62" y="20"/>
                    <a:pt x="64" y="19"/>
                    <a:pt x="66" y="19"/>
                  </a:cubicBezTo>
                  <a:cubicBezTo>
                    <a:pt x="66" y="19"/>
                    <a:pt x="67" y="20"/>
                    <a:pt x="67" y="20"/>
                  </a:cubicBezTo>
                  <a:cubicBezTo>
                    <a:pt x="68" y="21"/>
                    <a:pt x="68" y="22"/>
                    <a:pt x="68" y="23"/>
                  </a:cubicBezTo>
                  <a:cubicBezTo>
                    <a:pt x="70" y="21"/>
                    <a:pt x="71" y="18"/>
                    <a:pt x="70" y="15"/>
                  </a:cubicBezTo>
                  <a:cubicBezTo>
                    <a:pt x="70" y="15"/>
                    <a:pt x="69" y="15"/>
                    <a:pt x="68" y="16"/>
                  </a:cubicBezTo>
                  <a:cubicBezTo>
                    <a:pt x="67" y="16"/>
                    <a:pt x="66" y="16"/>
                    <a:pt x="64" y="16"/>
                  </a:cubicBezTo>
                  <a:cubicBezTo>
                    <a:pt x="61" y="15"/>
                    <a:pt x="60" y="13"/>
                    <a:pt x="62" y="10"/>
                  </a:cubicBezTo>
                  <a:cubicBezTo>
                    <a:pt x="63" y="10"/>
                    <a:pt x="64" y="7"/>
                    <a:pt x="63" y="7"/>
                  </a:cubicBezTo>
                  <a:cubicBezTo>
                    <a:pt x="62" y="6"/>
                    <a:pt x="61" y="8"/>
                    <a:pt x="60" y="8"/>
                  </a:cubicBezTo>
                  <a:cubicBezTo>
                    <a:pt x="58" y="10"/>
                    <a:pt x="56" y="12"/>
                    <a:pt x="56" y="15"/>
                  </a:cubicBezTo>
                  <a:cubicBezTo>
                    <a:pt x="55" y="18"/>
                    <a:pt x="54" y="20"/>
                    <a:pt x="53" y="22"/>
                  </a:cubicBezTo>
                  <a:cubicBezTo>
                    <a:pt x="52" y="23"/>
                    <a:pt x="50" y="23"/>
                    <a:pt x="49" y="23"/>
                  </a:cubicBezTo>
                  <a:cubicBezTo>
                    <a:pt x="49" y="23"/>
                    <a:pt x="48" y="22"/>
                    <a:pt x="48" y="22"/>
                  </a:cubicBezTo>
                  <a:cubicBezTo>
                    <a:pt x="47" y="21"/>
                    <a:pt x="47" y="20"/>
                    <a:pt x="46" y="20"/>
                  </a:cubicBezTo>
                  <a:cubicBezTo>
                    <a:pt x="46" y="20"/>
                    <a:pt x="46" y="20"/>
                    <a:pt x="46" y="20"/>
                  </a:cubicBezTo>
                  <a:cubicBezTo>
                    <a:pt x="39" y="20"/>
                    <a:pt x="39" y="20"/>
                    <a:pt x="39" y="20"/>
                  </a:cubicBezTo>
                  <a:cubicBezTo>
                    <a:pt x="39" y="20"/>
                    <a:pt x="39" y="20"/>
                    <a:pt x="39" y="19"/>
                  </a:cubicBezTo>
                  <a:cubicBezTo>
                    <a:pt x="38" y="14"/>
                    <a:pt x="37" y="15"/>
                    <a:pt x="42" y="13"/>
                  </a:cubicBezTo>
                  <a:cubicBezTo>
                    <a:pt x="44" y="12"/>
                    <a:pt x="45" y="11"/>
                    <a:pt x="46" y="10"/>
                  </a:cubicBezTo>
                  <a:cubicBezTo>
                    <a:pt x="50" y="7"/>
                    <a:pt x="50" y="7"/>
                    <a:pt x="50" y="7"/>
                  </a:cubicBezTo>
                  <a:cubicBezTo>
                    <a:pt x="50" y="7"/>
                    <a:pt x="50" y="7"/>
                    <a:pt x="50" y="6"/>
                  </a:cubicBezTo>
                  <a:cubicBezTo>
                    <a:pt x="54" y="2"/>
                    <a:pt x="59" y="1"/>
                    <a:pt x="64" y="0"/>
                  </a:cubicBezTo>
                  <a:cubicBezTo>
                    <a:pt x="68" y="0"/>
                    <a:pt x="73" y="1"/>
                    <a:pt x="77" y="3"/>
                  </a:cubicBezTo>
                  <a:cubicBezTo>
                    <a:pt x="79" y="3"/>
                    <a:pt x="81" y="4"/>
                    <a:pt x="84" y="5"/>
                  </a:cubicBezTo>
                  <a:cubicBezTo>
                    <a:pt x="81" y="7"/>
                    <a:pt x="78" y="5"/>
                    <a:pt x="75" y="5"/>
                  </a:cubicBezTo>
                  <a:cubicBezTo>
                    <a:pt x="75" y="6"/>
                    <a:pt x="75" y="6"/>
                    <a:pt x="75" y="6"/>
                  </a:cubicBezTo>
                  <a:cubicBezTo>
                    <a:pt x="77" y="7"/>
                    <a:pt x="78" y="9"/>
                    <a:pt x="80" y="10"/>
                  </a:cubicBezTo>
                  <a:cubicBezTo>
                    <a:pt x="81" y="11"/>
                    <a:pt x="83" y="10"/>
                    <a:pt x="84" y="9"/>
                  </a:cubicBezTo>
                  <a:cubicBezTo>
                    <a:pt x="84" y="7"/>
                    <a:pt x="84" y="7"/>
                    <a:pt x="85" y="7"/>
                  </a:cubicBezTo>
                  <a:cubicBezTo>
                    <a:pt x="87" y="7"/>
                    <a:pt x="88" y="6"/>
                    <a:pt x="89" y="5"/>
                  </a:cubicBezTo>
                  <a:cubicBezTo>
                    <a:pt x="89" y="4"/>
                    <a:pt x="90" y="4"/>
                    <a:pt x="91" y="4"/>
                  </a:cubicBezTo>
                  <a:cubicBezTo>
                    <a:pt x="91" y="5"/>
                    <a:pt x="91" y="6"/>
                    <a:pt x="93" y="5"/>
                  </a:cubicBezTo>
                  <a:cubicBezTo>
                    <a:pt x="93" y="5"/>
                    <a:pt x="94" y="5"/>
                    <a:pt x="94" y="5"/>
                  </a:cubicBezTo>
                  <a:cubicBezTo>
                    <a:pt x="95" y="4"/>
                    <a:pt x="97" y="4"/>
                    <a:pt x="99" y="4"/>
                  </a:cubicBezTo>
                  <a:cubicBezTo>
                    <a:pt x="101" y="4"/>
                    <a:pt x="104" y="3"/>
                    <a:pt x="106" y="2"/>
                  </a:cubicBezTo>
                  <a:cubicBezTo>
                    <a:pt x="107" y="2"/>
                    <a:pt x="109" y="2"/>
                    <a:pt x="110" y="3"/>
                  </a:cubicBezTo>
                  <a:cubicBezTo>
                    <a:pt x="120" y="13"/>
                    <a:pt x="128" y="25"/>
                    <a:pt x="135" y="38"/>
                  </a:cubicBezTo>
                  <a:cubicBezTo>
                    <a:pt x="143" y="53"/>
                    <a:pt x="148" y="69"/>
                    <a:pt x="151" y="86"/>
                  </a:cubicBezTo>
                  <a:close/>
                </a:path>
              </a:pathLst>
            </a:custGeom>
            <a:solidFill>
              <a:srgbClr val="FFFFFF"/>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22" name="Freeform 21"/>
            <p:cNvSpPr/>
            <p:nvPr/>
          </p:nvSpPr>
          <p:spPr>
            <a:xfrm>
              <a:off x="5242744" y="2706624"/>
              <a:ext cx="497142" cy="1002400"/>
            </a:xfrm>
            <a:custGeom>
              <a:avLst/>
              <a:gdLst/>
              <a:ahLst/>
              <a:cxnLst/>
              <a:rect l="l" t="t" r="r" b="b"/>
              <a:pathLst>
                <a:path w="118" h="238">
                  <a:moveTo>
                    <a:pt x="61" y="33"/>
                  </a:moveTo>
                  <a:cubicBezTo>
                    <a:pt x="60" y="39"/>
                    <a:pt x="60" y="39"/>
                    <a:pt x="60" y="39"/>
                  </a:cubicBezTo>
                  <a:cubicBezTo>
                    <a:pt x="62" y="39"/>
                    <a:pt x="63" y="39"/>
                    <a:pt x="64" y="37"/>
                  </a:cubicBezTo>
                  <a:cubicBezTo>
                    <a:pt x="67" y="34"/>
                    <a:pt x="69" y="30"/>
                    <a:pt x="72" y="26"/>
                  </a:cubicBezTo>
                  <a:cubicBezTo>
                    <a:pt x="72" y="26"/>
                    <a:pt x="73" y="25"/>
                    <a:pt x="73" y="25"/>
                  </a:cubicBezTo>
                  <a:cubicBezTo>
                    <a:pt x="75" y="22"/>
                    <a:pt x="78" y="20"/>
                    <a:pt x="81" y="21"/>
                  </a:cubicBezTo>
                  <a:cubicBezTo>
                    <a:pt x="83" y="21"/>
                    <a:pt x="84" y="22"/>
                    <a:pt x="84" y="24"/>
                  </a:cubicBezTo>
                  <a:cubicBezTo>
                    <a:pt x="84" y="24"/>
                    <a:pt x="85" y="25"/>
                    <a:pt x="86" y="25"/>
                  </a:cubicBezTo>
                  <a:cubicBezTo>
                    <a:pt x="88" y="25"/>
                    <a:pt x="90" y="24"/>
                    <a:pt x="92" y="23"/>
                  </a:cubicBezTo>
                  <a:cubicBezTo>
                    <a:pt x="93" y="23"/>
                    <a:pt x="93" y="24"/>
                    <a:pt x="93" y="24"/>
                  </a:cubicBezTo>
                  <a:cubicBezTo>
                    <a:pt x="93" y="25"/>
                    <a:pt x="93" y="25"/>
                    <a:pt x="93" y="26"/>
                  </a:cubicBezTo>
                  <a:cubicBezTo>
                    <a:pt x="92" y="29"/>
                    <a:pt x="94" y="33"/>
                    <a:pt x="97" y="35"/>
                  </a:cubicBezTo>
                  <a:cubicBezTo>
                    <a:pt x="98" y="35"/>
                    <a:pt x="98" y="35"/>
                    <a:pt x="98" y="35"/>
                  </a:cubicBezTo>
                  <a:cubicBezTo>
                    <a:pt x="95" y="38"/>
                    <a:pt x="92" y="39"/>
                    <a:pt x="88" y="39"/>
                  </a:cubicBezTo>
                  <a:cubicBezTo>
                    <a:pt x="86" y="39"/>
                    <a:pt x="83" y="40"/>
                    <a:pt x="81" y="41"/>
                  </a:cubicBezTo>
                  <a:cubicBezTo>
                    <a:pt x="79" y="42"/>
                    <a:pt x="77" y="43"/>
                    <a:pt x="75" y="43"/>
                  </a:cubicBezTo>
                  <a:cubicBezTo>
                    <a:pt x="75" y="44"/>
                    <a:pt x="74" y="44"/>
                    <a:pt x="73" y="45"/>
                  </a:cubicBezTo>
                  <a:cubicBezTo>
                    <a:pt x="74" y="45"/>
                    <a:pt x="74" y="45"/>
                    <a:pt x="74" y="45"/>
                  </a:cubicBezTo>
                  <a:cubicBezTo>
                    <a:pt x="81" y="45"/>
                    <a:pt x="81" y="45"/>
                    <a:pt x="81" y="45"/>
                  </a:cubicBezTo>
                  <a:cubicBezTo>
                    <a:pt x="81" y="47"/>
                    <a:pt x="81" y="48"/>
                    <a:pt x="83" y="48"/>
                  </a:cubicBezTo>
                  <a:cubicBezTo>
                    <a:pt x="84" y="48"/>
                    <a:pt x="84" y="49"/>
                    <a:pt x="85" y="49"/>
                  </a:cubicBezTo>
                  <a:cubicBezTo>
                    <a:pt x="82" y="50"/>
                    <a:pt x="80" y="53"/>
                    <a:pt x="76" y="53"/>
                  </a:cubicBezTo>
                  <a:cubicBezTo>
                    <a:pt x="79" y="50"/>
                    <a:pt x="79" y="50"/>
                    <a:pt x="79" y="50"/>
                  </a:cubicBezTo>
                  <a:cubicBezTo>
                    <a:pt x="78" y="48"/>
                    <a:pt x="78" y="48"/>
                    <a:pt x="76" y="49"/>
                  </a:cubicBezTo>
                  <a:cubicBezTo>
                    <a:pt x="74" y="50"/>
                    <a:pt x="72" y="52"/>
                    <a:pt x="70" y="53"/>
                  </a:cubicBezTo>
                  <a:cubicBezTo>
                    <a:pt x="70" y="54"/>
                    <a:pt x="69" y="54"/>
                    <a:pt x="69" y="54"/>
                  </a:cubicBezTo>
                  <a:cubicBezTo>
                    <a:pt x="66" y="55"/>
                    <a:pt x="64" y="57"/>
                    <a:pt x="62" y="60"/>
                  </a:cubicBezTo>
                  <a:cubicBezTo>
                    <a:pt x="61" y="61"/>
                    <a:pt x="60" y="62"/>
                    <a:pt x="58" y="62"/>
                  </a:cubicBezTo>
                  <a:cubicBezTo>
                    <a:pt x="57" y="62"/>
                    <a:pt x="57" y="62"/>
                    <a:pt x="56" y="63"/>
                  </a:cubicBezTo>
                  <a:cubicBezTo>
                    <a:pt x="56" y="63"/>
                    <a:pt x="55" y="64"/>
                    <a:pt x="55" y="64"/>
                  </a:cubicBezTo>
                  <a:cubicBezTo>
                    <a:pt x="56" y="67"/>
                    <a:pt x="54" y="70"/>
                    <a:pt x="51" y="71"/>
                  </a:cubicBezTo>
                  <a:cubicBezTo>
                    <a:pt x="49" y="72"/>
                    <a:pt x="47" y="73"/>
                    <a:pt x="45" y="75"/>
                  </a:cubicBezTo>
                  <a:cubicBezTo>
                    <a:pt x="43" y="77"/>
                    <a:pt x="43" y="79"/>
                    <a:pt x="44" y="82"/>
                  </a:cubicBezTo>
                  <a:cubicBezTo>
                    <a:pt x="45" y="83"/>
                    <a:pt x="45" y="85"/>
                    <a:pt x="44" y="87"/>
                  </a:cubicBezTo>
                  <a:cubicBezTo>
                    <a:pt x="44" y="87"/>
                    <a:pt x="43" y="87"/>
                    <a:pt x="42" y="87"/>
                  </a:cubicBezTo>
                  <a:cubicBezTo>
                    <a:pt x="42" y="87"/>
                    <a:pt x="41" y="87"/>
                    <a:pt x="41" y="86"/>
                  </a:cubicBezTo>
                  <a:cubicBezTo>
                    <a:pt x="41" y="84"/>
                    <a:pt x="40" y="82"/>
                    <a:pt x="40" y="80"/>
                  </a:cubicBezTo>
                  <a:cubicBezTo>
                    <a:pt x="40" y="80"/>
                    <a:pt x="39" y="79"/>
                    <a:pt x="39" y="78"/>
                  </a:cubicBezTo>
                  <a:cubicBezTo>
                    <a:pt x="38" y="78"/>
                    <a:pt x="38" y="78"/>
                    <a:pt x="38" y="78"/>
                  </a:cubicBezTo>
                  <a:cubicBezTo>
                    <a:pt x="38" y="81"/>
                    <a:pt x="38" y="81"/>
                    <a:pt x="38" y="81"/>
                  </a:cubicBezTo>
                  <a:cubicBezTo>
                    <a:pt x="38" y="81"/>
                    <a:pt x="38" y="81"/>
                    <a:pt x="38" y="81"/>
                  </a:cubicBezTo>
                  <a:cubicBezTo>
                    <a:pt x="37" y="80"/>
                    <a:pt x="37" y="80"/>
                    <a:pt x="36" y="79"/>
                  </a:cubicBezTo>
                  <a:cubicBezTo>
                    <a:pt x="36" y="79"/>
                    <a:pt x="35" y="78"/>
                    <a:pt x="34" y="78"/>
                  </a:cubicBezTo>
                  <a:cubicBezTo>
                    <a:pt x="33" y="77"/>
                    <a:pt x="32" y="77"/>
                    <a:pt x="31" y="78"/>
                  </a:cubicBezTo>
                  <a:cubicBezTo>
                    <a:pt x="30" y="80"/>
                    <a:pt x="29" y="81"/>
                    <a:pt x="28" y="82"/>
                  </a:cubicBezTo>
                  <a:cubicBezTo>
                    <a:pt x="27" y="81"/>
                    <a:pt x="26" y="80"/>
                    <a:pt x="25" y="79"/>
                  </a:cubicBezTo>
                  <a:cubicBezTo>
                    <a:pt x="25" y="79"/>
                    <a:pt x="25" y="79"/>
                    <a:pt x="24" y="79"/>
                  </a:cubicBezTo>
                  <a:cubicBezTo>
                    <a:pt x="22" y="79"/>
                    <a:pt x="20" y="80"/>
                    <a:pt x="19" y="82"/>
                  </a:cubicBezTo>
                  <a:cubicBezTo>
                    <a:pt x="18" y="83"/>
                    <a:pt x="16" y="85"/>
                    <a:pt x="15" y="86"/>
                  </a:cubicBezTo>
                  <a:cubicBezTo>
                    <a:pt x="13" y="87"/>
                    <a:pt x="13" y="89"/>
                    <a:pt x="14" y="91"/>
                  </a:cubicBezTo>
                  <a:cubicBezTo>
                    <a:pt x="14" y="91"/>
                    <a:pt x="14" y="92"/>
                    <a:pt x="14" y="93"/>
                  </a:cubicBezTo>
                  <a:cubicBezTo>
                    <a:pt x="13" y="96"/>
                    <a:pt x="15" y="100"/>
                    <a:pt x="19" y="101"/>
                  </a:cubicBezTo>
                  <a:cubicBezTo>
                    <a:pt x="21" y="102"/>
                    <a:pt x="23" y="101"/>
                    <a:pt x="24" y="99"/>
                  </a:cubicBezTo>
                  <a:cubicBezTo>
                    <a:pt x="25" y="98"/>
                    <a:pt x="25" y="97"/>
                    <a:pt x="25" y="97"/>
                  </a:cubicBezTo>
                  <a:cubicBezTo>
                    <a:pt x="26" y="96"/>
                    <a:pt x="27" y="95"/>
                    <a:pt x="28" y="95"/>
                  </a:cubicBezTo>
                  <a:cubicBezTo>
                    <a:pt x="28" y="95"/>
                    <a:pt x="28" y="95"/>
                    <a:pt x="28" y="95"/>
                  </a:cubicBezTo>
                  <a:cubicBezTo>
                    <a:pt x="29" y="96"/>
                    <a:pt x="29" y="97"/>
                    <a:pt x="29" y="98"/>
                  </a:cubicBezTo>
                  <a:cubicBezTo>
                    <a:pt x="29" y="99"/>
                    <a:pt x="28" y="101"/>
                    <a:pt x="28" y="102"/>
                  </a:cubicBezTo>
                  <a:cubicBezTo>
                    <a:pt x="27" y="104"/>
                    <a:pt x="28" y="105"/>
                    <a:pt x="29" y="105"/>
                  </a:cubicBezTo>
                  <a:cubicBezTo>
                    <a:pt x="31" y="105"/>
                    <a:pt x="32" y="105"/>
                    <a:pt x="33" y="106"/>
                  </a:cubicBezTo>
                  <a:cubicBezTo>
                    <a:pt x="34" y="106"/>
                    <a:pt x="35" y="107"/>
                    <a:pt x="35" y="108"/>
                  </a:cubicBezTo>
                  <a:cubicBezTo>
                    <a:pt x="36" y="108"/>
                    <a:pt x="35" y="108"/>
                    <a:pt x="35" y="108"/>
                  </a:cubicBezTo>
                  <a:cubicBezTo>
                    <a:pt x="35" y="110"/>
                    <a:pt x="35" y="112"/>
                    <a:pt x="35" y="114"/>
                  </a:cubicBezTo>
                  <a:cubicBezTo>
                    <a:pt x="36" y="115"/>
                    <a:pt x="36" y="116"/>
                    <a:pt x="37" y="117"/>
                  </a:cubicBezTo>
                  <a:cubicBezTo>
                    <a:pt x="38" y="117"/>
                    <a:pt x="39" y="117"/>
                    <a:pt x="39" y="117"/>
                  </a:cubicBezTo>
                  <a:cubicBezTo>
                    <a:pt x="40" y="116"/>
                    <a:pt x="42" y="116"/>
                    <a:pt x="43" y="117"/>
                  </a:cubicBezTo>
                  <a:cubicBezTo>
                    <a:pt x="45" y="117"/>
                    <a:pt x="45" y="117"/>
                    <a:pt x="45" y="117"/>
                  </a:cubicBezTo>
                  <a:cubicBezTo>
                    <a:pt x="47" y="118"/>
                    <a:pt x="48" y="117"/>
                    <a:pt x="49" y="116"/>
                  </a:cubicBezTo>
                  <a:cubicBezTo>
                    <a:pt x="50" y="115"/>
                    <a:pt x="51" y="114"/>
                    <a:pt x="53" y="113"/>
                  </a:cubicBezTo>
                  <a:cubicBezTo>
                    <a:pt x="53" y="113"/>
                    <a:pt x="53" y="113"/>
                    <a:pt x="54" y="113"/>
                  </a:cubicBezTo>
                  <a:cubicBezTo>
                    <a:pt x="54" y="114"/>
                    <a:pt x="54" y="114"/>
                    <a:pt x="54" y="115"/>
                  </a:cubicBezTo>
                  <a:cubicBezTo>
                    <a:pt x="53" y="116"/>
                    <a:pt x="53" y="116"/>
                    <a:pt x="54" y="117"/>
                  </a:cubicBezTo>
                  <a:cubicBezTo>
                    <a:pt x="57" y="118"/>
                    <a:pt x="57" y="118"/>
                    <a:pt x="57" y="118"/>
                  </a:cubicBezTo>
                  <a:cubicBezTo>
                    <a:pt x="55" y="115"/>
                    <a:pt x="58" y="114"/>
                    <a:pt x="59" y="112"/>
                  </a:cubicBezTo>
                  <a:cubicBezTo>
                    <a:pt x="59" y="113"/>
                    <a:pt x="59" y="113"/>
                    <a:pt x="60" y="113"/>
                  </a:cubicBezTo>
                  <a:cubicBezTo>
                    <a:pt x="61" y="115"/>
                    <a:pt x="64" y="116"/>
                    <a:pt x="66" y="116"/>
                  </a:cubicBezTo>
                  <a:cubicBezTo>
                    <a:pt x="69" y="115"/>
                    <a:pt x="72" y="117"/>
                    <a:pt x="74" y="119"/>
                  </a:cubicBezTo>
                  <a:cubicBezTo>
                    <a:pt x="77" y="121"/>
                    <a:pt x="81" y="123"/>
                    <a:pt x="85" y="124"/>
                  </a:cubicBezTo>
                  <a:cubicBezTo>
                    <a:pt x="86" y="124"/>
                    <a:pt x="88" y="125"/>
                    <a:pt x="89" y="127"/>
                  </a:cubicBezTo>
                  <a:cubicBezTo>
                    <a:pt x="89" y="128"/>
                    <a:pt x="90" y="129"/>
                    <a:pt x="91" y="130"/>
                  </a:cubicBezTo>
                  <a:cubicBezTo>
                    <a:pt x="92" y="131"/>
                    <a:pt x="92" y="133"/>
                    <a:pt x="91" y="134"/>
                  </a:cubicBezTo>
                  <a:cubicBezTo>
                    <a:pt x="91" y="134"/>
                    <a:pt x="90" y="134"/>
                    <a:pt x="90" y="134"/>
                  </a:cubicBezTo>
                  <a:cubicBezTo>
                    <a:pt x="88" y="135"/>
                    <a:pt x="88" y="135"/>
                    <a:pt x="88" y="135"/>
                  </a:cubicBezTo>
                  <a:cubicBezTo>
                    <a:pt x="89" y="136"/>
                    <a:pt x="89" y="136"/>
                    <a:pt x="90" y="136"/>
                  </a:cubicBezTo>
                  <a:cubicBezTo>
                    <a:pt x="91" y="136"/>
                    <a:pt x="91" y="135"/>
                    <a:pt x="92" y="135"/>
                  </a:cubicBezTo>
                  <a:cubicBezTo>
                    <a:pt x="93" y="135"/>
                    <a:pt x="93" y="135"/>
                    <a:pt x="94" y="136"/>
                  </a:cubicBezTo>
                  <a:cubicBezTo>
                    <a:pt x="94" y="136"/>
                    <a:pt x="93" y="137"/>
                    <a:pt x="93" y="137"/>
                  </a:cubicBezTo>
                  <a:cubicBezTo>
                    <a:pt x="93" y="137"/>
                    <a:pt x="93" y="138"/>
                    <a:pt x="93" y="138"/>
                  </a:cubicBezTo>
                  <a:cubicBezTo>
                    <a:pt x="94" y="138"/>
                    <a:pt x="94" y="138"/>
                    <a:pt x="94" y="138"/>
                  </a:cubicBezTo>
                  <a:cubicBezTo>
                    <a:pt x="95" y="138"/>
                    <a:pt x="95" y="138"/>
                    <a:pt x="95" y="138"/>
                  </a:cubicBezTo>
                  <a:cubicBezTo>
                    <a:pt x="96" y="136"/>
                    <a:pt x="99" y="136"/>
                    <a:pt x="100" y="137"/>
                  </a:cubicBezTo>
                  <a:cubicBezTo>
                    <a:pt x="100" y="137"/>
                    <a:pt x="100" y="138"/>
                    <a:pt x="100" y="138"/>
                  </a:cubicBezTo>
                  <a:cubicBezTo>
                    <a:pt x="100" y="138"/>
                    <a:pt x="101" y="138"/>
                    <a:pt x="101" y="138"/>
                  </a:cubicBezTo>
                  <a:cubicBezTo>
                    <a:pt x="101" y="141"/>
                    <a:pt x="103" y="140"/>
                    <a:pt x="104" y="139"/>
                  </a:cubicBezTo>
                  <a:cubicBezTo>
                    <a:pt x="105" y="139"/>
                    <a:pt x="106" y="139"/>
                    <a:pt x="108" y="139"/>
                  </a:cubicBezTo>
                  <a:cubicBezTo>
                    <a:pt x="110" y="141"/>
                    <a:pt x="113" y="142"/>
                    <a:pt x="116" y="143"/>
                  </a:cubicBezTo>
                  <a:cubicBezTo>
                    <a:pt x="117" y="143"/>
                    <a:pt x="118" y="144"/>
                    <a:pt x="118" y="145"/>
                  </a:cubicBezTo>
                  <a:cubicBezTo>
                    <a:pt x="118" y="149"/>
                    <a:pt x="117" y="154"/>
                    <a:pt x="114" y="157"/>
                  </a:cubicBezTo>
                  <a:cubicBezTo>
                    <a:pt x="114" y="157"/>
                    <a:pt x="113" y="158"/>
                    <a:pt x="113" y="158"/>
                  </a:cubicBezTo>
                  <a:cubicBezTo>
                    <a:pt x="112" y="158"/>
                    <a:pt x="111" y="159"/>
                    <a:pt x="111" y="161"/>
                  </a:cubicBezTo>
                  <a:cubicBezTo>
                    <a:pt x="111" y="164"/>
                    <a:pt x="111" y="167"/>
                    <a:pt x="111" y="169"/>
                  </a:cubicBezTo>
                  <a:cubicBezTo>
                    <a:pt x="111" y="171"/>
                    <a:pt x="110" y="173"/>
                    <a:pt x="109" y="175"/>
                  </a:cubicBezTo>
                  <a:cubicBezTo>
                    <a:pt x="108" y="176"/>
                    <a:pt x="108" y="177"/>
                    <a:pt x="106" y="177"/>
                  </a:cubicBezTo>
                  <a:cubicBezTo>
                    <a:pt x="105" y="177"/>
                    <a:pt x="103" y="178"/>
                    <a:pt x="103" y="179"/>
                  </a:cubicBezTo>
                  <a:cubicBezTo>
                    <a:pt x="101" y="180"/>
                    <a:pt x="99" y="181"/>
                    <a:pt x="98" y="182"/>
                  </a:cubicBezTo>
                  <a:cubicBezTo>
                    <a:pt x="97" y="183"/>
                    <a:pt x="97" y="185"/>
                    <a:pt x="97" y="186"/>
                  </a:cubicBezTo>
                  <a:cubicBezTo>
                    <a:pt x="96" y="189"/>
                    <a:pt x="96" y="191"/>
                    <a:pt x="95" y="194"/>
                  </a:cubicBezTo>
                  <a:cubicBezTo>
                    <a:pt x="94" y="195"/>
                    <a:pt x="92" y="196"/>
                    <a:pt x="91" y="197"/>
                  </a:cubicBezTo>
                  <a:cubicBezTo>
                    <a:pt x="90" y="200"/>
                    <a:pt x="86" y="200"/>
                    <a:pt x="84" y="199"/>
                  </a:cubicBezTo>
                  <a:cubicBezTo>
                    <a:pt x="83" y="201"/>
                    <a:pt x="85" y="202"/>
                    <a:pt x="85" y="203"/>
                  </a:cubicBezTo>
                  <a:cubicBezTo>
                    <a:pt x="86" y="205"/>
                    <a:pt x="86" y="205"/>
                    <a:pt x="85" y="206"/>
                  </a:cubicBezTo>
                  <a:cubicBezTo>
                    <a:pt x="83" y="207"/>
                    <a:pt x="81" y="209"/>
                    <a:pt x="80" y="210"/>
                  </a:cubicBezTo>
                  <a:cubicBezTo>
                    <a:pt x="79" y="211"/>
                    <a:pt x="78" y="212"/>
                    <a:pt x="79" y="214"/>
                  </a:cubicBezTo>
                  <a:cubicBezTo>
                    <a:pt x="79" y="215"/>
                    <a:pt x="79" y="217"/>
                    <a:pt x="78" y="218"/>
                  </a:cubicBezTo>
                  <a:cubicBezTo>
                    <a:pt x="78" y="219"/>
                    <a:pt x="78" y="219"/>
                    <a:pt x="78" y="220"/>
                  </a:cubicBezTo>
                  <a:cubicBezTo>
                    <a:pt x="78" y="221"/>
                    <a:pt x="79" y="223"/>
                    <a:pt x="79" y="224"/>
                  </a:cubicBezTo>
                  <a:cubicBezTo>
                    <a:pt x="79" y="226"/>
                    <a:pt x="79" y="228"/>
                    <a:pt x="79" y="231"/>
                  </a:cubicBezTo>
                  <a:cubicBezTo>
                    <a:pt x="79" y="231"/>
                    <a:pt x="80" y="232"/>
                    <a:pt x="81" y="232"/>
                  </a:cubicBezTo>
                  <a:cubicBezTo>
                    <a:pt x="81" y="232"/>
                    <a:pt x="82" y="233"/>
                    <a:pt x="82" y="233"/>
                  </a:cubicBezTo>
                  <a:cubicBezTo>
                    <a:pt x="82" y="234"/>
                    <a:pt x="83" y="236"/>
                    <a:pt x="83" y="237"/>
                  </a:cubicBezTo>
                  <a:cubicBezTo>
                    <a:pt x="82" y="238"/>
                    <a:pt x="80" y="238"/>
                    <a:pt x="79" y="236"/>
                  </a:cubicBezTo>
                  <a:cubicBezTo>
                    <a:pt x="79" y="236"/>
                    <a:pt x="79" y="236"/>
                    <a:pt x="79" y="236"/>
                  </a:cubicBezTo>
                  <a:cubicBezTo>
                    <a:pt x="78" y="235"/>
                    <a:pt x="77" y="234"/>
                    <a:pt x="75" y="233"/>
                  </a:cubicBezTo>
                  <a:cubicBezTo>
                    <a:pt x="72" y="232"/>
                    <a:pt x="70" y="230"/>
                    <a:pt x="69" y="227"/>
                  </a:cubicBezTo>
                  <a:cubicBezTo>
                    <a:pt x="67" y="225"/>
                    <a:pt x="66" y="222"/>
                    <a:pt x="67" y="218"/>
                  </a:cubicBezTo>
                  <a:cubicBezTo>
                    <a:pt x="67" y="216"/>
                    <a:pt x="66" y="214"/>
                    <a:pt x="64" y="213"/>
                  </a:cubicBezTo>
                  <a:cubicBezTo>
                    <a:pt x="63" y="213"/>
                    <a:pt x="63" y="212"/>
                    <a:pt x="63" y="212"/>
                  </a:cubicBezTo>
                  <a:cubicBezTo>
                    <a:pt x="63" y="210"/>
                    <a:pt x="63" y="207"/>
                    <a:pt x="62" y="205"/>
                  </a:cubicBezTo>
                  <a:cubicBezTo>
                    <a:pt x="62" y="200"/>
                    <a:pt x="61" y="196"/>
                    <a:pt x="61" y="191"/>
                  </a:cubicBezTo>
                  <a:cubicBezTo>
                    <a:pt x="61" y="188"/>
                    <a:pt x="61" y="184"/>
                    <a:pt x="61" y="181"/>
                  </a:cubicBezTo>
                  <a:cubicBezTo>
                    <a:pt x="61" y="179"/>
                    <a:pt x="61" y="178"/>
                    <a:pt x="61" y="176"/>
                  </a:cubicBezTo>
                  <a:cubicBezTo>
                    <a:pt x="61" y="172"/>
                    <a:pt x="58" y="168"/>
                    <a:pt x="54" y="167"/>
                  </a:cubicBezTo>
                  <a:cubicBezTo>
                    <a:pt x="52" y="167"/>
                    <a:pt x="50" y="165"/>
                    <a:pt x="50" y="163"/>
                  </a:cubicBezTo>
                  <a:cubicBezTo>
                    <a:pt x="50" y="161"/>
                    <a:pt x="49" y="159"/>
                    <a:pt x="48" y="158"/>
                  </a:cubicBezTo>
                  <a:cubicBezTo>
                    <a:pt x="45" y="157"/>
                    <a:pt x="44" y="155"/>
                    <a:pt x="43" y="152"/>
                  </a:cubicBezTo>
                  <a:cubicBezTo>
                    <a:pt x="42" y="151"/>
                    <a:pt x="42" y="151"/>
                    <a:pt x="41" y="150"/>
                  </a:cubicBezTo>
                  <a:cubicBezTo>
                    <a:pt x="40" y="149"/>
                    <a:pt x="39" y="147"/>
                    <a:pt x="40" y="145"/>
                  </a:cubicBezTo>
                  <a:cubicBezTo>
                    <a:pt x="40" y="144"/>
                    <a:pt x="40" y="143"/>
                    <a:pt x="40" y="142"/>
                  </a:cubicBezTo>
                  <a:cubicBezTo>
                    <a:pt x="39" y="141"/>
                    <a:pt x="39" y="140"/>
                    <a:pt x="39" y="140"/>
                  </a:cubicBezTo>
                  <a:cubicBezTo>
                    <a:pt x="40" y="137"/>
                    <a:pt x="41" y="135"/>
                    <a:pt x="42" y="133"/>
                  </a:cubicBezTo>
                  <a:cubicBezTo>
                    <a:pt x="43" y="131"/>
                    <a:pt x="44" y="129"/>
                    <a:pt x="45" y="127"/>
                  </a:cubicBezTo>
                  <a:cubicBezTo>
                    <a:pt x="46" y="124"/>
                    <a:pt x="45" y="121"/>
                    <a:pt x="43" y="120"/>
                  </a:cubicBezTo>
                  <a:cubicBezTo>
                    <a:pt x="42" y="120"/>
                    <a:pt x="42" y="120"/>
                    <a:pt x="41" y="120"/>
                  </a:cubicBezTo>
                  <a:cubicBezTo>
                    <a:pt x="39" y="121"/>
                    <a:pt x="37" y="121"/>
                    <a:pt x="36" y="120"/>
                  </a:cubicBezTo>
                  <a:cubicBezTo>
                    <a:pt x="33" y="118"/>
                    <a:pt x="31" y="115"/>
                    <a:pt x="29" y="112"/>
                  </a:cubicBezTo>
                  <a:cubicBezTo>
                    <a:pt x="29" y="112"/>
                    <a:pt x="29" y="111"/>
                    <a:pt x="28" y="111"/>
                  </a:cubicBezTo>
                  <a:cubicBezTo>
                    <a:pt x="27" y="111"/>
                    <a:pt x="27" y="111"/>
                    <a:pt x="26" y="111"/>
                  </a:cubicBezTo>
                  <a:cubicBezTo>
                    <a:pt x="24" y="111"/>
                    <a:pt x="22" y="110"/>
                    <a:pt x="21" y="108"/>
                  </a:cubicBezTo>
                  <a:cubicBezTo>
                    <a:pt x="19" y="106"/>
                    <a:pt x="17" y="106"/>
                    <a:pt x="14" y="106"/>
                  </a:cubicBezTo>
                  <a:cubicBezTo>
                    <a:pt x="14" y="106"/>
                    <a:pt x="14" y="106"/>
                    <a:pt x="13" y="106"/>
                  </a:cubicBezTo>
                  <a:cubicBezTo>
                    <a:pt x="9" y="105"/>
                    <a:pt x="5" y="102"/>
                    <a:pt x="1" y="99"/>
                  </a:cubicBezTo>
                  <a:cubicBezTo>
                    <a:pt x="0" y="97"/>
                    <a:pt x="0" y="96"/>
                    <a:pt x="0" y="94"/>
                  </a:cubicBezTo>
                  <a:cubicBezTo>
                    <a:pt x="1" y="85"/>
                    <a:pt x="3" y="75"/>
                    <a:pt x="6" y="67"/>
                  </a:cubicBezTo>
                  <a:cubicBezTo>
                    <a:pt x="11" y="53"/>
                    <a:pt x="17" y="40"/>
                    <a:pt x="26" y="28"/>
                  </a:cubicBezTo>
                  <a:cubicBezTo>
                    <a:pt x="29" y="23"/>
                    <a:pt x="32" y="19"/>
                    <a:pt x="36" y="15"/>
                  </a:cubicBezTo>
                  <a:cubicBezTo>
                    <a:pt x="36" y="14"/>
                    <a:pt x="37" y="14"/>
                    <a:pt x="37" y="14"/>
                  </a:cubicBezTo>
                  <a:cubicBezTo>
                    <a:pt x="39" y="15"/>
                    <a:pt x="40" y="15"/>
                    <a:pt x="41" y="15"/>
                  </a:cubicBezTo>
                  <a:cubicBezTo>
                    <a:pt x="44" y="15"/>
                    <a:pt x="46" y="15"/>
                    <a:pt x="49" y="14"/>
                  </a:cubicBezTo>
                  <a:cubicBezTo>
                    <a:pt x="52" y="13"/>
                    <a:pt x="55" y="12"/>
                    <a:pt x="58" y="11"/>
                  </a:cubicBezTo>
                  <a:cubicBezTo>
                    <a:pt x="61" y="10"/>
                    <a:pt x="62" y="8"/>
                    <a:pt x="63" y="5"/>
                  </a:cubicBezTo>
                  <a:cubicBezTo>
                    <a:pt x="63" y="4"/>
                    <a:pt x="63" y="4"/>
                    <a:pt x="63" y="3"/>
                  </a:cubicBezTo>
                  <a:cubicBezTo>
                    <a:pt x="64" y="0"/>
                    <a:pt x="64" y="0"/>
                    <a:pt x="67" y="1"/>
                  </a:cubicBezTo>
                  <a:cubicBezTo>
                    <a:pt x="72" y="2"/>
                    <a:pt x="72" y="2"/>
                    <a:pt x="72" y="2"/>
                  </a:cubicBezTo>
                  <a:cubicBezTo>
                    <a:pt x="71" y="3"/>
                    <a:pt x="69" y="3"/>
                    <a:pt x="68" y="4"/>
                  </a:cubicBezTo>
                  <a:cubicBezTo>
                    <a:pt x="67" y="4"/>
                    <a:pt x="67" y="5"/>
                    <a:pt x="67" y="6"/>
                  </a:cubicBezTo>
                  <a:cubicBezTo>
                    <a:pt x="68" y="6"/>
                    <a:pt x="69" y="8"/>
                    <a:pt x="70" y="10"/>
                  </a:cubicBezTo>
                  <a:cubicBezTo>
                    <a:pt x="71" y="10"/>
                    <a:pt x="71" y="10"/>
                    <a:pt x="72" y="10"/>
                  </a:cubicBezTo>
                  <a:cubicBezTo>
                    <a:pt x="74" y="9"/>
                    <a:pt x="77" y="9"/>
                    <a:pt x="79" y="9"/>
                  </a:cubicBezTo>
                  <a:cubicBezTo>
                    <a:pt x="78" y="10"/>
                    <a:pt x="78" y="11"/>
                    <a:pt x="77" y="12"/>
                  </a:cubicBezTo>
                  <a:cubicBezTo>
                    <a:pt x="76" y="13"/>
                    <a:pt x="75" y="13"/>
                    <a:pt x="74" y="13"/>
                  </a:cubicBezTo>
                  <a:cubicBezTo>
                    <a:pt x="71" y="14"/>
                    <a:pt x="68" y="14"/>
                    <a:pt x="65" y="15"/>
                  </a:cubicBezTo>
                  <a:cubicBezTo>
                    <a:pt x="65" y="17"/>
                    <a:pt x="63" y="18"/>
                    <a:pt x="61" y="18"/>
                  </a:cubicBezTo>
                  <a:cubicBezTo>
                    <a:pt x="58" y="19"/>
                    <a:pt x="54" y="20"/>
                    <a:pt x="52" y="23"/>
                  </a:cubicBezTo>
                  <a:cubicBezTo>
                    <a:pt x="50" y="24"/>
                    <a:pt x="49" y="26"/>
                    <a:pt x="50" y="28"/>
                  </a:cubicBezTo>
                  <a:cubicBezTo>
                    <a:pt x="50" y="29"/>
                    <a:pt x="50" y="30"/>
                    <a:pt x="52" y="30"/>
                  </a:cubicBezTo>
                  <a:cubicBezTo>
                    <a:pt x="52" y="30"/>
                    <a:pt x="52" y="30"/>
                    <a:pt x="53" y="30"/>
                  </a:cubicBezTo>
                  <a:cubicBezTo>
                    <a:pt x="54" y="31"/>
                    <a:pt x="55" y="31"/>
                    <a:pt x="57" y="32"/>
                  </a:cubicBezTo>
                  <a:cubicBezTo>
                    <a:pt x="58" y="33"/>
                    <a:pt x="59" y="33"/>
                    <a:pt x="60" y="33"/>
                  </a:cubicBezTo>
                  <a:cubicBezTo>
                    <a:pt x="61" y="33"/>
                    <a:pt x="61" y="33"/>
                    <a:pt x="61" y="33"/>
                  </a:cubicBezTo>
                  <a:close/>
                </a:path>
              </a:pathLst>
            </a:custGeom>
            <a:solidFill>
              <a:srgbClr val="FFFFFF"/>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23" name="Freeform 22"/>
            <p:cNvSpPr/>
            <p:nvPr/>
          </p:nvSpPr>
          <p:spPr>
            <a:xfrm>
              <a:off x="5681040" y="2655895"/>
              <a:ext cx="277994" cy="146099"/>
            </a:xfrm>
            <a:custGeom>
              <a:avLst/>
              <a:gdLst/>
              <a:ahLst/>
              <a:cxnLst/>
              <a:rect l="l" t="t" r="r" b="b"/>
              <a:pathLst>
                <a:path w="66" h="35">
                  <a:moveTo>
                    <a:pt x="0" y="7"/>
                  </a:moveTo>
                  <a:cubicBezTo>
                    <a:pt x="3" y="7"/>
                    <a:pt x="7" y="6"/>
                    <a:pt x="10" y="6"/>
                  </a:cubicBezTo>
                  <a:cubicBezTo>
                    <a:pt x="11" y="5"/>
                    <a:pt x="13" y="5"/>
                    <a:pt x="14" y="4"/>
                  </a:cubicBezTo>
                  <a:cubicBezTo>
                    <a:pt x="17" y="3"/>
                    <a:pt x="21" y="2"/>
                    <a:pt x="25" y="2"/>
                  </a:cubicBezTo>
                  <a:cubicBezTo>
                    <a:pt x="28" y="3"/>
                    <a:pt x="32" y="3"/>
                    <a:pt x="36" y="3"/>
                  </a:cubicBezTo>
                  <a:cubicBezTo>
                    <a:pt x="37" y="4"/>
                    <a:pt x="38" y="3"/>
                    <a:pt x="39" y="2"/>
                  </a:cubicBezTo>
                  <a:cubicBezTo>
                    <a:pt x="40" y="2"/>
                    <a:pt x="41" y="2"/>
                    <a:pt x="41" y="1"/>
                  </a:cubicBezTo>
                  <a:cubicBezTo>
                    <a:pt x="44" y="1"/>
                    <a:pt x="47" y="0"/>
                    <a:pt x="50" y="0"/>
                  </a:cubicBezTo>
                  <a:cubicBezTo>
                    <a:pt x="51" y="0"/>
                    <a:pt x="53" y="0"/>
                    <a:pt x="54" y="0"/>
                  </a:cubicBezTo>
                  <a:cubicBezTo>
                    <a:pt x="58" y="1"/>
                    <a:pt x="61" y="1"/>
                    <a:pt x="65" y="2"/>
                  </a:cubicBezTo>
                  <a:cubicBezTo>
                    <a:pt x="65" y="2"/>
                    <a:pt x="66" y="2"/>
                    <a:pt x="66" y="3"/>
                  </a:cubicBezTo>
                  <a:cubicBezTo>
                    <a:pt x="65" y="3"/>
                    <a:pt x="63" y="3"/>
                    <a:pt x="62" y="3"/>
                  </a:cubicBezTo>
                  <a:cubicBezTo>
                    <a:pt x="61" y="3"/>
                    <a:pt x="60" y="3"/>
                    <a:pt x="59" y="4"/>
                  </a:cubicBezTo>
                  <a:cubicBezTo>
                    <a:pt x="58" y="4"/>
                    <a:pt x="57" y="5"/>
                    <a:pt x="57" y="7"/>
                  </a:cubicBezTo>
                  <a:cubicBezTo>
                    <a:pt x="57" y="9"/>
                    <a:pt x="55" y="10"/>
                    <a:pt x="53" y="11"/>
                  </a:cubicBezTo>
                  <a:cubicBezTo>
                    <a:pt x="52" y="12"/>
                    <a:pt x="50" y="12"/>
                    <a:pt x="48" y="13"/>
                  </a:cubicBezTo>
                  <a:cubicBezTo>
                    <a:pt x="47" y="14"/>
                    <a:pt x="47" y="14"/>
                    <a:pt x="48" y="15"/>
                  </a:cubicBezTo>
                  <a:cubicBezTo>
                    <a:pt x="52" y="17"/>
                    <a:pt x="52" y="17"/>
                    <a:pt x="52" y="17"/>
                  </a:cubicBezTo>
                  <a:cubicBezTo>
                    <a:pt x="50" y="18"/>
                    <a:pt x="50" y="18"/>
                    <a:pt x="45" y="16"/>
                  </a:cubicBezTo>
                  <a:cubicBezTo>
                    <a:pt x="47" y="19"/>
                    <a:pt x="47" y="19"/>
                    <a:pt x="47" y="19"/>
                  </a:cubicBezTo>
                  <a:cubicBezTo>
                    <a:pt x="44" y="20"/>
                    <a:pt x="41" y="21"/>
                    <a:pt x="38" y="21"/>
                  </a:cubicBezTo>
                  <a:cubicBezTo>
                    <a:pt x="35" y="22"/>
                    <a:pt x="33" y="23"/>
                    <a:pt x="31" y="25"/>
                  </a:cubicBezTo>
                  <a:cubicBezTo>
                    <a:pt x="28" y="26"/>
                    <a:pt x="26" y="27"/>
                    <a:pt x="23" y="27"/>
                  </a:cubicBezTo>
                  <a:cubicBezTo>
                    <a:pt x="22" y="28"/>
                    <a:pt x="20" y="28"/>
                    <a:pt x="21" y="30"/>
                  </a:cubicBezTo>
                  <a:cubicBezTo>
                    <a:pt x="20" y="31"/>
                    <a:pt x="20" y="31"/>
                    <a:pt x="19" y="32"/>
                  </a:cubicBezTo>
                  <a:cubicBezTo>
                    <a:pt x="19" y="33"/>
                    <a:pt x="18" y="33"/>
                    <a:pt x="17" y="34"/>
                  </a:cubicBezTo>
                  <a:cubicBezTo>
                    <a:pt x="15" y="35"/>
                    <a:pt x="12" y="35"/>
                    <a:pt x="10" y="33"/>
                  </a:cubicBezTo>
                  <a:cubicBezTo>
                    <a:pt x="9" y="32"/>
                    <a:pt x="9" y="31"/>
                    <a:pt x="9" y="30"/>
                  </a:cubicBezTo>
                  <a:cubicBezTo>
                    <a:pt x="9" y="29"/>
                    <a:pt x="9" y="28"/>
                    <a:pt x="9" y="27"/>
                  </a:cubicBezTo>
                  <a:cubicBezTo>
                    <a:pt x="9" y="26"/>
                    <a:pt x="10" y="25"/>
                    <a:pt x="11" y="24"/>
                  </a:cubicBezTo>
                  <a:cubicBezTo>
                    <a:pt x="11" y="23"/>
                    <a:pt x="11" y="23"/>
                    <a:pt x="12" y="22"/>
                  </a:cubicBezTo>
                  <a:cubicBezTo>
                    <a:pt x="14" y="20"/>
                    <a:pt x="15" y="16"/>
                    <a:pt x="13" y="13"/>
                  </a:cubicBezTo>
                  <a:cubicBezTo>
                    <a:pt x="12" y="12"/>
                    <a:pt x="11" y="11"/>
                    <a:pt x="10" y="11"/>
                  </a:cubicBezTo>
                  <a:cubicBezTo>
                    <a:pt x="7" y="9"/>
                    <a:pt x="5" y="9"/>
                    <a:pt x="2" y="8"/>
                  </a:cubicBezTo>
                  <a:cubicBezTo>
                    <a:pt x="2" y="8"/>
                    <a:pt x="1" y="8"/>
                    <a:pt x="0" y="7"/>
                  </a:cubicBezTo>
                  <a:close/>
                </a:path>
              </a:pathLst>
            </a:custGeom>
            <a:solidFill>
              <a:srgbClr val="FFFFFF"/>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24" name="Freeform 23"/>
            <p:cNvSpPr/>
            <p:nvPr/>
          </p:nvSpPr>
          <p:spPr>
            <a:xfrm>
              <a:off x="5541028" y="2692419"/>
              <a:ext cx="121749" cy="97399"/>
            </a:xfrm>
            <a:custGeom>
              <a:avLst/>
              <a:gdLst/>
              <a:ahLst/>
              <a:cxnLst/>
              <a:rect l="l" t="t" r="r" b="b"/>
              <a:pathLst>
                <a:path w="29" h="23">
                  <a:moveTo>
                    <a:pt x="7" y="2"/>
                  </a:moveTo>
                  <a:cubicBezTo>
                    <a:pt x="8" y="0"/>
                    <a:pt x="9" y="0"/>
                    <a:pt x="11" y="1"/>
                  </a:cubicBezTo>
                  <a:cubicBezTo>
                    <a:pt x="13" y="2"/>
                    <a:pt x="15" y="2"/>
                    <a:pt x="17" y="1"/>
                  </a:cubicBezTo>
                  <a:cubicBezTo>
                    <a:pt x="18" y="2"/>
                    <a:pt x="18" y="2"/>
                    <a:pt x="18" y="2"/>
                  </a:cubicBezTo>
                  <a:cubicBezTo>
                    <a:pt x="17" y="2"/>
                    <a:pt x="17" y="3"/>
                    <a:pt x="17" y="3"/>
                  </a:cubicBezTo>
                  <a:cubicBezTo>
                    <a:pt x="16" y="3"/>
                    <a:pt x="15" y="3"/>
                    <a:pt x="14" y="4"/>
                  </a:cubicBezTo>
                  <a:cubicBezTo>
                    <a:pt x="13" y="4"/>
                    <a:pt x="13" y="4"/>
                    <a:pt x="13" y="5"/>
                  </a:cubicBezTo>
                  <a:cubicBezTo>
                    <a:pt x="13" y="5"/>
                    <a:pt x="13" y="6"/>
                    <a:pt x="14" y="6"/>
                  </a:cubicBezTo>
                  <a:cubicBezTo>
                    <a:pt x="26" y="9"/>
                    <a:pt x="26" y="9"/>
                    <a:pt x="26" y="9"/>
                  </a:cubicBezTo>
                  <a:cubicBezTo>
                    <a:pt x="26" y="9"/>
                    <a:pt x="26" y="10"/>
                    <a:pt x="26" y="10"/>
                  </a:cubicBezTo>
                  <a:cubicBezTo>
                    <a:pt x="26" y="11"/>
                    <a:pt x="26" y="11"/>
                    <a:pt x="26" y="12"/>
                  </a:cubicBezTo>
                  <a:cubicBezTo>
                    <a:pt x="25" y="15"/>
                    <a:pt x="26" y="16"/>
                    <a:pt x="29" y="16"/>
                  </a:cubicBezTo>
                  <a:cubicBezTo>
                    <a:pt x="29" y="17"/>
                    <a:pt x="28" y="18"/>
                    <a:pt x="27" y="18"/>
                  </a:cubicBezTo>
                  <a:cubicBezTo>
                    <a:pt x="26" y="18"/>
                    <a:pt x="23" y="19"/>
                    <a:pt x="22" y="19"/>
                  </a:cubicBezTo>
                  <a:cubicBezTo>
                    <a:pt x="21" y="20"/>
                    <a:pt x="20" y="20"/>
                    <a:pt x="20" y="21"/>
                  </a:cubicBezTo>
                  <a:cubicBezTo>
                    <a:pt x="20" y="22"/>
                    <a:pt x="20" y="22"/>
                    <a:pt x="20" y="22"/>
                  </a:cubicBezTo>
                  <a:cubicBezTo>
                    <a:pt x="18" y="23"/>
                    <a:pt x="16" y="23"/>
                    <a:pt x="14" y="22"/>
                  </a:cubicBezTo>
                  <a:cubicBezTo>
                    <a:pt x="13" y="21"/>
                    <a:pt x="13" y="19"/>
                    <a:pt x="15" y="18"/>
                  </a:cubicBezTo>
                  <a:cubicBezTo>
                    <a:pt x="15" y="18"/>
                    <a:pt x="15" y="18"/>
                    <a:pt x="16" y="17"/>
                  </a:cubicBezTo>
                  <a:cubicBezTo>
                    <a:pt x="17" y="17"/>
                    <a:pt x="18" y="17"/>
                    <a:pt x="19" y="17"/>
                  </a:cubicBezTo>
                  <a:cubicBezTo>
                    <a:pt x="20" y="17"/>
                    <a:pt x="20" y="16"/>
                    <a:pt x="21" y="16"/>
                  </a:cubicBezTo>
                  <a:cubicBezTo>
                    <a:pt x="21" y="16"/>
                    <a:pt x="20" y="15"/>
                    <a:pt x="20" y="15"/>
                  </a:cubicBezTo>
                  <a:cubicBezTo>
                    <a:pt x="17" y="12"/>
                    <a:pt x="13" y="10"/>
                    <a:pt x="9" y="10"/>
                  </a:cubicBezTo>
                  <a:cubicBezTo>
                    <a:pt x="7" y="10"/>
                    <a:pt x="5" y="10"/>
                    <a:pt x="3" y="10"/>
                  </a:cubicBezTo>
                  <a:cubicBezTo>
                    <a:pt x="2" y="10"/>
                    <a:pt x="1" y="10"/>
                    <a:pt x="0" y="8"/>
                  </a:cubicBezTo>
                  <a:cubicBezTo>
                    <a:pt x="0" y="7"/>
                    <a:pt x="1" y="6"/>
                    <a:pt x="2" y="6"/>
                  </a:cubicBezTo>
                  <a:cubicBezTo>
                    <a:pt x="2" y="6"/>
                    <a:pt x="2" y="6"/>
                    <a:pt x="3" y="6"/>
                  </a:cubicBezTo>
                  <a:cubicBezTo>
                    <a:pt x="4" y="6"/>
                    <a:pt x="5" y="6"/>
                    <a:pt x="7" y="6"/>
                  </a:cubicBezTo>
                  <a:cubicBezTo>
                    <a:pt x="7" y="6"/>
                    <a:pt x="8" y="5"/>
                    <a:pt x="9" y="5"/>
                  </a:cubicBezTo>
                  <a:cubicBezTo>
                    <a:pt x="9" y="4"/>
                    <a:pt x="8" y="3"/>
                    <a:pt x="7" y="3"/>
                  </a:cubicBezTo>
                  <a:cubicBezTo>
                    <a:pt x="7" y="2"/>
                    <a:pt x="7" y="2"/>
                    <a:pt x="7" y="2"/>
                  </a:cubicBezTo>
                  <a:close/>
                </a:path>
              </a:pathLst>
            </a:custGeom>
            <a:solidFill>
              <a:srgbClr val="FFFFFF"/>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25" name="Freeform 24"/>
            <p:cNvSpPr/>
            <p:nvPr/>
          </p:nvSpPr>
          <p:spPr>
            <a:xfrm>
              <a:off x="6299930" y="3368127"/>
              <a:ext cx="58846" cy="101457"/>
            </a:xfrm>
            <a:custGeom>
              <a:avLst/>
              <a:gdLst/>
              <a:ahLst/>
              <a:cxnLst/>
              <a:rect l="l" t="t" r="r" b="b"/>
              <a:pathLst>
                <a:path w="14" h="24">
                  <a:moveTo>
                    <a:pt x="12" y="0"/>
                  </a:moveTo>
                  <a:cubicBezTo>
                    <a:pt x="13" y="3"/>
                    <a:pt x="14" y="7"/>
                    <a:pt x="13" y="10"/>
                  </a:cubicBezTo>
                  <a:cubicBezTo>
                    <a:pt x="11" y="13"/>
                    <a:pt x="11" y="16"/>
                    <a:pt x="10" y="19"/>
                  </a:cubicBezTo>
                  <a:cubicBezTo>
                    <a:pt x="9" y="20"/>
                    <a:pt x="9" y="21"/>
                    <a:pt x="8" y="22"/>
                  </a:cubicBezTo>
                  <a:cubicBezTo>
                    <a:pt x="7" y="24"/>
                    <a:pt x="7" y="24"/>
                    <a:pt x="4" y="24"/>
                  </a:cubicBezTo>
                  <a:cubicBezTo>
                    <a:pt x="1" y="23"/>
                    <a:pt x="0" y="20"/>
                    <a:pt x="1" y="18"/>
                  </a:cubicBezTo>
                  <a:cubicBezTo>
                    <a:pt x="1" y="18"/>
                    <a:pt x="1" y="18"/>
                    <a:pt x="1" y="18"/>
                  </a:cubicBezTo>
                  <a:cubicBezTo>
                    <a:pt x="2" y="17"/>
                    <a:pt x="2" y="16"/>
                    <a:pt x="3" y="15"/>
                  </a:cubicBezTo>
                  <a:cubicBezTo>
                    <a:pt x="3" y="13"/>
                    <a:pt x="3" y="12"/>
                    <a:pt x="3" y="11"/>
                  </a:cubicBezTo>
                  <a:cubicBezTo>
                    <a:pt x="3" y="9"/>
                    <a:pt x="4" y="7"/>
                    <a:pt x="5" y="6"/>
                  </a:cubicBezTo>
                  <a:cubicBezTo>
                    <a:pt x="6" y="6"/>
                    <a:pt x="6" y="6"/>
                    <a:pt x="7" y="6"/>
                  </a:cubicBezTo>
                  <a:cubicBezTo>
                    <a:pt x="8" y="4"/>
                    <a:pt x="10" y="3"/>
                    <a:pt x="11" y="1"/>
                  </a:cubicBezTo>
                  <a:cubicBezTo>
                    <a:pt x="12" y="1"/>
                    <a:pt x="12" y="0"/>
                    <a:pt x="12" y="0"/>
                  </a:cubicBezTo>
                  <a:close/>
                </a:path>
              </a:pathLst>
            </a:custGeom>
            <a:solidFill>
              <a:srgbClr val="FFFFFF"/>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26" name="Freeform 25"/>
            <p:cNvSpPr/>
            <p:nvPr/>
          </p:nvSpPr>
          <p:spPr>
            <a:xfrm>
              <a:off x="5599874" y="2655895"/>
              <a:ext cx="131895" cy="44641"/>
            </a:xfrm>
            <a:custGeom>
              <a:avLst/>
              <a:gdLst/>
              <a:ahLst/>
              <a:cxnLst/>
              <a:rect l="l" t="t" r="r" b="b"/>
              <a:pathLst>
                <a:path w="31" h="11">
                  <a:moveTo>
                    <a:pt x="31" y="0"/>
                  </a:moveTo>
                  <a:cubicBezTo>
                    <a:pt x="28" y="3"/>
                    <a:pt x="25" y="4"/>
                    <a:pt x="22" y="4"/>
                  </a:cubicBezTo>
                  <a:cubicBezTo>
                    <a:pt x="17" y="5"/>
                    <a:pt x="13" y="7"/>
                    <a:pt x="9" y="10"/>
                  </a:cubicBezTo>
                  <a:cubicBezTo>
                    <a:pt x="7" y="10"/>
                    <a:pt x="6" y="11"/>
                    <a:pt x="5" y="9"/>
                  </a:cubicBezTo>
                  <a:cubicBezTo>
                    <a:pt x="5" y="9"/>
                    <a:pt x="4" y="9"/>
                    <a:pt x="4" y="8"/>
                  </a:cubicBezTo>
                  <a:cubicBezTo>
                    <a:pt x="2" y="8"/>
                    <a:pt x="1" y="8"/>
                    <a:pt x="0" y="8"/>
                  </a:cubicBezTo>
                  <a:cubicBezTo>
                    <a:pt x="0" y="7"/>
                    <a:pt x="1" y="7"/>
                    <a:pt x="1" y="7"/>
                  </a:cubicBezTo>
                  <a:cubicBezTo>
                    <a:pt x="2" y="7"/>
                    <a:pt x="3" y="6"/>
                    <a:pt x="4" y="6"/>
                  </a:cubicBezTo>
                  <a:cubicBezTo>
                    <a:pt x="5" y="6"/>
                    <a:pt x="7" y="6"/>
                    <a:pt x="7" y="4"/>
                  </a:cubicBezTo>
                  <a:cubicBezTo>
                    <a:pt x="7" y="3"/>
                    <a:pt x="8" y="3"/>
                    <a:pt x="9" y="3"/>
                  </a:cubicBezTo>
                  <a:cubicBezTo>
                    <a:pt x="11" y="2"/>
                    <a:pt x="13" y="2"/>
                    <a:pt x="15" y="2"/>
                  </a:cubicBezTo>
                  <a:cubicBezTo>
                    <a:pt x="16" y="2"/>
                    <a:pt x="18" y="1"/>
                    <a:pt x="19" y="1"/>
                  </a:cubicBezTo>
                  <a:cubicBezTo>
                    <a:pt x="21" y="0"/>
                    <a:pt x="24" y="0"/>
                    <a:pt x="27" y="0"/>
                  </a:cubicBezTo>
                  <a:cubicBezTo>
                    <a:pt x="27" y="0"/>
                    <a:pt x="28" y="0"/>
                    <a:pt x="29" y="0"/>
                  </a:cubicBezTo>
                  <a:cubicBezTo>
                    <a:pt x="31" y="0"/>
                    <a:pt x="31" y="0"/>
                    <a:pt x="31" y="0"/>
                  </a:cubicBezTo>
                  <a:close/>
                </a:path>
              </a:pathLst>
            </a:custGeom>
            <a:solidFill>
              <a:srgbClr val="FFFFFF"/>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27" name="Freeform 26"/>
            <p:cNvSpPr/>
            <p:nvPr/>
          </p:nvSpPr>
          <p:spPr>
            <a:xfrm>
              <a:off x="5938741" y="2820256"/>
              <a:ext cx="75079" cy="54788"/>
            </a:xfrm>
            <a:custGeom>
              <a:avLst/>
              <a:gdLst/>
              <a:ahLst/>
              <a:cxnLst/>
              <a:rect l="l" t="t" r="r" b="b"/>
              <a:pathLst>
                <a:path w="18" h="13">
                  <a:moveTo>
                    <a:pt x="11" y="7"/>
                  </a:moveTo>
                  <a:cubicBezTo>
                    <a:pt x="10" y="5"/>
                    <a:pt x="8" y="5"/>
                    <a:pt x="7" y="5"/>
                  </a:cubicBezTo>
                  <a:cubicBezTo>
                    <a:pt x="5" y="7"/>
                    <a:pt x="5" y="8"/>
                    <a:pt x="6" y="10"/>
                  </a:cubicBezTo>
                  <a:cubicBezTo>
                    <a:pt x="0" y="12"/>
                    <a:pt x="0" y="12"/>
                    <a:pt x="0" y="12"/>
                  </a:cubicBezTo>
                  <a:cubicBezTo>
                    <a:pt x="0" y="10"/>
                    <a:pt x="2" y="8"/>
                    <a:pt x="0" y="6"/>
                  </a:cubicBezTo>
                  <a:cubicBezTo>
                    <a:pt x="1" y="5"/>
                    <a:pt x="3" y="4"/>
                    <a:pt x="4" y="4"/>
                  </a:cubicBezTo>
                  <a:cubicBezTo>
                    <a:pt x="6" y="4"/>
                    <a:pt x="6" y="4"/>
                    <a:pt x="6" y="4"/>
                  </a:cubicBezTo>
                  <a:cubicBezTo>
                    <a:pt x="7" y="4"/>
                    <a:pt x="8" y="4"/>
                    <a:pt x="8" y="3"/>
                  </a:cubicBezTo>
                  <a:cubicBezTo>
                    <a:pt x="8" y="2"/>
                    <a:pt x="8" y="2"/>
                    <a:pt x="8" y="1"/>
                  </a:cubicBezTo>
                  <a:cubicBezTo>
                    <a:pt x="9" y="1"/>
                    <a:pt x="9" y="0"/>
                    <a:pt x="10" y="0"/>
                  </a:cubicBezTo>
                  <a:cubicBezTo>
                    <a:pt x="10" y="0"/>
                    <a:pt x="11" y="0"/>
                    <a:pt x="12" y="1"/>
                  </a:cubicBezTo>
                  <a:cubicBezTo>
                    <a:pt x="10" y="2"/>
                    <a:pt x="11" y="3"/>
                    <a:pt x="12" y="4"/>
                  </a:cubicBezTo>
                  <a:cubicBezTo>
                    <a:pt x="13" y="4"/>
                    <a:pt x="13" y="4"/>
                    <a:pt x="13" y="5"/>
                  </a:cubicBezTo>
                  <a:cubicBezTo>
                    <a:pt x="14" y="6"/>
                    <a:pt x="14" y="7"/>
                    <a:pt x="15" y="8"/>
                  </a:cubicBezTo>
                  <a:cubicBezTo>
                    <a:pt x="16" y="9"/>
                    <a:pt x="17" y="9"/>
                    <a:pt x="18" y="10"/>
                  </a:cubicBezTo>
                  <a:cubicBezTo>
                    <a:pt x="17" y="10"/>
                    <a:pt x="16" y="11"/>
                    <a:pt x="15" y="12"/>
                  </a:cubicBezTo>
                  <a:cubicBezTo>
                    <a:pt x="14" y="13"/>
                    <a:pt x="13" y="13"/>
                    <a:pt x="12" y="13"/>
                  </a:cubicBezTo>
                  <a:cubicBezTo>
                    <a:pt x="11" y="13"/>
                    <a:pt x="10" y="13"/>
                    <a:pt x="9" y="13"/>
                  </a:cubicBezTo>
                  <a:cubicBezTo>
                    <a:pt x="9" y="13"/>
                    <a:pt x="9" y="13"/>
                    <a:pt x="9" y="13"/>
                  </a:cubicBezTo>
                  <a:cubicBezTo>
                    <a:pt x="11" y="12"/>
                    <a:pt x="11" y="12"/>
                    <a:pt x="11" y="12"/>
                  </a:cubicBezTo>
                  <a:cubicBezTo>
                    <a:pt x="10" y="11"/>
                    <a:pt x="9" y="10"/>
                    <a:pt x="9" y="9"/>
                  </a:cubicBezTo>
                  <a:cubicBezTo>
                    <a:pt x="9" y="8"/>
                    <a:pt x="10" y="8"/>
                    <a:pt x="11" y="7"/>
                  </a:cubicBezTo>
                  <a:close/>
                </a:path>
              </a:pathLst>
            </a:custGeom>
            <a:solidFill>
              <a:srgbClr val="FFFFFF"/>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28" name="Freeform 27"/>
            <p:cNvSpPr/>
            <p:nvPr/>
          </p:nvSpPr>
          <p:spPr>
            <a:xfrm>
              <a:off x="5883955" y="2761411"/>
              <a:ext cx="44641" cy="20291"/>
            </a:xfrm>
            <a:custGeom>
              <a:avLst/>
              <a:gdLst/>
              <a:ahLst/>
              <a:cxnLst/>
              <a:rect l="l" t="t" r="r" b="b"/>
              <a:pathLst>
                <a:path w="11" h="5">
                  <a:moveTo>
                    <a:pt x="0" y="2"/>
                  </a:moveTo>
                  <a:cubicBezTo>
                    <a:pt x="0" y="2"/>
                    <a:pt x="1" y="2"/>
                    <a:pt x="2" y="2"/>
                  </a:cubicBezTo>
                  <a:cubicBezTo>
                    <a:pt x="4" y="1"/>
                    <a:pt x="6" y="0"/>
                    <a:pt x="8" y="0"/>
                  </a:cubicBezTo>
                  <a:cubicBezTo>
                    <a:pt x="9" y="0"/>
                    <a:pt x="10" y="0"/>
                    <a:pt x="11" y="1"/>
                  </a:cubicBezTo>
                  <a:cubicBezTo>
                    <a:pt x="11" y="2"/>
                    <a:pt x="10" y="2"/>
                    <a:pt x="10" y="3"/>
                  </a:cubicBezTo>
                  <a:cubicBezTo>
                    <a:pt x="8" y="4"/>
                    <a:pt x="7" y="4"/>
                    <a:pt x="6" y="5"/>
                  </a:cubicBezTo>
                  <a:cubicBezTo>
                    <a:pt x="4" y="5"/>
                    <a:pt x="3" y="5"/>
                    <a:pt x="2" y="4"/>
                  </a:cubicBezTo>
                  <a:cubicBezTo>
                    <a:pt x="1" y="3"/>
                    <a:pt x="0" y="3"/>
                    <a:pt x="0" y="3"/>
                  </a:cubicBezTo>
                  <a:lnTo>
                    <a:pt x="0" y="2"/>
                  </a:lnTo>
                  <a:close/>
                </a:path>
              </a:pathLst>
            </a:custGeom>
            <a:solidFill>
              <a:srgbClr val="FFFFFF"/>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29" name="Freeform 28"/>
            <p:cNvSpPr/>
            <p:nvPr/>
          </p:nvSpPr>
          <p:spPr>
            <a:xfrm>
              <a:off x="5622194" y="2875043"/>
              <a:ext cx="36525" cy="24350"/>
            </a:xfrm>
            <a:custGeom>
              <a:avLst/>
              <a:gdLst/>
              <a:ahLst/>
              <a:cxnLst/>
              <a:rect l="l" t="t" r="r" b="b"/>
              <a:pathLst>
                <a:path w="9" h="6">
                  <a:moveTo>
                    <a:pt x="0" y="5"/>
                  </a:moveTo>
                  <a:cubicBezTo>
                    <a:pt x="2" y="3"/>
                    <a:pt x="4" y="1"/>
                    <a:pt x="7" y="0"/>
                  </a:cubicBezTo>
                  <a:cubicBezTo>
                    <a:pt x="5" y="1"/>
                    <a:pt x="5" y="1"/>
                    <a:pt x="5" y="1"/>
                  </a:cubicBezTo>
                  <a:cubicBezTo>
                    <a:pt x="6" y="1"/>
                    <a:pt x="7" y="2"/>
                    <a:pt x="7" y="2"/>
                  </a:cubicBezTo>
                  <a:cubicBezTo>
                    <a:pt x="7" y="2"/>
                    <a:pt x="9" y="4"/>
                    <a:pt x="8" y="4"/>
                  </a:cubicBezTo>
                  <a:cubicBezTo>
                    <a:pt x="8" y="5"/>
                    <a:pt x="7" y="6"/>
                    <a:pt x="6" y="6"/>
                  </a:cubicBezTo>
                  <a:cubicBezTo>
                    <a:pt x="4" y="5"/>
                    <a:pt x="2" y="5"/>
                    <a:pt x="0" y="5"/>
                  </a:cubicBezTo>
                  <a:close/>
                </a:path>
              </a:pathLst>
            </a:custGeom>
            <a:solidFill>
              <a:srgbClr val="FFFFFF"/>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30" name="Freeform 29"/>
            <p:cNvSpPr/>
            <p:nvPr/>
          </p:nvSpPr>
          <p:spPr>
            <a:xfrm>
              <a:off x="5137228" y="2540234"/>
              <a:ext cx="1075449" cy="1379821"/>
            </a:xfrm>
            <a:custGeom>
              <a:avLst/>
              <a:gdLst/>
              <a:ahLst/>
              <a:cxnLst/>
              <a:rect l="l" t="t" r="r" b="b"/>
              <a:pathLst>
                <a:path w="255" h="327">
                  <a:moveTo>
                    <a:pt x="255" y="281"/>
                  </a:moveTo>
                  <a:cubicBezTo>
                    <a:pt x="254" y="283"/>
                    <a:pt x="254" y="283"/>
                    <a:pt x="254" y="283"/>
                  </a:cubicBezTo>
                  <a:cubicBezTo>
                    <a:pt x="182" y="327"/>
                    <a:pt x="87" y="303"/>
                    <a:pt x="43" y="230"/>
                  </a:cubicBezTo>
                  <a:cubicBezTo>
                    <a:pt x="0" y="158"/>
                    <a:pt x="23" y="63"/>
                    <a:pt x="96" y="20"/>
                  </a:cubicBezTo>
                  <a:cubicBezTo>
                    <a:pt x="113" y="10"/>
                    <a:pt x="131" y="3"/>
                    <a:pt x="150" y="0"/>
                  </a:cubicBezTo>
                  <a:cubicBezTo>
                    <a:pt x="139" y="9"/>
                    <a:pt x="129" y="19"/>
                    <a:pt x="120" y="30"/>
                  </a:cubicBezTo>
                  <a:cubicBezTo>
                    <a:pt x="119" y="32"/>
                    <a:pt x="117" y="34"/>
                    <a:pt x="115" y="36"/>
                  </a:cubicBezTo>
                  <a:cubicBezTo>
                    <a:pt x="113" y="39"/>
                    <a:pt x="112" y="40"/>
                    <a:pt x="111" y="42"/>
                  </a:cubicBezTo>
                  <a:cubicBezTo>
                    <a:pt x="110" y="44"/>
                    <a:pt x="109" y="45"/>
                    <a:pt x="108" y="46"/>
                  </a:cubicBezTo>
                  <a:cubicBezTo>
                    <a:pt x="104" y="52"/>
                    <a:pt x="101" y="58"/>
                    <a:pt x="98" y="64"/>
                  </a:cubicBezTo>
                  <a:cubicBezTo>
                    <a:pt x="98" y="64"/>
                    <a:pt x="98" y="64"/>
                    <a:pt x="98" y="64"/>
                  </a:cubicBezTo>
                  <a:cubicBezTo>
                    <a:pt x="93" y="75"/>
                    <a:pt x="89" y="87"/>
                    <a:pt x="87" y="99"/>
                  </a:cubicBezTo>
                  <a:cubicBezTo>
                    <a:pt x="83" y="118"/>
                    <a:pt x="85" y="137"/>
                    <a:pt x="91" y="155"/>
                  </a:cubicBezTo>
                  <a:cubicBezTo>
                    <a:pt x="94" y="164"/>
                    <a:pt x="98" y="173"/>
                    <a:pt x="103" y="181"/>
                  </a:cubicBezTo>
                  <a:cubicBezTo>
                    <a:pt x="111" y="194"/>
                    <a:pt x="119" y="206"/>
                    <a:pt x="129" y="217"/>
                  </a:cubicBezTo>
                  <a:cubicBezTo>
                    <a:pt x="187" y="285"/>
                    <a:pt x="255" y="281"/>
                    <a:pt x="255" y="281"/>
                  </a:cubicBezTo>
                  <a:close/>
                </a:path>
              </a:pathLst>
            </a:custGeom>
            <a:solidFill>
              <a:schemeClr val="accent2">
                <a:alpha val="20000"/>
                <a:lumMod val="5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31" name="Freeform 30"/>
            <p:cNvSpPr/>
            <p:nvPr/>
          </p:nvSpPr>
          <p:spPr>
            <a:xfrm>
              <a:off x="8304729" y="3301164"/>
              <a:ext cx="606716" cy="375393"/>
            </a:xfrm>
            <a:custGeom>
              <a:avLst/>
              <a:gdLst/>
              <a:ahLst/>
              <a:cxnLst/>
              <a:rect l="l" t="t" r="r" b="b"/>
              <a:pathLst>
                <a:path w="144" h="89">
                  <a:moveTo>
                    <a:pt x="140" y="73"/>
                  </a:moveTo>
                  <a:cubicBezTo>
                    <a:pt x="136" y="89"/>
                    <a:pt x="117" y="86"/>
                    <a:pt x="117" y="86"/>
                  </a:cubicBezTo>
                  <a:cubicBezTo>
                    <a:pt x="117" y="86"/>
                    <a:pt x="5" y="88"/>
                    <a:pt x="2" y="86"/>
                  </a:cubicBezTo>
                  <a:cubicBezTo>
                    <a:pt x="0" y="84"/>
                    <a:pt x="2" y="78"/>
                    <a:pt x="2" y="76"/>
                  </a:cubicBezTo>
                  <a:cubicBezTo>
                    <a:pt x="2" y="75"/>
                    <a:pt x="2" y="75"/>
                    <a:pt x="2" y="75"/>
                  </a:cubicBezTo>
                  <a:cubicBezTo>
                    <a:pt x="34" y="75"/>
                    <a:pt x="34" y="75"/>
                    <a:pt x="34" y="75"/>
                  </a:cubicBezTo>
                  <a:cubicBezTo>
                    <a:pt x="34" y="75"/>
                    <a:pt x="49" y="67"/>
                    <a:pt x="25" y="31"/>
                  </a:cubicBezTo>
                  <a:cubicBezTo>
                    <a:pt x="4" y="1"/>
                    <a:pt x="82" y="0"/>
                    <a:pt x="108" y="0"/>
                  </a:cubicBezTo>
                  <a:cubicBezTo>
                    <a:pt x="113" y="0"/>
                    <a:pt x="116" y="0"/>
                    <a:pt x="116" y="0"/>
                  </a:cubicBezTo>
                  <a:cubicBezTo>
                    <a:pt x="116" y="0"/>
                    <a:pt x="144" y="57"/>
                    <a:pt x="140" y="73"/>
                  </a:cubicBezTo>
                  <a:close/>
                </a:path>
              </a:pathLst>
            </a:custGeom>
            <a:solidFill>
              <a:schemeClr val="accent2">
                <a:lumMod val="75000"/>
              </a:schemeClr>
            </a:solidFill>
          </p:spPr>
          <p:txBody>
            <a:bodyPr vert="horz" lIns="91440" tIns="45720" rIns="91440" bIns="45720" anchor="ctr">
              <a:normAutofit fontScale="8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32" name="Freeform 31"/>
            <p:cNvSpPr/>
            <p:nvPr/>
          </p:nvSpPr>
          <p:spPr>
            <a:xfrm>
              <a:off x="8312845" y="3301164"/>
              <a:ext cx="539753" cy="328722"/>
            </a:xfrm>
            <a:custGeom>
              <a:avLst/>
              <a:gdLst/>
              <a:ahLst/>
              <a:cxnLst/>
              <a:rect l="l" t="t" r="r" b="b"/>
              <a:pathLst>
                <a:path w="128" h="78">
                  <a:moveTo>
                    <a:pt x="125" y="61"/>
                  </a:moveTo>
                  <a:cubicBezTo>
                    <a:pt x="121" y="78"/>
                    <a:pt x="101" y="75"/>
                    <a:pt x="101" y="75"/>
                  </a:cubicBezTo>
                  <a:cubicBezTo>
                    <a:pt x="101" y="75"/>
                    <a:pt x="30" y="76"/>
                    <a:pt x="0" y="76"/>
                  </a:cubicBezTo>
                  <a:cubicBezTo>
                    <a:pt x="0" y="75"/>
                    <a:pt x="0" y="75"/>
                    <a:pt x="0" y="75"/>
                  </a:cubicBezTo>
                  <a:cubicBezTo>
                    <a:pt x="32" y="75"/>
                    <a:pt x="32" y="75"/>
                    <a:pt x="32" y="75"/>
                  </a:cubicBezTo>
                  <a:cubicBezTo>
                    <a:pt x="32" y="75"/>
                    <a:pt x="47" y="67"/>
                    <a:pt x="23" y="31"/>
                  </a:cubicBezTo>
                  <a:cubicBezTo>
                    <a:pt x="2" y="1"/>
                    <a:pt x="80" y="0"/>
                    <a:pt x="106" y="0"/>
                  </a:cubicBezTo>
                  <a:cubicBezTo>
                    <a:pt x="114" y="18"/>
                    <a:pt x="128" y="50"/>
                    <a:pt x="125" y="61"/>
                  </a:cubicBezTo>
                  <a:close/>
                </a:path>
              </a:pathLst>
            </a:custGeom>
            <a:solidFill>
              <a:schemeClr val="accent2">
                <a:lumMod val="60000"/>
                <a:lumOff val="40000"/>
              </a:schemeClr>
            </a:solidFill>
          </p:spPr>
          <p:txBody>
            <a:bodyPr vert="horz" lIns="91440" tIns="45720" rIns="91440" bIns="45720" anchor="ctr">
              <a:normAutofit fontScale="7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33" name="Freeform 32"/>
            <p:cNvSpPr/>
            <p:nvPr/>
          </p:nvSpPr>
          <p:spPr>
            <a:xfrm>
              <a:off x="8317974" y="3305222"/>
              <a:ext cx="555987" cy="336839"/>
            </a:xfrm>
            <a:custGeom>
              <a:avLst/>
              <a:gdLst/>
              <a:ahLst/>
              <a:cxnLst/>
              <a:rect l="l" t="t" r="r" b="b"/>
              <a:pathLst>
                <a:path w="132" h="80">
                  <a:moveTo>
                    <a:pt x="129" y="64"/>
                  </a:moveTo>
                  <a:cubicBezTo>
                    <a:pt x="125" y="80"/>
                    <a:pt x="101" y="75"/>
                    <a:pt x="101" y="75"/>
                  </a:cubicBezTo>
                  <a:cubicBezTo>
                    <a:pt x="101" y="75"/>
                    <a:pt x="30" y="76"/>
                    <a:pt x="0" y="76"/>
                  </a:cubicBezTo>
                  <a:cubicBezTo>
                    <a:pt x="0" y="75"/>
                    <a:pt x="0" y="75"/>
                    <a:pt x="0" y="75"/>
                  </a:cubicBezTo>
                  <a:cubicBezTo>
                    <a:pt x="32" y="75"/>
                    <a:pt x="32" y="75"/>
                    <a:pt x="32" y="75"/>
                  </a:cubicBezTo>
                  <a:cubicBezTo>
                    <a:pt x="32" y="75"/>
                    <a:pt x="48" y="67"/>
                    <a:pt x="23" y="31"/>
                  </a:cubicBezTo>
                  <a:cubicBezTo>
                    <a:pt x="2" y="1"/>
                    <a:pt x="80" y="0"/>
                    <a:pt x="106" y="0"/>
                  </a:cubicBezTo>
                  <a:cubicBezTo>
                    <a:pt x="114" y="18"/>
                    <a:pt x="132" y="52"/>
                    <a:pt x="129" y="64"/>
                  </a:cubicBezTo>
                  <a:close/>
                </a:path>
              </a:pathLst>
            </a:custGeom>
            <a:solidFill>
              <a:schemeClr val="accent2">
                <a:alpha val="20000"/>
                <a:lumMod val="50000"/>
              </a:schemeClr>
            </a:solidFill>
          </p:spPr>
          <p:txBody>
            <a:bodyPr vert="horz" lIns="91440" tIns="45720" rIns="91440" bIns="45720" anchor="ctr">
              <a:normAutofit fontScale="7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34" name="Freeform 33"/>
            <p:cNvSpPr/>
            <p:nvPr/>
          </p:nvSpPr>
          <p:spPr>
            <a:xfrm>
              <a:off x="7953686" y="2621400"/>
              <a:ext cx="120328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chemeClr val="accent2">
                <a:lumMod val="60000"/>
                <a:lumOff val="4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35" name="Freeform 34"/>
            <p:cNvSpPr/>
            <p:nvPr/>
          </p:nvSpPr>
          <p:spPr>
            <a:xfrm>
              <a:off x="7952360" y="2624501"/>
              <a:ext cx="120328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chemeClr val="accent5">
                <a:alpha val="2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36" name="Freeform 35"/>
            <p:cNvSpPr/>
            <p:nvPr/>
          </p:nvSpPr>
          <p:spPr>
            <a:xfrm>
              <a:off x="7923250" y="2621400"/>
              <a:ext cx="120125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chemeClr val="accent2">
                <a:lumMod val="60000"/>
                <a:lumOff val="4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37" name="Freeform 36"/>
            <p:cNvSpPr/>
            <p:nvPr/>
          </p:nvSpPr>
          <p:spPr>
            <a:xfrm>
              <a:off x="7923250" y="2621400"/>
              <a:ext cx="120125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gradFill>
              <a:gsLst>
                <a:gs pos="6000">
                  <a:srgbClr val="15889F">
                    <a:lumMod val="40000"/>
                    <a:lumOff val="60000"/>
                  </a:srgbClr>
                </a:gs>
                <a:gs pos="100000">
                  <a:srgbClr val="FFFFFF">
                    <a:alpha val="0"/>
                  </a:srgbClr>
                </a:gs>
              </a:gsLst>
              <a:lin ang="5400000"/>
            </a:gra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38" name="Freeform 37"/>
            <p:cNvSpPr/>
            <p:nvPr/>
          </p:nvSpPr>
          <p:spPr>
            <a:xfrm>
              <a:off x="7923136" y="3254494"/>
              <a:ext cx="1201256" cy="172477"/>
            </a:xfrm>
            <a:custGeom>
              <a:avLst/>
              <a:gdLst/>
              <a:ahLst/>
              <a:cxnLst/>
              <a:rect l="l" t="t" r="r" b="b"/>
              <a:pathLst>
                <a:path w="285" h="41">
                  <a:moveTo>
                    <a:pt x="285" y="0"/>
                  </a:moveTo>
                  <a:cubicBezTo>
                    <a:pt x="285" y="19"/>
                    <a:pt x="285" y="19"/>
                    <a:pt x="285" y="19"/>
                  </a:cubicBezTo>
                  <a:cubicBezTo>
                    <a:pt x="285" y="31"/>
                    <a:pt x="275" y="41"/>
                    <a:pt x="262" y="41"/>
                  </a:cubicBezTo>
                  <a:cubicBezTo>
                    <a:pt x="262" y="41"/>
                    <a:pt x="262" y="41"/>
                    <a:pt x="262" y="41"/>
                  </a:cubicBezTo>
                  <a:cubicBezTo>
                    <a:pt x="23" y="41"/>
                    <a:pt x="23" y="41"/>
                    <a:pt x="23" y="41"/>
                  </a:cubicBezTo>
                  <a:cubicBezTo>
                    <a:pt x="10" y="41"/>
                    <a:pt x="0" y="31"/>
                    <a:pt x="0" y="19"/>
                  </a:cubicBezTo>
                  <a:cubicBezTo>
                    <a:pt x="0" y="19"/>
                    <a:pt x="0" y="19"/>
                    <a:pt x="0" y="19"/>
                  </a:cubicBezTo>
                  <a:cubicBezTo>
                    <a:pt x="0" y="0"/>
                    <a:pt x="0" y="0"/>
                    <a:pt x="0" y="0"/>
                  </a:cubicBezTo>
                  <a:lnTo>
                    <a:pt x="285" y="0"/>
                  </a:lnTo>
                  <a:close/>
                </a:path>
              </a:pathLst>
            </a:custGeom>
            <a:solidFill>
              <a:schemeClr val="accent2">
                <a:lumMod val="60000"/>
                <a:lumOff val="40000"/>
              </a:schemeClr>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39" name="AutoShape 39"/>
            <p:cNvSpPr/>
            <p:nvPr/>
          </p:nvSpPr>
          <p:spPr>
            <a:xfrm>
              <a:off x="8312845" y="3621770"/>
              <a:ext cx="472792" cy="40583"/>
            </a:xfrm>
            <a:prstGeom prst="rect">
              <a:avLst/>
            </a:prstGeom>
            <a:solidFill>
              <a:srgbClr val="000000">
                <a:alpha val="20000"/>
              </a:srgbClr>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40" name="Freeform 39"/>
            <p:cNvSpPr/>
            <p:nvPr/>
          </p:nvSpPr>
          <p:spPr>
            <a:xfrm>
              <a:off x="8785637" y="3571042"/>
              <a:ext cx="75079" cy="101457"/>
            </a:xfrm>
            <a:custGeom>
              <a:avLst/>
              <a:gdLst/>
              <a:ahLst/>
              <a:cxnLst/>
              <a:rect l="l" t="t" r="r" b="b"/>
              <a:pathLst>
                <a:path w="18" h="24">
                  <a:moveTo>
                    <a:pt x="17" y="0"/>
                  </a:moveTo>
                  <a:cubicBezTo>
                    <a:pt x="18" y="19"/>
                    <a:pt x="18" y="19"/>
                    <a:pt x="18" y="19"/>
                  </a:cubicBezTo>
                  <a:cubicBezTo>
                    <a:pt x="13" y="22"/>
                    <a:pt x="6" y="24"/>
                    <a:pt x="0" y="22"/>
                  </a:cubicBezTo>
                  <a:cubicBezTo>
                    <a:pt x="0" y="12"/>
                    <a:pt x="0" y="12"/>
                    <a:pt x="0" y="12"/>
                  </a:cubicBezTo>
                  <a:cubicBezTo>
                    <a:pt x="0" y="12"/>
                    <a:pt x="16" y="16"/>
                    <a:pt x="17" y="0"/>
                  </a:cubicBezTo>
                  <a:close/>
                </a:path>
              </a:pathLst>
            </a:custGeom>
            <a:solidFill>
              <a:srgbClr val="000000">
                <a:alpha val="20000"/>
              </a:srgbClr>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41" name="Freeform 40"/>
            <p:cNvSpPr/>
            <p:nvPr/>
          </p:nvSpPr>
          <p:spPr>
            <a:xfrm>
              <a:off x="3229828" y="2870985"/>
              <a:ext cx="460617" cy="282052"/>
            </a:xfrm>
            <a:custGeom>
              <a:avLst/>
              <a:gdLst/>
              <a:ahLst/>
              <a:cxnLst/>
              <a:rect l="l" t="t" r="r" b="b"/>
              <a:pathLst>
                <a:path w="109" h="67">
                  <a:moveTo>
                    <a:pt x="3" y="55"/>
                  </a:moveTo>
                  <a:cubicBezTo>
                    <a:pt x="6" y="67"/>
                    <a:pt x="21" y="65"/>
                    <a:pt x="21" y="65"/>
                  </a:cubicBezTo>
                  <a:cubicBezTo>
                    <a:pt x="21" y="65"/>
                    <a:pt x="105" y="67"/>
                    <a:pt x="107" y="65"/>
                  </a:cubicBezTo>
                  <a:cubicBezTo>
                    <a:pt x="109" y="64"/>
                    <a:pt x="108" y="59"/>
                    <a:pt x="107" y="57"/>
                  </a:cubicBezTo>
                  <a:cubicBezTo>
                    <a:pt x="107" y="57"/>
                    <a:pt x="107" y="57"/>
                    <a:pt x="107" y="57"/>
                  </a:cubicBezTo>
                  <a:cubicBezTo>
                    <a:pt x="83" y="57"/>
                    <a:pt x="83" y="57"/>
                    <a:pt x="83" y="57"/>
                  </a:cubicBezTo>
                  <a:cubicBezTo>
                    <a:pt x="83" y="57"/>
                    <a:pt x="71" y="51"/>
                    <a:pt x="90" y="24"/>
                  </a:cubicBezTo>
                  <a:cubicBezTo>
                    <a:pt x="106" y="1"/>
                    <a:pt x="46" y="0"/>
                    <a:pt x="27" y="0"/>
                  </a:cubicBezTo>
                  <a:cubicBezTo>
                    <a:pt x="23" y="0"/>
                    <a:pt x="21" y="0"/>
                    <a:pt x="21" y="0"/>
                  </a:cubicBezTo>
                  <a:cubicBezTo>
                    <a:pt x="21" y="0"/>
                    <a:pt x="0" y="43"/>
                    <a:pt x="3" y="55"/>
                  </a:cubicBezTo>
                  <a:close/>
                </a:path>
              </a:pathLst>
            </a:custGeom>
            <a:solidFill>
              <a:schemeClr val="accent2">
                <a:lumMod val="75000"/>
              </a:schemeClr>
            </a:solidFill>
          </p:spPr>
          <p:txBody>
            <a:bodyPr vert="horz" lIns="91440" tIns="45720" rIns="91440" bIns="45720" anchor="ctr">
              <a:normAutofit fontScale="5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42" name="Freeform 41"/>
            <p:cNvSpPr/>
            <p:nvPr/>
          </p:nvSpPr>
          <p:spPr>
            <a:xfrm>
              <a:off x="3272440" y="2870985"/>
              <a:ext cx="407860" cy="247556"/>
            </a:xfrm>
            <a:custGeom>
              <a:avLst/>
              <a:gdLst/>
              <a:ahLst/>
              <a:cxnLst/>
              <a:rect l="l" t="t" r="r" b="b"/>
              <a:pathLst>
                <a:path w="97" h="59">
                  <a:moveTo>
                    <a:pt x="3" y="46"/>
                  </a:moveTo>
                  <a:cubicBezTo>
                    <a:pt x="6" y="59"/>
                    <a:pt x="21" y="56"/>
                    <a:pt x="21" y="56"/>
                  </a:cubicBezTo>
                  <a:cubicBezTo>
                    <a:pt x="21" y="56"/>
                    <a:pt x="74" y="57"/>
                    <a:pt x="97" y="57"/>
                  </a:cubicBezTo>
                  <a:cubicBezTo>
                    <a:pt x="97" y="57"/>
                    <a:pt x="97" y="57"/>
                    <a:pt x="97" y="56"/>
                  </a:cubicBezTo>
                  <a:cubicBezTo>
                    <a:pt x="73" y="56"/>
                    <a:pt x="73" y="56"/>
                    <a:pt x="73" y="56"/>
                  </a:cubicBezTo>
                  <a:cubicBezTo>
                    <a:pt x="73" y="56"/>
                    <a:pt x="61" y="50"/>
                    <a:pt x="80" y="23"/>
                  </a:cubicBezTo>
                  <a:cubicBezTo>
                    <a:pt x="96" y="1"/>
                    <a:pt x="36" y="0"/>
                    <a:pt x="17" y="0"/>
                  </a:cubicBezTo>
                  <a:cubicBezTo>
                    <a:pt x="11" y="13"/>
                    <a:pt x="0" y="37"/>
                    <a:pt x="3" y="46"/>
                  </a:cubicBezTo>
                  <a:close/>
                </a:path>
              </a:pathLst>
            </a:custGeom>
            <a:solidFill>
              <a:schemeClr val="accent2">
                <a:lumMod val="60000"/>
                <a:lumOff val="40000"/>
              </a:schemeClr>
            </a:solidFill>
          </p:spPr>
          <p:txBody>
            <a:bodyPr vert="horz" lIns="91440" tIns="45720" rIns="91440" bIns="45720" anchor="ctr">
              <a:normAutofit fontScale="4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43" name="Freeform 42"/>
            <p:cNvSpPr/>
            <p:nvPr/>
          </p:nvSpPr>
          <p:spPr>
            <a:xfrm>
              <a:off x="3259250" y="2876057"/>
              <a:ext cx="422063" cy="255673"/>
            </a:xfrm>
            <a:custGeom>
              <a:avLst/>
              <a:gdLst/>
              <a:ahLst/>
              <a:cxnLst/>
              <a:rect l="l" t="t" r="r" b="b"/>
              <a:pathLst>
                <a:path w="100" h="61">
                  <a:moveTo>
                    <a:pt x="2" y="48"/>
                  </a:moveTo>
                  <a:cubicBezTo>
                    <a:pt x="5" y="61"/>
                    <a:pt x="24" y="57"/>
                    <a:pt x="24" y="57"/>
                  </a:cubicBezTo>
                  <a:cubicBezTo>
                    <a:pt x="24" y="57"/>
                    <a:pt x="77" y="58"/>
                    <a:pt x="100" y="57"/>
                  </a:cubicBezTo>
                  <a:cubicBezTo>
                    <a:pt x="100" y="57"/>
                    <a:pt x="100" y="57"/>
                    <a:pt x="100" y="57"/>
                  </a:cubicBezTo>
                  <a:cubicBezTo>
                    <a:pt x="76" y="57"/>
                    <a:pt x="76" y="57"/>
                    <a:pt x="76" y="57"/>
                  </a:cubicBezTo>
                  <a:cubicBezTo>
                    <a:pt x="76" y="57"/>
                    <a:pt x="64" y="51"/>
                    <a:pt x="83" y="24"/>
                  </a:cubicBezTo>
                  <a:cubicBezTo>
                    <a:pt x="99" y="1"/>
                    <a:pt x="39" y="0"/>
                    <a:pt x="20" y="0"/>
                  </a:cubicBezTo>
                  <a:cubicBezTo>
                    <a:pt x="14" y="13"/>
                    <a:pt x="0" y="39"/>
                    <a:pt x="2" y="48"/>
                  </a:cubicBezTo>
                  <a:close/>
                </a:path>
              </a:pathLst>
            </a:custGeom>
            <a:solidFill>
              <a:schemeClr val="accent2">
                <a:alpha val="20000"/>
                <a:lumMod val="50000"/>
              </a:schemeClr>
            </a:solidFill>
          </p:spPr>
          <p:txBody>
            <a:bodyPr vert="horz" lIns="91440" tIns="45720" rIns="91440" bIns="45720" anchor="ctr">
              <a:normAutofit fontScale="4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44" name="Freeform 43"/>
            <p:cNvSpPr/>
            <p:nvPr/>
          </p:nvSpPr>
          <p:spPr>
            <a:xfrm>
              <a:off x="3043147" y="2355581"/>
              <a:ext cx="913117" cy="610774"/>
            </a:xfrm>
            <a:custGeom>
              <a:avLst/>
              <a:gdLst/>
              <a:ahLst/>
              <a:cxnLst/>
              <a:rect l="l" t="t"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rgbClr val="68AFFD"/>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45" name="Freeform 44"/>
            <p:cNvSpPr/>
            <p:nvPr/>
          </p:nvSpPr>
          <p:spPr>
            <a:xfrm>
              <a:off x="3043147" y="2355581"/>
              <a:ext cx="913117" cy="610774"/>
            </a:xfrm>
            <a:custGeom>
              <a:avLst/>
              <a:gdLst/>
              <a:ahLst/>
              <a:cxnLst/>
              <a:rect l="l" t="t"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chemeClr val="accent5">
                <a:alpha val="2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46" name="Freeform 45"/>
            <p:cNvSpPr/>
            <p:nvPr/>
          </p:nvSpPr>
          <p:spPr>
            <a:xfrm>
              <a:off x="3056336" y="2355581"/>
              <a:ext cx="911088" cy="610774"/>
            </a:xfrm>
            <a:custGeom>
              <a:avLst/>
              <a:gdLst/>
              <a:ahLst/>
              <a:cxnLst/>
              <a:rect l="l" t="t"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solidFill>
              <a:schemeClr val="accent2">
                <a:lumMod val="60000"/>
                <a:lumOff val="4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47" name="Freeform 46"/>
            <p:cNvSpPr/>
            <p:nvPr/>
          </p:nvSpPr>
          <p:spPr>
            <a:xfrm>
              <a:off x="3056336" y="2355581"/>
              <a:ext cx="911088" cy="610774"/>
            </a:xfrm>
            <a:custGeom>
              <a:avLst/>
              <a:gdLst/>
              <a:ahLst/>
              <a:cxnLst/>
              <a:rect l="l" t="t"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gradFill>
              <a:gsLst>
                <a:gs pos="6000">
                  <a:srgbClr val="15889F">
                    <a:lumMod val="40000"/>
                    <a:lumOff val="60000"/>
                  </a:srgbClr>
                </a:gs>
                <a:gs pos="100000">
                  <a:srgbClr val="FFFFFF">
                    <a:alpha val="0"/>
                  </a:srgbClr>
                </a:gs>
              </a:gsLst>
              <a:lin ang="5400000"/>
            </a:gra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48" name="Freeform 47"/>
            <p:cNvSpPr/>
            <p:nvPr/>
          </p:nvSpPr>
          <p:spPr>
            <a:xfrm>
              <a:off x="3065467" y="2832431"/>
              <a:ext cx="907030" cy="133924"/>
            </a:xfrm>
            <a:custGeom>
              <a:avLst/>
              <a:gdLst/>
              <a:ahLst/>
              <a:cxnLst/>
              <a:rect l="l" t="t" r="r" b="b"/>
              <a:pathLst>
                <a:path w="215" h="32">
                  <a:moveTo>
                    <a:pt x="0" y="0"/>
                  </a:moveTo>
                  <a:cubicBezTo>
                    <a:pt x="0" y="14"/>
                    <a:pt x="0" y="14"/>
                    <a:pt x="0" y="14"/>
                  </a:cubicBezTo>
                  <a:cubicBezTo>
                    <a:pt x="0" y="24"/>
                    <a:pt x="7" y="32"/>
                    <a:pt x="17" y="32"/>
                  </a:cubicBezTo>
                  <a:cubicBezTo>
                    <a:pt x="17" y="32"/>
                    <a:pt x="17" y="32"/>
                    <a:pt x="17" y="32"/>
                  </a:cubicBezTo>
                  <a:cubicBezTo>
                    <a:pt x="198" y="32"/>
                    <a:pt x="198" y="32"/>
                    <a:pt x="198" y="32"/>
                  </a:cubicBezTo>
                  <a:cubicBezTo>
                    <a:pt x="207" y="32"/>
                    <a:pt x="215" y="24"/>
                    <a:pt x="215" y="14"/>
                  </a:cubicBezTo>
                  <a:cubicBezTo>
                    <a:pt x="215" y="14"/>
                    <a:pt x="215" y="14"/>
                    <a:pt x="215" y="14"/>
                  </a:cubicBezTo>
                  <a:cubicBezTo>
                    <a:pt x="215" y="0"/>
                    <a:pt x="215" y="0"/>
                    <a:pt x="215" y="0"/>
                  </a:cubicBezTo>
                  <a:lnTo>
                    <a:pt x="0" y="0"/>
                  </a:lnTo>
                  <a:close/>
                </a:path>
              </a:pathLst>
            </a:custGeom>
            <a:solidFill>
              <a:schemeClr val="accent2">
                <a:lumMod val="60000"/>
                <a:lumOff val="40000"/>
              </a:schemeClr>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49" name="AutoShape 49"/>
            <p:cNvSpPr/>
            <p:nvPr/>
          </p:nvSpPr>
          <p:spPr>
            <a:xfrm>
              <a:off x="3323169" y="3110424"/>
              <a:ext cx="357130" cy="34496"/>
            </a:xfrm>
            <a:prstGeom prst="rect">
              <a:avLst/>
            </a:prstGeom>
            <a:solidFill>
              <a:srgbClr val="000000">
                <a:alpha val="20000"/>
              </a:srgbClr>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50" name="Freeform 49"/>
            <p:cNvSpPr/>
            <p:nvPr/>
          </p:nvSpPr>
          <p:spPr>
            <a:xfrm>
              <a:off x="3264323" y="3071871"/>
              <a:ext cx="58846" cy="77108"/>
            </a:xfrm>
            <a:custGeom>
              <a:avLst/>
              <a:gdLst/>
              <a:ahLst/>
              <a:cxnLst/>
              <a:rect l="l" t="t" r="r" b="b"/>
              <a:pathLst>
                <a:path w="14" h="18">
                  <a:moveTo>
                    <a:pt x="1" y="0"/>
                  </a:moveTo>
                  <a:cubicBezTo>
                    <a:pt x="0" y="15"/>
                    <a:pt x="0" y="15"/>
                    <a:pt x="0" y="15"/>
                  </a:cubicBezTo>
                  <a:cubicBezTo>
                    <a:pt x="5" y="18"/>
                    <a:pt x="10" y="18"/>
                    <a:pt x="14" y="17"/>
                  </a:cubicBezTo>
                  <a:cubicBezTo>
                    <a:pt x="14" y="9"/>
                    <a:pt x="14" y="9"/>
                    <a:pt x="14" y="9"/>
                  </a:cubicBezTo>
                  <a:cubicBezTo>
                    <a:pt x="14" y="9"/>
                    <a:pt x="2" y="12"/>
                    <a:pt x="1" y="0"/>
                  </a:cubicBezTo>
                  <a:close/>
                </a:path>
              </a:pathLst>
            </a:custGeom>
            <a:solidFill>
              <a:srgbClr val="000000">
                <a:alpha val="20000"/>
              </a:srgbClr>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51" name="Freeform 50"/>
            <p:cNvSpPr/>
            <p:nvPr/>
          </p:nvSpPr>
          <p:spPr>
            <a:xfrm>
              <a:off x="6515019" y="2199337"/>
              <a:ext cx="574250" cy="519462"/>
            </a:xfrm>
            <a:custGeom>
              <a:avLst/>
              <a:gdLst/>
              <a:ahLst/>
              <a:cxnLst/>
              <a:rect l="l" t="t" r="r" b="b"/>
              <a:pathLst>
                <a:path w="136" h="123">
                  <a:moveTo>
                    <a:pt x="126" y="123"/>
                  </a:moveTo>
                  <a:cubicBezTo>
                    <a:pt x="15" y="106"/>
                    <a:pt x="15" y="106"/>
                    <a:pt x="15" y="106"/>
                  </a:cubicBezTo>
                  <a:cubicBezTo>
                    <a:pt x="12" y="106"/>
                    <a:pt x="9" y="103"/>
                    <a:pt x="9" y="99"/>
                  </a:cubicBezTo>
                  <a:cubicBezTo>
                    <a:pt x="1" y="9"/>
                    <a:pt x="1" y="9"/>
                    <a:pt x="1" y="9"/>
                  </a:cubicBezTo>
                  <a:cubicBezTo>
                    <a:pt x="0" y="5"/>
                    <a:pt x="3" y="1"/>
                    <a:pt x="8" y="0"/>
                  </a:cubicBezTo>
                  <a:cubicBezTo>
                    <a:pt x="8" y="0"/>
                    <a:pt x="9" y="0"/>
                    <a:pt x="10" y="0"/>
                  </a:cubicBezTo>
                  <a:cubicBezTo>
                    <a:pt x="121" y="17"/>
                    <a:pt x="121" y="17"/>
                    <a:pt x="121" y="17"/>
                  </a:cubicBezTo>
                  <a:cubicBezTo>
                    <a:pt x="124" y="18"/>
                    <a:pt x="127" y="21"/>
                    <a:pt x="127" y="24"/>
                  </a:cubicBezTo>
                  <a:cubicBezTo>
                    <a:pt x="135" y="114"/>
                    <a:pt x="135" y="114"/>
                    <a:pt x="135" y="114"/>
                  </a:cubicBezTo>
                  <a:cubicBezTo>
                    <a:pt x="136" y="119"/>
                    <a:pt x="132" y="123"/>
                    <a:pt x="128" y="123"/>
                  </a:cubicBezTo>
                  <a:cubicBezTo>
                    <a:pt x="127" y="123"/>
                    <a:pt x="127" y="123"/>
                    <a:pt x="126" y="123"/>
                  </a:cubicBezTo>
                  <a:close/>
                </a:path>
              </a:pathLst>
            </a:custGeom>
            <a:solidFill>
              <a:schemeClr val="accent2">
                <a:lumMod val="40000"/>
                <a:lumOff val="6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52" name="Freeform 51"/>
            <p:cNvSpPr/>
            <p:nvPr/>
          </p:nvSpPr>
          <p:spPr>
            <a:xfrm>
              <a:off x="6545457" y="2225715"/>
              <a:ext cx="515404" cy="450471"/>
            </a:xfrm>
            <a:custGeom>
              <a:avLst/>
              <a:gdLst/>
              <a:ahLst/>
              <a:cxnLst/>
              <a:rect l="l" t="t" r="r" b="b"/>
              <a:pathLst>
                <a:path w="122" h="107">
                  <a:moveTo>
                    <a:pt x="114" y="107"/>
                  </a:moveTo>
                  <a:cubicBezTo>
                    <a:pt x="14" y="92"/>
                    <a:pt x="14" y="92"/>
                    <a:pt x="14" y="92"/>
                  </a:cubicBezTo>
                  <a:cubicBezTo>
                    <a:pt x="10" y="91"/>
                    <a:pt x="8" y="89"/>
                    <a:pt x="8" y="85"/>
                  </a:cubicBezTo>
                  <a:cubicBezTo>
                    <a:pt x="0" y="7"/>
                    <a:pt x="0" y="7"/>
                    <a:pt x="0" y="7"/>
                  </a:cubicBezTo>
                  <a:cubicBezTo>
                    <a:pt x="0" y="3"/>
                    <a:pt x="3" y="0"/>
                    <a:pt x="7" y="0"/>
                  </a:cubicBezTo>
                  <a:cubicBezTo>
                    <a:pt x="7" y="0"/>
                    <a:pt x="8" y="0"/>
                    <a:pt x="8" y="0"/>
                  </a:cubicBezTo>
                  <a:cubicBezTo>
                    <a:pt x="108" y="15"/>
                    <a:pt x="108" y="15"/>
                    <a:pt x="108" y="15"/>
                  </a:cubicBezTo>
                  <a:cubicBezTo>
                    <a:pt x="112" y="15"/>
                    <a:pt x="114" y="18"/>
                    <a:pt x="115" y="21"/>
                  </a:cubicBezTo>
                  <a:cubicBezTo>
                    <a:pt x="122" y="99"/>
                    <a:pt x="122" y="99"/>
                    <a:pt x="122" y="99"/>
                  </a:cubicBezTo>
                  <a:cubicBezTo>
                    <a:pt x="122" y="103"/>
                    <a:pt x="119" y="106"/>
                    <a:pt x="116" y="107"/>
                  </a:cubicBezTo>
                  <a:cubicBezTo>
                    <a:pt x="115" y="107"/>
                    <a:pt x="114" y="107"/>
                    <a:pt x="114" y="107"/>
                  </a:cubicBezTo>
                  <a:close/>
                </a:path>
              </a:pathLst>
            </a:custGeom>
            <a:solidFill>
              <a:schemeClr val="accent5">
                <a:alpha val="20000"/>
              </a:schemeClr>
            </a:solidFill>
          </p:spPr>
          <p:txBody>
            <a:bodyPr vert="horz" lIns="91440" tIns="45720" rIns="91440" bIns="45720" anchor="ctr">
              <a:normAutofit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53" name="Freeform 52"/>
            <p:cNvSpPr/>
            <p:nvPr/>
          </p:nvSpPr>
          <p:spPr>
            <a:xfrm>
              <a:off x="6561690" y="2633575"/>
              <a:ext cx="655416" cy="135954"/>
            </a:xfrm>
            <a:custGeom>
              <a:avLst/>
              <a:gdLst/>
              <a:ahLst/>
              <a:cxnLst/>
              <a:rect l="l" t="t" r="r" b="b"/>
              <a:pathLst>
                <a:path w="155" h="32">
                  <a:moveTo>
                    <a:pt x="6" y="0"/>
                  </a:moveTo>
                  <a:cubicBezTo>
                    <a:pt x="151" y="22"/>
                    <a:pt x="151" y="22"/>
                    <a:pt x="151" y="22"/>
                  </a:cubicBezTo>
                  <a:cubicBezTo>
                    <a:pt x="153" y="22"/>
                    <a:pt x="155" y="25"/>
                    <a:pt x="155" y="27"/>
                  </a:cubicBezTo>
                  <a:cubicBezTo>
                    <a:pt x="155" y="27"/>
                    <a:pt x="155" y="27"/>
                    <a:pt x="155" y="27"/>
                  </a:cubicBezTo>
                  <a:cubicBezTo>
                    <a:pt x="155" y="27"/>
                    <a:pt x="155" y="27"/>
                    <a:pt x="155" y="27"/>
                  </a:cubicBezTo>
                  <a:cubicBezTo>
                    <a:pt x="155" y="30"/>
                    <a:pt x="152" y="32"/>
                    <a:pt x="149" y="32"/>
                  </a:cubicBezTo>
                  <a:cubicBezTo>
                    <a:pt x="149" y="32"/>
                    <a:pt x="149" y="32"/>
                    <a:pt x="149" y="32"/>
                  </a:cubicBezTo>
                  <a:cubicBezTo>
                    <a:pt x="5" y="10"/>
                    <a:pt x="5" y="10"/>
                    <a:pt x="5" y="10"/>
                  </a:cubicBezTo>
                  <a:cubicBezTo>
                    <a:pt x="2" y="10"/>
                    <a:pt x="0" y="7"/>
                    <a:pt x="1" y="4"/>
                  </a:cubicBezTo>
                  <a:cubicBezTo>
                    <a:pt x="1" y="4"/>
                    <a:pt x="1" y="4"/>
                    <a:pt x="1" y="4"/>
                  </a:cubicBezTo>
                  <a:cubicBezTo>
                    <a:pt x="1" y="4"/>
                    <a:pt x="1" y="4"/>
                    <a:pt x="1" y="4"/>
                  </a:cubicBezTo>
                  <a:cubicBezTo>
                    <a:pt x="1" y="2"/>
                    <a:pt x="4" y="0"/>
                    <a:pt x="6" y="0"/>
                  </a:cubicBezTo>
                  <a:cubicBezTo>
                    <a:pt x="6" y="0"/>
                    <a:pt x="6" y="0"/>
                    <a:pt x="6" y="0"/>
                  </a:cubicBezTo>
                  <a:close/>
                </a:path>
              </a:pathLst>
            </a:custGeom>
            <a:solidFill>
              <a:schemeClr val="accent2">
                <a:lumMod val="60000"/>
                <a:lumOff val="40000"/>
              </a:schemeClr>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54" name="Freeform 53"/>
            <p:cNvSpPr/>
            <p:nvPr/>
          </p:nvSpPr>
          <p:spPr>
            <a:xfrm>
              <a:off x="6831567" y="2672128"/>
              <a:ext cx="531637" cy="117691"/>
            </a:xfrm>
            <a:custGeom>
              <a:avLst/>
              <a:gdLst/>
              <a:ahLst/>
              <a:cxnLst/>
              <a:rect l="l" t="t"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rgbClr val="68AFFD"/>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55" name="Freeform 54"/>
            <p:cNvSpPr/>
            <p:nvPr/>
          </p:nvSpPr>
          <p:spPr>
            <a:xfrm>
              <a:off x="6831567" y="2672128"/>
              <a:ext cx="531637" cy="117691"/>
            </a:xfrm>
            <a:custGeom>
              <a:avLst/>
              <a:gdLst/>
              <a:ahLst/>
              <a:cxnLst/>
              <a:rect l="l" t="t"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chemeClr val="accent2">
                <a:lumMod val="60000"/>
                <a:lumOff val="40000"/>
              </a:schemeClr>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56" name="Freeform 55"/>
            <p:cNvSpPr/>
            <p:nvPr/>
          </p:nvSpPr>
          <p:spPr>
            <a:xfrm>
              <a:off x="3976555" y="2992733"/>
              <a:ext cx="675707" cy="515404"/>
            </a:xfrm>
            <a:custGeom>
              <a:avLst/>
              <a:gdLst/>
              <a:ahLst/>
              <a:cxnLst/>
              <a:rect l="l" t="t" r="r" b="b"/>
              <a:pathLst>
                <a:path w="160" h="122">
                  <a:moveTo>
                    <a:pt x="155" y="84"/>
                  </a:moveTo>
                  <a:cubicBezTo>
                    <a:pt x="58" y="121"/>
                    <a:pt x="58" y="121"/>
                    <a:pt x="58" y="121"/>
                  </a:cubicBezTo>
                  <a:cubicBezTo>
                    <a:pt x="55" y="122"/>
                    <a:pt x="51" y="121"/>
                    <a:pt x="49" y="118"/>
                  </a:cubicBezTo>
                  <a:cubicBezTo>
                    <a:pt x="2" y="49"/>
                    <a:pt x="2" y="49"/>
                    <a:pt x="2" y="49"/>
                  </a:cubicBezTo>
                  <a:cubicBezTo>
                    <a:pt x="0" y="46"/>
                    <a:pt x="1" y="41"/>
                    <a:pt x="4" y="39"/>
                  </a:cubicBezTo>
                  <a:cubicBezTo>
                    <a:pt x="5" y="38"/>
                    <a:pt x="5" y="38"/>
                    <a:pt x="6" y="38"/>
                  </a:cubicBezTo>
                  <a:cubicBezTo>
                    <a:pt x="102" y="1"/>
                    <a:pt x="102" y="1"/>
                    <a:pt x="102" y="1"/>
                  </a:cubicBezTo>
                  <a:cubicBezTo>
                    <a:pt x="106" y="0"/>
                    <a:pt x="109" y="1"/>
                    <a:pt x="111" y="4"/>
                  </a:cubicBezTo>
                  <a:cubicBezTo>
                    <a:pt x="158" y="73"/>
                    <a:pt x="158" y="73"/>
                    <a:pt x="158" y="73"/>
                  </a:cubicBezTo>
                  <a:cubicBezTo>
                    <a:pt x="160" y="76"/>
                    <a:pt x="159" y="81"/>
                    <a:pt x="156" y="83"/>
                  </a:cubicBezTo>
                  <a:cubicBezTo>
                    <a:pt x="156" y="84"/>
                    <a:pt x="155" y="84"/>
                    <a:pt x="155" y="84"/>
                  </a:cubicBezTo>
                  <a:close/>
                </a:path>
              </a:pathLst>
            </a:custGeom>
            <a:solidFill>
              <a:schemeClr val="accent2">
                <a:lumMod val="40000"/>
                <a:lumOff val="6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57" name="Freeform 56"/>
            <p:cNvSpPr/>
            <p:nvPr/>
          </p:nvSpPr>
          <p:spPr>
            <a:xfrm>
              <a:off x="4004963" y="3013025"/>
              <a:ext cx="608745" cy="456559"/>
            </a:xfrm>
            <a:custGeom>
              <a:avLst/>
              <a:gdLst/>
              <a:ahLst/>
              <a:cxnLst/>
              <a:rect l="l" t="t" r="r" b="b"/>
              <a:pathLst>
                <a:path w="144" h="108">
                  <a:moveTo>
                    <a:pt x="139" y="73"/>
                  </a:moveTo>
                  <a:cubicBezTo>
                    <a:pt x="51" y="106"/>
                    <a:pt x="51" y="106"/>
                    <a:pt x="51" y="106"/>
                  </a:cubicBezTo>
                  <a:cubicBezTo>
                    <a:pt x="48" y="108"/>
                    <a:pt x="45" y="107"/>
                    <a:pt x="43" y="104"/>
                  </a:cubicBezTo>
                  <a:cubicBezTo>
                    <a:pt x="2" y="44"/>
                    <a:pt x="2" y="44"/>
                    <a:pt x="2" y="44"/>
                  </a:cubicBezTo>
                  <a:cubicBezTo>
                    <a:pt x="0" y="42"/>
                    <a:pt x="1" y="37"/>
                    <a:pt x="4" y="35"/>
                  </a:cubicBezTo>
                  <a:cubicBezTo>
                    <a:pt x="4" y="35"/>
                    <a:pt x="5" y="35"/>
                    <a:pt x="5" y="35"/>
                  </a:cubicBezTo>
                  <a:cubicBezTo>
                    <a:pt x="93" y="2"/>
                    <a:pt x="93" y="2"/>
                    <a:pt x="93" y="2"/>
                  </a:cubicBezTo>
                  <a:cubicBezTo>
                    <a:pt x="96" y="0"/>
                    <a:pt x="99" y="1"/>
                    <a:pt x="101" y="4"/>
                  </a:cubicBezTo>
                  <a:cubicBezTo>
                    <a:pt x="142" y="64"/>
                    <a:pt x="142" y="64"/>
                    <a:pt x="142" y="64"/>
                  </a:cubicBezTo>
                  <a:cubicBezTo>
                    <a:pt x="144" y="67"/>
                    <a:pt x="143" y="71"/>
                    <a:pt x="140" y="73"/>
                  </a:cubicBezTo>
                  <a:cubicBezTo>
                    <a:pt x="140" y="73"/>
                    <a:pt x="139" y="73"/>
                    <a:pt x="139" y="73"/>
                  </a:cubicBezTo>
                  <a:close/>
                </a:path>
              </a:pathLst>
            </a:custGeom>
            <a:solidFill>
              <a:srgbClr val="000000">
                <a:alpha val="20000"/>
              </a:srgbClr>
            </a:solidFill>
          </p:spPr>
          <p:txBody>
            <a:bodyPr vert="horz" lIns="91440" tIns="45720" rIns="91440" bIns="45720" anchor="ctr">
              <a:normAutofit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58" name="Freeform 57"/>
            <p:cNvSpPr/>
            <p:nvPr/>
          </p:nvSpPr>
          <p:spPr>
            <a:xfrm>
              <a:off x="4203820" y="3282902"/>
              <a:ext cx="578308" cy="245528"/>
            </a:xfrm>
            <a:custGeom>
              <a:avLst/>
              <a:gdLst/>
              <a:ahLst/>
              <a:cxnLst/>
              <a:rect l="l" t="t" r="r" b="b"/>
              <a:pathLst>
                <a:path w="137" h="58">
                  <a:moveTo>
                    <a:pt x="4" y="48"/>
                  </a:moveTo>
                  <a:cubicBezTo>
                    <a:pt x="130" y="1"/>
                    <a:pt x="130" y="1"/>
                    <a:pt x="130" y="1"/>
                  </a:cubicBezTo>
                  <a:cubicBezTo>
                    <a:pt x="133" y="0"/>
                    <a:pt x="135" y="1"/>
                    <a:pt x="136" y="3"/>
                  </a:cubicBezTo>
                  <a:cubicBezTo>
                    <a:pt x="136" y="3"/>
                    <a:pt x="136" y="3"/>
                    <a:pt x="136" y="3"/>
                  </a:cubicBezTo>
                  <a:cubicBezTo>
                    <a:pt x="137" y="6"/>
                    <a:pt x="136" y="8"/>
                    <a:pt x="133" y="9"/>
                  </a:cubicBezTo>
                  <a:cubicBezTo>
                    <a:pt x="7" y="57"/>
                    <a:pt x="7" y="57"/>
                    <a:pt x="7" y="57"/>
                  </a:cubicBezTo>
                  <a:cubicBezTo>
                    <a:pt x="5" y="58"/>
                    <a:pt x="2" y="57"/>
                    <a:pt x="1" y="54"/>
                  </a:cubicBezTo>
                  <a:cubicBezTo>
                    <a:pt x="1" y="54"/>
                    <a:pt x="1" y="54"/>
                    <a:pt x="1" y="54"/>
                  </a:cubicBezTo>
                  <a:cubicBezTo>
                    <a:pt x="1" y="54"/>
                    <a:pt x="1" y="54"/>
                    <a:pt x="1" y="54"/>
                  </a:cubicBezTo>
                  <a:cubicBezTo>
                    <a:pt x="0" y="52"/>
                    <a:pt x="2" y="49"/>
                    <a:pt x="4" y="48"/>
                  </a:cubicBezTo>
                  <a:cubicBezTo>
                    <a:pt x="4" y="48"/>
                    <a:pt x="4" y="48"/>
                    <a:pt x="4" y="48"/>
                  </a:cubicBezTo>
                  <a:close/>
                </a:path>
              </a:pathLst>
            </a:custGeom>
            <a:solidFill>
              <a:schemeClr val="accent2">
                <a:lumMod val="60000"/>
                <a:lumOff val="40000"/>
              </a:schemeClr>
            </a:solidFill>
          </p:spPr>
          <p:txBody>
            <a:bodyPr vert="horz" lIns="91440" tIns="45720" rIns="91440" bIns="45720" anchor="ctr">
              <a:normAutofit fontScale="4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59" name="Freeform 58"/>
            <p:cNvSpPr/>
            <p:nvPr/>
          </p:nvSpPr>
          <p:spPr>
            <a:xfrm>
              <a:off x="4441229" y="3232173"/>
              <a:ext cx="466704" cy="206973"/>
            </a:xfrm>
            <a:custGeom>
              <a:avLst/>
              <a:gdLst/>
              <a:ahLst/>
              <a:cxnLst/>
              <a:rect l="l" t="t"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rgbClr val="68AFFD"/>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60" name="Freeform 59"/>
            <p:cNvSpPr/>
            <p:nvPr/>
          </p:nvSpPr>
          <p:spPr>
            <a:xfrm>
              <a:off x="4441229" y="3232173"/>
              <a:ext cx="466704" cy="206973"/>
            </a:xfrm>
            <a:custGeom>
              <a:avLst/>
              <a:gdLst/>
              <a:ahLst/>
              <a:cxnLst/>
              <a:rect l="l" t="t"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chemeClr val="accent2">
                <a:lumMod val="60000"/>
                <a:lumOff val="40000"/>
              </a:schemeClr>
            </a:solidFill>
          </p:spPr>
          <p:txBody>
            <a:bodyPr vert="horz" lIns="91440" tIns="45720" rIns="91440" bIns="45720" anchor="ctr">
              <a:normAutofit fontScale="2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61" name="Freeform 60"/>
            <p:cNvSpPr/>
            <p:nvPr/>
          </p:nvSpPr>
          <p:spPr>
            <a:xfrm>
              <a:off x="4508192" y="3524370"/>
              <a:ext cx="728465" cy="1290540"/>
            </a:xfrm>
            <a:custGeom>
              <a:avLst/>
              <a:gdLst/>
              <a:ahLst/>
              <a:cxnLst/>
              <a:rect l="l" t="t"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chemeClr val="accent2">
                <a:lumMod val="60000"/>
                <a:lumOff val="4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62" name="Freeform 61"/>
            <p:cNvSpPr/>
            <p:nvPr/>
          </p:nvSpPr>
          <p:spPr>
            <a:xfrm>
              <a:off x="4510221" y="3524370"/>
              <a:ext cx="728465" cy="1290540"/>
            </a:xfrm>
            <a:custGeom>
              <a:avLst/>
              <a:gdLst/>
              <a:ahLst/>
              <a:cxnLst/>
              <a:rect l="l" t="t"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rgbClr val="000000">
                <a:alpha val="20000"/>
              </a:srgb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63" name="Freeform 62"/>
            <p:cNvSpPr/>
            <p:nvPr/>
          </p:nvSpPr>
          <p:spPr>
            <a:xfrm>
              <a:off x="4508192" y="3524370"/>
              <a:ext cx="728465" cy="1260102"/>
            </a:xfrm>
            <a:custGeom>
              <a:avLst/>
              <a:gdLst/>
              <a:ahLst/>
              <a:cxnLst/>
              <a:rect l="l" t="t" r="r" b="b"/>
              <a:pathLst>
                <a:path w="173" h="299">
                  <a:moveTo>
                    <a:pt x="25" y="10"/>
                  </a:moveTo>
                  <a:cubicBezTo>
                    <a:pt x="121" y="1"/>
                    <a:pt x="121" y="1"/>
                    <a:pt x="121" y="1"/>
                  </a:cubicBezTo>
                  <a:cubicBezTo>
                    <a:pt x="135" y="0"/>
                    <a:pt x="148" y="10"/>
                    <a:pt x="149" y="25"/>
                  </a:cubicBezTo>
                  <a:cubicBezTo>
                    <a:pt x="172" y="261"/>
                    <a:pt x="172" y="261"/>
                    <a:pt x="172" y="261"/>
                  </a:cubicBezTo>
                  <a:cubicBezTo>
                    <a:pt x="173" y="275"/>
                    <a:pt x="162" y="288"/>
                    <a:pt x="148" y="289"/>
                  </a:cubicBezTo>
                  <a:cubicBezTo>
                    <a:pt x="52" y="298"/>
                    <a:pt x="52" y="298"/>
                    <a:pt x="52" y="298"/>
                  </a:cubicBezTo>
                  <a:cubicBezTo>
                    <a:pt x="38" y="299"/>
                    <a:pt x="25" y="289"/>
                    <a:pt x="24" y="275"/>
                  </a:cubicBezTo>
                  <a:cubicBezTo>
                    <a:pt x="2" y="39"/>
                    <a:pt x="2" y="39"/>
                    <a:pt x="2" y="39"/>
                  </a:cubicBezTo>
                  <a:cubicBezTo>
                    <a:pt x="0" y="24"/>
                    <a:pt x="11" y="12"/>
                    <a:pt x="25" y="10"/>
                  </a:cubicBezTo>
                  <a:close/>
                </a:path>
              </a:pathLst>
            </a:custGeom>
            <a:solidFill>
              <a:schemeClr val="accent2">
                <a:lumMod val="40000"/>
                <a:lumOff val="60000"/>
              </a:schemeClr>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64" name="Freeform 63"/>
            <p:cNvSpPr/>
            <p:nvPr/>
          </p:nvSpPr>
          <p:spPr>
            <a:xfrm>
              <a:off x="4546745" y="3552779"/>
              <a:ext cx="653386" cy="1136323"/>
            </a:xfrm>
            <a:custGeom>
              <a:avLst/>
              <a:gdLst/>
              <a:ahLst/>
              <a:cxnLst/>
              <a:rect l="l" t="t" r="r" b="b"/>
              <a:pathLst>
                <a:path w="155" h="269">
                  <a:moveTo>
                    <a:pt x="22" y="10"/>
                  </a:moveTo>
                  <a:cubicBezTo>
                    <a:pt x="108" y="1"/>
                    <a:pt x="108" y="1"/>
                    <a:pt x="108" y="1"/>
                  </a:cubicBezTo>
                  <a:cubicBezTo>
                    <a:pt x="121" y="0"/>
                    <a:pt x="132" y="10"/>
                    <a:pt x="134" y="22"/>
                  </a:cubicBezTo>
                  <a:cubicBezTo>
                    <a:pt x="154" y="234"/>
                    <a:pt x="154" y="234"/>
                    <a:pt x="154" y="234"/>
                  </a:cubicBezTo>
                  <a:cubicBezTo>
                    <a:pt x="155" y="247"/>
                    <a:pt x="145" y="258"/>
                    <a:pt x="133" y="260"/>
                  </a:cubicBezTo>
                  <a:cubicBezTo>
                    <a:pt x="46" y="268"/>
                    <a:pt x="46" y="268"/>
                    <a:pt x="46" y="268"/>
                  </a:cubicBezTo>
                  <a:cubicBezTo>
                    <a:pt x="33" y="269"/>
                    <a:pt x="22" y="260"/>
                    <a:pt x="21" y="247"/>
                  </a:cubicBezTo>
                  <a:cubicBezTo>
                    <a:pt x="1" y="35"/>
                    <a:pt x="1" y="35"/>
                    <a:pt x="1" y="35"/>
                  </a:cubicBezTo>
                  <a:cubicBezTo>
                    <a:pt x="0" y="22"/>
                    <a:pt x="9" y="11"/>
                    <a:pt x="22" y="10"/>
                  </a:cubicBezTo>
                  <a:close/>
                </a:path>
              </a:pathLst>
            </a:custGeom>
            <a:solidFill>
              <a:srgbClr val="FFFFFF"/>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65" name="Freeform 64"/>
            <p:cNvSpPr/>
            <p:nvPr/>
          </p:nvSpPr>
          <p:spPr>
            <a:xfrm>
              <a:off x="5567408" y="2136433"/>
              <a:ext cx="501200" cy="243498"/>
            </a:xfrm>
            <a:custGeom>
              <a:avLst/>
              <a:gdLst/>
              <a:ahLst/>
              <a:cxnLst/>
              <a:rect l="l" t="t" r="r" b="b"/>
              <a:pathLst>
                <a:path w="119" h="58">
                  <a:moveTo>
                    <a:pt x="13" y="58"/>
                  </a:moveTo>
                  <a:cubicBezTo>
                    <a:pt x="6" y="58"/>
                    <a:pt x="0" y="53"/>
                    <a:pt x="0" y="46"/>
                  </a:cubicBezTo>
                  <a:cubicBezTo>
                    <a:pt x="0" y="42"/>
                    <a:pt x="2" y="39"/>
                    <a:pt x="5" y="36"/>
                  </a:cubicBezTo>
                  <a:cubicBezTo>
                    <a:pt x="23" y="21"/>
                    <a:pt x="70" y="0"/>
                    <a:pt x="112" y="32"/>
                  </a:cubicBezTo>
                  <a:cubicBezTo>
                    <a:pt x="118" y="36"/>
                    <a:pt x="119" y="44"/>
                    <a:pt x="115" y="49"/>
                  </a:cubicBezTo>
                  <a:cubicBezTo>
                    <a:pt x="112" y="55"/>
                    <a:pt x="104" y="56"/>
                    <a:pt x="98" y="52"/>
                  </a:cubicBezTo>
                  <a:cubicBezTo>
                    <a:pt x="98" y="52"/>
                    <a:pt x="98" y="52"/>
                    <a:pt x="98" y="52"/>
                  </a:cubicBezTo>
                  <a:cubicBezTo>
                    <a:pt x="60" y="23"/>
                    <a:pt x="22" y="54"/>
                    <a:pt x="20" y="55"/>
                  </a:cubicBezTo>
                  <a:cubicBezTo>
                    <a:pt x="18" y="57"/>
                    <a:pt x="15" y="58"/>
                    <a:pt x="13" y="58"/>
                  </a:cubicBezTo>
                  <a:close/>
                </a:path>
              </a:pathLst>
            </a:custGeom>
            <a:solidFill>
              <a:schemeClr val="accent1"/>
            </a:solidFill>
          </p:spPr>
          <p:txBody>
            <a:bodyPr vert="horz" lIns="91440" tIns="45720" rIns="91440" bIns="45720" anchor="ctr">
              <a:normAutofit fontScale="40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66" name="Freeform 65"/>
            <p:cNvSpPr/>
            <p:nvPr/>
          </p:nvSpPr>
          <p:spPr>
            <a:xfrm>
              <a:off x="5439571" y="1828002"/>
              <a:ext cx="730494" cy="383510"/>
            </a:xfrm>
            <a:custGeom>
              <a:avLst/>
              <a:gdLst/>
              <a:ahLst/>
              <a:cxnLst/>
              <a:rect l="l" t="t" r="r" b="b"/>
              <a:pathLst>
                <a:path w="173" h="91">
                  <a:moveTo>
                    <a:pt x="14" y="91"/>
                  </a:moveTo>
                  <a:cubicBezTo>
                    <a:pt x="10" y="91"/>
                    <a:pt x="7" y="90"/>
                    <a:pt x="5" y="88"/>
                  </a:cubicBezTo>
                  <a:cubicBezTo>
                    <a:pt x="0" y="83"/>
                    <a:pt x="0" y="75"/>
                    <a:pt x="5" y="71"/>
                  </a:cubicBezTo>
                  <a:cubicBezTo>
                    <a:pt x="6" y="70"/>
                    <a:pt x="76" y="0"/>
                    <a:pt x="167" y="65"/>
                  </a:cubicBezTo>
                  <a:cubicBezTo>
                    <a:pt x="172" y="69"/>
                    <a:pt x="173" y="77"/>
                    <a:pt x="169" y="82"/>
                  </a:cubicBezTo>
                  <a:cubicBezTo>
                    <a:pt x="166" y="88"/>
                    <a:pt x="158" y="89"/>
                    <a:pt x="152" y="85"/>
                  </a:cubicBezTo>
                  <a:cubicBezTo>
                    <a:pt x="79" y="33"/>
                    <a:pt x="25" y="86"/>
                    <a:pt x="22" y="88"/>
                  </a:cubicBezTo>
                  <a:cubicBezTo>
                    <a:pt x="20" y="90"/>
                    <a:pt x="17" y="91"/>
                    <a:pt x="14" y="91"/>
                  </a:cubicBezTo>
                  <a:close/>
                </a:path>
              </a:pathLst>
            </a:custGeom>
            <a:solidFill>
              <a:schemeClr val="accent1"/>
            </a:solidFill>
          </p:spPr>
          <p:txBody>
            <a:bodyPr vert="horz" lIns="91440" tIns="45720" rIns="91440" bIns="45720" anchor="ctr">
              <a:normAutofit fontScale="85000" lnSpcReduction="2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sp>
          <p:nvSpPr>
            <p:cNvPr id="67" name="Freeform 66"/>
            <p:cNvSpPr/>
            <p:nvPr/>
          </p:nvSpPr>
          <p:spPr>
            <a:xfrm>
              <a:off x="5283327" y="1545951"/>
              <a:ext cx="1042982" cy="480909"/>
            </a:xfrm>
            <a:custGeom>
              <a:avLst/>
              <a:gdLst/>
              <a:ahLst/>
              <a:cxnLst/>
              <a:rect l="l" t="t" r="r" b="b"/>
              <a:pathLst>
                <a:path w="247" h="114">
                  <a:moveTo>
                    <a:pt x="233" y="113"/>
                  </a:moveTo>
                  <a:cubicBezTo>
                    <a:pt x="231" y="113"/>
                    <a:pt x="228" y="112"/>
                    <a:pt x="226" y="110"/>
                  </a:cubicBezTo>
                  <a:cubicBezTo>
                    <a:pt x="118" y="31"/>
                    <a:pt x="25" y="106"/>
                    <a:pt x="21" y="110"/>
                  </a:cubicBezTo>
                  <a:cubicBezTo>
                    <a:pt x="16" y="114"/>
                    <a:pt x="8" y="113"/>
                    <a:pt x="4" y="108"/>
                  </a:cubicBezTo>
                  <a:cubicBezTo>
                    <a:pt x="0" y="103"/>
                    <a:pt x="1" y="95"/>
                    <a:pt x="5" y="91"/>
                  </a:cubicBezTo>
                  <a:cubicBezTo>
                    <a:pt x="7" y="90"/>
                    <a:pt x="116" y="0"/>
                    <a:pt x="241" y="90"/>
                  </a:cubicBezTo>
                  <a:cubicBezTo>
                    <a:pt x="246" y="95"/>
                    <a:pt x="247" y="102"/>
                    <a:pt x="243" y="108"/>
                  </a:cubicBezTo>
                  <a:cubicBezTo>
                    <a:pt x="241" y="111"/>
                    <a:pt x="237" y="113"/>
                    <a:pt x="233" y="113"/>
                  </a:cubicBezTo>
                  <a:close/>
                </a:path>
              </a:pathLst>
            </a:custGeom>
            <a:solidFill>
              <a:schemeClr val="accent1"/>
            </a:solidFill>
          </p:spPr>
          <p:txBody>
            <a:bodyPr vert="horz" lIns="91440" tIns="45720" rIns="91440" bIns="4572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algn="ctr"/>
              <a:endParaRPr/>
            </a:p>
          </p:txBody>
        </p:sp>
      </p:grpSp>
    </p:spTree>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afterEffect">
                                  <p:stCondLst>
                                    <p:cond delay="0"/>
                                  </p:stCondLst>
                                  <p:childTnLst>
                                    <p:anim calcmode="lin" valueType="num">
                                      <p:cBhvr additive="base">
                                        <p:cTn id="6" dur="1000" fill="hold"/>
                                        <p:tgtEl>
                                          <p:spTgt spid="2"/>
                                        </p:tgtEl>
                                        <p:attrNameLst>
                                          <p:attrName>ppt_x</p:attrName>
                                        </p:attrNameLst>
                                      </p:cBhvr>
                                      <p:tavLst>
                                        <p:tav tm="0">
                                          <p:val>
                                            <p:strVal val="#ppt_x"/>
                                          </p:val>
                                        </p:tav>
                                        <p:tav tm="100000">
                                          <p:val>
                                            <p:strVal val="#ppt_x"/>
                                          </p:val>
                                        </p:tav>
                                      </p:tavLst>
                                    </p:anim>
                                    <p:anim calcmode="lin" valueType="num">
                                      <p:cBhvr additive="base">
                                        <p:cTn id="7" dur="1000" fill="hold"/>
                                        <p:tgtEl>
                                          <p:spTgt spid="2"/>
                                        </p:tgtEl>
                                        <p:attrNameLst>
                                          <p:attrName>ppt_y</p:attrName>
                                        </p:attrNameLst>
                                      </p:cBhvr>
                                      <p:tavLst>
                                        <p:tav tm="0">
                                          <p:val>
                                            <p:strVal val="0-#ppt_h/2"/>
                                          </p:val>
                                        </p:tav>
                                        <p:tav tm="100000">
                                          <p:val>
                                            <p:strVal val="#ppt_y"/>
                                          </p:val>
                                        </p:tav>
                                      </p:tavLst>
                                    </p:anim>
                                    <p:set>
                                      <p:cBhvr>
                                        <p:cTn id="8" dur="1000" fill="hold">
                                          <p:stCondLst>
                                            <p:cond delay="0"/>
                                          </p:stCondLst>
                                        </p:cTn>
                                        <p:tgtEl>
                                          <p:spTgt spid="2"/>
                                        </p:tgtEl>
                                        <p:attrNameLst>
                                          <p:attrName>style.visibility</p:attrName>
                                        </p:attrNameLst>
                                      </p:cBhvr>
                                      <p:to>
                                        <p:strVal val="visible"/>
                                      </p:to>
                                    </p:set>
                                  </p:childTnLst>
                                </p:cTn>
                              </p:par>
                              <p:par>
                                <p:cTn id="9" presetID="17" presetClass="entr" presetSubtype="4" fill="hold" nodeType="afterEffect">
                                  <p:stCondLst>
                                    <p:cond delay="0"/>
                                  </p:stCondLst>
                                  <p:childTnLst>
                                    <p:anim calcmode="lin" valueType="num">
                                      <p:cBhvr additive="base">
                                        <p:cTn id="10" dur="500" fill="hold"/>
                                        <p:tgtEl>
                                          <p:spTgt spid="12"/>
                                        </p:tgtEl>
                                        <p:attrNameLst>
                                          <p:attrName>ppt_x</p:attrName>
                                        </p:attrNameLst>
                                      </p:cBhvr>
                                      <p:tavLst>
                                        <p:tav tm="0">
                                          <p:val>
                                            <p:strVal val="#ppt_x"/>
                                          </p:val>
                                        </p:tav>
                                        <p:tav tm="100000">
                                          <p:val>
                                            <p:strVal val="#ppt_x"/>
                                          </p:val>
                                        </p:tav>
                                      </p:tavLst>
                                    </p:anim>
                                    <p:anim calcmode="lin" valueType="num">
                                      <p:cBhvr additive="base">
                                        <p:cTn id="11" dur="500" fill="hold"/>
                                        <p:tgtEl>
                                          <p:spTgt spid="12"/>
                                        </p:tgtEl>
                                        <p:attrNameLst>
                                          <p:attrName>ppt_y</p:attrName>
                                        </p:attrNameLst>
                                      </p:cBhvr>
                                      <p:tavLst>
                                        <p:tav tm="0">
                                          <p:val>
                                            <p:strVal val="#ppt_y+#ppt_h/2"/>
                                          </p:val>
                                        </p:tav>
                                        <p:tav tm="100000">
                                          <p:val>
                                            <p:strVal val="#ppt_y"/>
                                          </p:val>
                                        </p:tav>
                                      </p:tavLst>
                                    </p:anim>
                                    <p:anim calcmode="lin" valueType="num">
                                      <p:cBhvr additive="base">
                                        <p:cTn id="12" dur="500" fill="hold"/>
                                        <p:tgtEl>
                                          <p:spTgt spid="12"/>
                                        </p:tgtEl>
                                        <p:attrNameLst>
                                          <p:attrName>ppt_w</p:attrName>
                                        </p:attrNameLst>
                                      </p:cBhvr>
                                      <p:tavLst>
                                        <p:tav tm="0">
                                          <p:val>
                                            <p:strVal val="#ppt_w"/>
                                          </p:val>
                                        </p:tav>
                                        <p:tav tm="100000">
                                          <p:val>
                                            <p:strVal val="#ppt_w"/>
                                          </p:val>
                                        </p:tav>
                                      </p:tavLst>
                                    </p:anim>
                                    <p:anim calcmode="lin" valueType="num">
                                      <p:cBhvr additive="base">
                                        <p:cTn id="13" dur="500" fill="hold"/>
                                        <p:tgtEl>
                                          <p:spTgt spid="12"/>
                                        </p:tgtEl>
                                        <p:attrNameLst>
                                          <p:attrName>ppt_h</p:attrName>
                                        </p:attrNameLst>
                                      </p:cBhvr>
                                      <p:tavLst>
                                        <p:tav tm="0">
                                          <p:val>
                                            <p:fltVal val="0"/>
                                          </p:val>
                                        </p:tav>
                                        <p:tav tm="100000">
                                          <p:val>
                                            <p:strVal val="#ppt_h"/>
                                          </p:val>
                                        </p:tav>
                                      </p:tavLst>
                                    </p:anim>
                                    <p:set>
                                      <p:cBhvr additive="base">
                                        <p:cTn id="14" dur="500" fill="hold">
                                          <p:stCondLst>
                                            <p:cond delay="0"/>
                                          </p:stCondLst>
                                        </p:cTn>
                                        <p:tgtEl>
                                          <p:spTgt spid="12"/>
                                        </p:tgtEl>
                                        <p:attrNameLst>
                                          <p:attrName>style.visibility</p:attrName>
                                        </p:attrNameLst>
                                      </p:cBhvr>
                                      <p:to>
                                        <p:strVal val="visible"/>
                                      </p:to>
                                    </p:set>
                                  </p:childTnLst>
                                </p:cTn>
                              </p:par>
                              <p:par>
                                <p:cTn id="15" presetID="43" presetClass="entr" presetSubtype="0" fill="hold" nodeType="afterEffect">
                                  <p:stCondLst>
                                    <p:cond delay="0"/>
                                  </p:stCondLst>
                                  <p:childTnLst>
                                    <p:anim calcmode="lin" valueType="num">
                                      <p:cBhvr>
                                        <p:cTn id="16" dur="400" fill="hold"/>
                                        <p:tgtEl>
                                          <p:spTgt spid="13"/>
                                        </p:tgtEl>
                                        <p:attrNameLst>
                                          <p:attrName>ppt_x</p:attrName>
                                        </p:attrNameLst>
                                      </p:cBhvr>
                                      <p:tavLst>
                                        <p:tav tm="0">
                                          <p:val>
                                            <p:strVal val="#ppt_x"/>
                                          </p:val>
                                        </p:tav>
                                        <p:tav tm="100000">
                                          <p:val>
                                            <p:strVal val="#ppt_x"/>
                                          </p:val>
                                        </p:tav>
                                      </p:tavLst>
                                    </p:anim>
                                    <p:anim calcmode="lin" valueType="num">
                                      <p:cBhvr>
                                        <p:cTn id="17" dur="400" fill="hold"/>
                                        <p:tgtEl>
                                          <p:spTgt spid="13"/>
                                        </p:tgtEl>
                                        <p:attrNameLst>
                                          <p:attrName>ppt_y</p:attrName>
                                        </p:attrNameLst>
                                      </p:cBhvr>
                                      <p:tavLst>
                                        <p:tav tm="0">
                                          <p:val>
                                            <p:strVal val="#ppt_y+0.31"/>
                                          </p:val>
                                        </p:tav>
                                        <p:tav tm="100000">
                                          <p:val>
                                            <p:strVal val="#ppt_y+0.31"/>
                                          </p:val>
                                        </p:tav>
                                      </p:tavLst>
                                    </p:anim>
                                    <p:anim calcmode="lin" valueType="num">
                                      <p:cBhvr>
                                        <p:cTn id="18" dur="600" decel="50000" fill="hold">
                                          <p:stCondLst>
                                            <p:cond delay="400"/>
                                          </p:stCondLst>
                                        </p:cTn>
                                        <p:tgtEl>
                                          <p:spTgt spid="13"/>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9" dur="600" decel="50000" fill="hold">
                                          <p:stCondLst>
                                            <p:cond delay="400"/>
                                          </p:stCondLst>
                                        </p:cTn>
                                        <p:tgtEl>
                                          <p:spTgt spid="13"/>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animEffect transition="in" filter="fade">
                                      <p:cBhvr>
                                        <p:cTn id="20" dur="100"/>
                                        <p:tgtEl>
                                          <p:spTgt spid="13"/>
                                        </p:tgtEl>
                                      </p:cBhvr>
                                    </p:animEffect>
                                    <p:set>
                                      <p:cBhvr>
                                        <p:cTn id="21" dur="1" fill="hold">
                                          <p:stCondLst>
                                            <p:cond delay="0"/>
                                          </p:stCondLst>
                                        </p:cTn>
                                        <p:tgtEl>
                                          <p:spTgt spid="13"/>
                                        </p:tgtEl>
                                        <p:attrNameLst>
                                          <p:attrName>style.visibility</p:attrName>
                                        </p:attrNameLst>
                                      </p:cBhvr>
                                      <p:to>
                                        <p:strVal val="visible"/>
                                      </p:to>
                                    </p:set>
                                  </p:childTnLst>
                                </p:cTn>
                              </p:par>
                              <p:par>
                                <p:cTn id="22" presetID="55" presetClass="entr" presetSubtype="0" fill="hold" nodeType="afterEffect">
                                  <p:stCondLst>
                                    <p:cond delay="0"/>
                                  </p:stCondLst>
                                  <p:childTnLst>
                                    <p:anim calcmode="lin" valueType="num">
                                      <p:cBhvr>
                                        <p:cTn id="23" dur="1000" fill="hold"/>
                                        <p:tgtEl>
                                          <p:spTgt spid="8"/>
                                        </p:tgtEl>
                                        <p:attrNameLst>
                                          <p:attrName>ppt_w</p:attrName>
                                        </p:attrNameLst>
                                      </p:cBhvr>
                                      <p:tavLst>
                                        <p:tav tm="0">
                                          <p:val>
                                            <p:strVal val="#ppt_w*0.70"/>
                                          </p:val>
                                        </p:tav>
                                        <p:tav tm="100000">
                                          <p:val>
                                            <p:strVal val="#ppt_w"/>
                                          </p:val>
                                        </p:tav>
                                      </p:tavLst>
                                    </p:anim>
                                    <p:anim calcmode="lin" valueType="num">
                                      <p:cBhvr>
                                        <p:cTn id="24" dur="1000" fill="hold"/>
                                        <p:tgtEl>
                                          <p:spTgt spid="8"/>
                                        </p:tgtEl>
                                        <p:attrNameLst>
                                          <p:attrName>ppt_h</p:attrName>
                                        </p:attrNameLst>
                                      </p:cBhvr>
                                      <p:tavLst>
                                        <p:tav tm="0">
                                          <p:val>
                                            <p:strVal val="#ppt_h"/>
                                          </p:val>
                                        </p:tav>
                                        <p:tav tm="100000">
                                          <p:val>
                                            <p:strVal val="#ppt_h"/>
                                          </p:val>
                                        </p:tav>
                                      </p:tavLst>
                                    </p:anim>
                                    <p:animEffect transition="in" filter="fade">
                                      <p:cBhvr>
                                        <p:cTn id="25" dur="1000"/>
                                        <p:tgtEl>
                                          <p:spTgt spid="8"/>
                                        </p:tgtEl>
                                      </p:cBhvr>
                                    </p:animEffect>
                                    <p:set>
                                      <p:cBhvr>
                                        <p:cTn id="26" dur="1" fill="hold">
                                          <p:stCondLst>
                                            <p:cond delay="0"/>
                                          </p:stCondLst>
                                        </p:cTn>
                                        <p:tgtEl>
                                          <p:spTgt spid="8"/>
                                        </p:tgtEl>
                                        <p:attrNameLst>
                                          <p:attrName>style.visibility</p:attrName>
                                        </p:attrNameLst>
                                      </p:cBhvr>
                                      <p:to>
                                        <p:strVal val="visible"/>
                                      </p:to>
                                    </p:set>
                                  </p:childTnLst>
                                </p:cTn>
                              </p:par>
                              <p:par>
                                <p:cTn id="27" presetID="27" presetClass="entr" presetSubtype="0" fill="hold" grpId="0" nodeType="afterEffect">
                                  <p:stCondLst>
                                    <p:cond delay="0"/>
                                  </p:stCondLst>
                                  <p:iterate type="lt">
                                    <p:tmPct val="50000"/>
                                  </p:iterate>
                                  <p:childTnLst>
                                    <p:anim calcmode="discrete" valueType="clr">
                                      <p:cBhvr override="childStyle">
                                        <p:cTn id="28" dur="50"/>
                                        <p:tgtEl>
                                          <p:spTgt spid="9"/>
                                        </p:tgtEl>
                                        <p:attrNameLst>
                                          <p:attrName>style.color</p:attrName>
                                        </p:attrNameLst>
                                      </p:cBhvr>
                                      <p:tavLst>
                                        <p:tav tm="0">
                                          <p:val>
                                            <p:clrVal>
                                              <a:schemeClr val="accent2"/>
                                            </p:clrVal>
                                          </p:val>
                                        </p:tav>
                                        <p:tav tm="50000">
                                          <p:val>
                                            <p:clrVal>
                                              <a:schemeClr val="hlink"/>
                                            </p:clrVal>
                                          </p:val>
                                        </p:tav>
                                      </p:tavLst>
                                    </p:anim>
                                    <p:anim calcmode="discrete" valueType="clr">
                                      <p:cBhvr>
                                        <p:cTn id="29" dur="50"/>
                                        <p:tgtEl>
                                          <p:spTgt spid="9"/>
                                        </p:tgtEl>
                                        <p:attrNameLst>
                                          <p:attrName>fillcolor</p:attrName>
                                        </p:attrNameLst>
                                      </p:cBhvr>
                                      <p:tavLst>
                                        <p:tav tm="0">
                                          <p:val>
                                            <p:clrVal>
                                              <a:schemeClr val="accent2"/>
                                            </p:clrVal>
                                          </p:val>
                                        </p:tav>
                                        <p:tav tm="50000">
                                          <p:val>
                                            <p:clrVal>
                                              <a:schemeClr val="hlink"/>
                                            </p:clrVal>
                                          </p:val>
                                        </p:tav>
                                      </p:tavLst>
                                    </p:anim>
                                    <p:set>
                                      <p:cBhvr>
                                        <p:cTn id="30" dur="1" fill="hold">
                                          <p:stCondLst>
                                            <p:cond delay="0"/>
                                          </p:stCondLst>
                                        </p:cTn>
                                        <p:tgtEl>
                                          <p:spTgt spid="9"/>
                                        </p:tgtEl>
                                        <p:attrNameLst>
                                          <p:attrName>style.visibility</p:attrName>
                                        </p:attrNameLst>
                                      </p:cBhvr>
                                      <p:to>
                                        <p:strVal val="visible"/>
                                      </p:to>
                                    </p:set>
                                    <p:set>
                                      <p:cBhvr>
                                        <p:cTn id="31" dur="50"/>
                                        <p:tgtEl>
                                          <p:spTgt spid="9"/>
                                        </p:tgtEl>
                                        <p:attrNameLst>
                                          <p:attrName>fill.type</p:attrName>
                                        </p:attrNameLst>
                                      </p:cBhvr>
                                      <p:to>
                                        <p:strVal val="solid"/>
                                      </p:to>
                                    </p:set>
                                  </p:childTnLst>
                                </p:cTn>
                              </p:par>
                              <p:par>
                                <p:cTn id="32" presetID="20" presetClass="entr" presetSubtype="0" fill="hold" nodeType="afterEffect">
                                  <p:stCondLst>
                                    <p:cond delay="0"/>
                                  </p:stCondLst>
                                  <p:childTnLst>
                                    <p:animEffect transition="in" filter="wedge">
                                      <p:cBhvr>
                                        <p:cTn id="33" dur="1000"/>
                                        <p:tgtEl>
                                          <p:spTgt spid="4"/>
                                        </p:tgtEl>
                                      </p:cBhvr>
                                    </p:animEffect>
                                    <p:set>
                                      <p:cBhvr>
                                        <p:cTn id="34" dur="1000" fill="hold">
                                          <p:stCondLst>
                                            <p:cond delay="0"/>
                                          </p:stCondLst>
                                        </p:cTn>
                                        <p:tgtEl>
                                          <p:spTgt spid="4"/>
                                        </p:tgtEl>
                                        <p:attrNameLst>
                                          <p:attrName>style.visibility</p:attrName>
                                        </p:attrNameLst>
                                      </p:cBhvr>
                                      <p:to>
                                        <p:strVal val="visible"/>
                                      </p:to>
                                    </p:set>
                                  </p:childTnLst>
                                </p:cTn>
                              </p:par>
                              <p:par>
                                <p:cTn id="35" presetID="19" presetClass="entr" presetSubtype="10" fill="hold" nodeType="afterEffect">
                                  <p:stCondLst>
                                    <p:cond delay="0"/>
                                  </p:stCondLst>
                                  <p:childTnLst>
                                    <p:anim calcmode="lin" valueType="num">
                                      <p:cBhvr>
                                        <p:cTn id="36" dur="2000" fill="hold"/>
                                        <p:tgtEl>
                                          <p:spTgt spid="5"/>
                                        </p:tgtEl>
                                        <p:attrNameLst>
                                          <p:attrName>ppt_w</p:attrName>
                                        </p:attrNameLst>
                                      </p:cBhvr>
                                      <p:tavLst>
                                        <p:tav tm="0" fmla="#ppt_w*sin(2.5*pi*$)">
                                          <p:val>
                                            <p:fltVal val="0"/>
                                          </p:val>
                                        </p:tav>
                                        <p:tav tm="100000">
                                          <p:val>
                                            <p:fltVal val="1"/>
                                          </p:val>
                                        </p:tav>
                                      </p:tavLst>
                                    </p:anim>
                                    <p:anim calcmode="lin" valueType="num">
                                      <p:cBhvr>
                                        <p:cTn id="37" dur="2000" fill="hold"/>
                                        <p:tgtEl>
                                          <p:spTgt spid="5"/>
                                        </p:tgtEl>
                                        <p:attrNameLst>
                                          <p:attrName>ppt_h</p:attrName>
                                        </p:attrNameLst>
                                      </p:cBhvr>
                                      <p:tavLst>
                                        <p:tav tm="0">
                                          <p:val>
                                            <p:strVal val="#ppt_h"/>
                                          </p:val>
                                        </p:tav>
                                        <p:tav tm="100000">
                                          <p:val>
                                            <p:strVal val="#ppt_h"/>
                                          </p:val>
                                        </p:tav>
                                      </p:tavLst>
                                    </p:anim>
                                    <p:set>
                                      <p:cBhvr>
                                        <p:cTn id="38" dur="2000"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Data Sources</a:t>
            </a:r>
          </a:p>
        </p:txBody>
      </p:sp>
      <p:sp>
        <p:nvSpPr>
          <p:cNvPr id="3" name="AutoShape 3"/>
          <p:cNvSpPr/>
          <p:nvPr/>
        </p:nvSpPr>
        <p:spPr>
          <a:xfrm>
            <a:off x="7825736" y="1037549"/>
            <a:ext cx="3714191" cy="5202914"/>
          </a:xfrm>
          <a:prstGeom prst="roundRect">
            <a:avLst>
              <a:gd name="adj" fmla="val 0"/>
            </a:avLst>
          </a:prstGeom>
          <a:blipFill>
            <a:blip r:embed="rId2"/>
            <a:srcRect/>
            <a:stretch>
              <a:fillRect l="-5323" r="-5274"/>
            </a:stretch>
          </a:blipFill>
          <a:ln cap="flat">
            <a:prstDash val="solid"/>
          </a:ln>
        </p:spPr>
        <p:txBody>
          <a:bodyPr rot="0" vert="horz" wrap="square" lIns="91440" tIns="45720" rIns="91440" bIns="45720" anchor="ctr">
            <a:prstTxWarp prst="textNoShape">
              <a:avLst/>
            </a:prstTxWarp>
            <a:noAutofit/>
          </a:bodyPr>
          <a:lstStyle/>
          <a:p>
            <a:pPr marL="0" algn="ctr"/>
            <a:endParaRPr/>
          </a:p>
        </p:txBody>
      </p:sp>
      <p:sp>
        <p:nvSpPr>
          <p:cNvPr id="4" name="AutoShape 4"/>
          <p:cNvSpPr/>
          <p:nvPr/>
        </p:nvSpPr>
        <p:spPr>
          <a:xfrm>
            <a:off x="801385" y="3687570"/>
            <a:ext cx="3577446" cy="2561315"/>
          </a:xfrm>
          <a:prstGeom prst="rect">
            <a:avLst/>
          </a:prstGeom>
          <a:solidFill>
            <a:schemeClr val="accent1"/>
          </a:solidFill>
          <a:ln cap="flat" cmpd="sng">
            <a:prstDash val="solid"/>
          </a:ln>
        </p:spPr>
        <p:txBody>
          <a:bodyPr vert="horz" lIns="91440" tIns="45720" rIns="91440" bIns="45720" anchor="ctr" anchorCtr="1">
            <a:normAutofit/>
          </a:bodyPr>
          <a:lstStyle/>
          <a:p>
            <a:pPr marL="0" algn="l"/>
            <a:endParaRPr/>
          </a:p>
        </p:txBody>
      </p:sp>
      <p:sp>
        <p:nvSpPr>
          <p:cNvPr id="5" name="AutoShape 5"/>
          <p:cNvSpPr/>
          <p:nvPr/>
        </p:nvSpPr>
        <p:spPr>
          <a:xfrm>
            <a:off x="1611176" y="3893003"/>
            <a:ext cx="2738268" cy="338554"/>
          </a:xfrm>
          <a:prstGeom prst="rect">
            <a:avLst/>
          </a:prstGeom>
          <a:noFill/>
          <a:ln cap="flat" cmpd="sng">
            <a:prstDash val="solid"/>
          </a:ln>
        </p:spPr>
        <p:txBody>
          <a:bodyPr vert="horz" wrap="square" lIns="91440" tIns="45720" rIns="91440" bIns="45720" anchor="b">
            <a:spAutoFit/>
          </a:bodyPr>
          <a:lstStyle/>
          <a:p>
            <a:pPr marL="0" algn="l"/>
            <a:r>
              <a:rPr lang="zh-CN" altLang="en-US" sz="1600" b="1" i="0" u="none" baseline="0">
                <a:solidFill>
                  <a:srgbClr val="FFFFFF"/>
                </a:solidFill>
                <a:latin typeface="微软雅黑"/>
                <a:ea typeface="微软雅黑"/>
              </a:rPr>
              <a:t>Public educational datasets</a:t>
            </a:r>
          </a:p>
        </p:txBody>
      </p:sp>
      <p:sp>
        <p:nvSpPr>
          <p:cNvPr id="6" name="AutoShape 6"/>
          <p:cNvSpPr/>
          <p:nvPr/>
        </p:nvSpPr>
        <p:spPr>
          <a:xfrm>
            <a:off x="1611175" y="4240406"/>
            <a:ext cx="2722916" cy="1246624"/>
          </a:xfrm>
          <a:prstGeom prst="rect">
            <a:avLst/>
          </a:prstGeom>
          <a:noFill/>
          <a:ln cap="flat" cmpd="sng">
            <a:prstDash val="solid"/>
          </a:ln>
        </p:spPr>
        <p:txBody>
          <a:bodyPr vert="horz" wrap="square" lIns="91440" tIns="45720" rIns="91440" bIns="45720" anchor="t">
            <a:spAutoFit/>
          </a:bodyPr>
          <a:lstStyle/>
          <a:p>
            <a:pPr marL="0" algn="l">
              <a:lnSpc>
                <a:spcPct val="130000"/>
              </a:lnSpc>
            </a:pPr>
            <a:r>
              <a:rPr lang="en-US" sz="1400" b="0" i="0" u="none" baseline="0">
                <a:solidFill>
                  <a:srgbClr val="FFFFFF"/>
                </a:solidFill>
                <a:latin typeface="Arial"/>
                <a:ea typeface="Arial"/>
              </a:rPr>
              <a:t>The system incorporates publicly available educational datasets, which provide a foundation for creating quizzes and the difficulties associated with various subjects and topics.</a:t>
            </a:r>
          </a:p>
        </p:txBody>
      </p:sp>
      <p:sp>
        <p:nvSpPr>
          <p:cNvPr id="7" name="TextBox 7"/>
          <p:cNvSpPr txBox="1"/>
          <p:nvPr/>
        </p:nvSpPr>
        <p:spPr>
          <a:xfrm>
            <a:off x="987530" y="3870397"/>
            <a:ext cx="540000" cy="540000"/>
          </a:xfrm>
          <a:prstGeom prst="roundRect">
            <a:avLst>
              <a:gd name="adj" fmla="val 50000"/>
            </a:avLst>
          </a:prstGeom>
          <a:solidFill>
            <a:srgbClr val="FFFFFF"/>
          </a:solidFill>
        </p:spPr>
        <p:txBody>
          <a:bodyPr vert="horz" wrap="none" lIns="91440" tIns="45720" rIns="91440" bIns="45720" rtlCol="0" anchor="ctr">
            <a:noAutofit/>
          </a:bodyPr>
          <a:lstStyle/>
          <a:p>
            <a:pPr marL="0" algn="ctr">
              <a:defRPr/>
            </a:pPr>
            <a:r>
              <a:rPr lang="en-US" sz="2000" b="1" i="0" u="none" baseline="0">
                <a:solidFill>
                  <a:schemeClr val="accent1"/>
                </a:solidFill>
                <a:latin typeface="Arial"/>
                <a:ea typeface="Arial"/>
              </a:rPr>
              <a:t>01</a:t>
            </a:r>
            <a:endParaRPr lang="en-US" sz="1100"/>
          </a:p>
        </p:txBody>
      </p:sp>
      <p:sp>
        <p:nvSpPr>
          <p:cNvPr id="8" name="AutoShape 8"/>
          <p:cNvSpPr/>
          <p:nvPr/>
        </p:nvSpPr>
        <p:spPr>
          <a:xfrm>
            <a:off x="4433822" y="1037549"/>
            <a:ext cx="3308269" cy="2604665"/>
          </a:xfrm>
          <a:prstGeom prst="rect">
            <a:avLst/>
          </a:prstGeom>
          <a:solidFill>
            <a:srgbClr val="768394">
              <a:alpha val="20000"/>
            </a:srgbClr>
          </a:solidFill>
          <a:ln cap="flat" cmpd="sng">
            <a:prstDash val="solid"/>
          </a:ln>
        </p:spPr>
        <p:txBody>
          <a:bodyPr vert="horz" lIns="180000" tIns="45720" rIns="180000" bIns="45720" anchor="ctr" anchorCtr="1">
            <a:normAutofit/>
          </a:bodyPr>
          <a:lstStyle/>
          <a:p>
            <a:pPr marL="0" algn="l"/>
            <a:endParaRPr/>
          </a:p>
        </p:txBody>
      </p:sp>
      <p:sp>
        <p:nvSpPr>
          <p:cNvPr id="9" name="AutoShape 9"/>
          <p:cNvSpPr/>
          <p:nvPr/>
        </p:nvSpPr>
        <p:spPr>
          <a:xfrm>
            <a:off x="5160211" y="1190130"/>
            <a:ext cx="2479970" cy="338554"/>
          </a:xfrm>
          <a:prstGeom prst="rect">
            <a:avLst/>
          </a:prstGeom>
          <a:noFill/>
          <a:ln cap="flat" cmpd="sng">
            <a:prstDash val="solid"/>
          </a:ln>
        </p:spPr>
        <p:txBody>
          <a:bodyPr vert="horz" wrap="square" lIns="91440" tIns="45720" rIns="91440" bIns="45720" anchor="b">
            <a:spAutoFit/>
          </a:bodyPr>
          <a:lstStyle/>
          <a:p>
            <a:pPr marL="0" algn="l"/>
            <a:r>
              <a:rPr lang="zh-CN" altLang="en-US" sz="1600" b="1" i="0" u="none" baseline="0">
                <a:solidFill>
                  <a:srgbClr val="000000"/>
                </a:solidFill>
                <a:latin typeface="微软雅黑"/>
                <a:ea typeface="微软雅黑"/>
              </a:rPr>
              <a:t>User-generated data</a:t>
            </a:r>
          </a:p>
        </p:txBody>
      </p:sp>
      <p:sp>
        <p:nvSpPr>
          <p:cNvPr id="10" name="AutoShape 10"/>
          <p:cNvSpPr/>
          <p:nvPr/>
        </p:nvSpPr>
        <p:spPr>
          <a:xfrm>
            <a:off x="5160210" y="1537533"/>
            <a:ext cx="2479970" cy="1246624"/>
          </a:xfrm>
          <a:prstGeom prst="rect">
            <a:avLst/>
          </a:prstGeom>
          <a:noFill/>
          <a:ln cap="flat" cmpd="sng">
            <a:prstDash val="solid"/>
          </a:ln>
        </p:spPr>
        <p:txBody>
          <a:bodyPr vert="horz" wrap="square" lIns="91440" tIns="45720" rIns="91440" bIns="45720" anchor="t">
            <a:spAutoFit/>
          </a:bodyPr>
          <a:lstStyle/>
          <a:p>
            <a:pPr marL="0" algn="l">
              <a:lnSpc>
                <a:spcPct val="130000"/>
              </a:lnSpc>
            </a:pPr>
            <a:r>
              <a:rPr lang="en-US" sz="1400" b="0" i="0" u="none" baseline="0">
                <a:solidFill>
                  <a:srgbClr val="000000"/>
                </a:solidFill>
                <a:latin typeface="Arial"/>
                <a:ea typeface="Arial"/>
              </a:rPr>
              <a:t>Real-time quiz responses from users contribute to an evolving dataset that fine-tunes the app's adaptability, allowing for continuous improvement and personalization in the user experience.</a:t>
            </a:r>
          </a:p>
        </p:txBody>
      </p:sp>
      <p:sp>
        <p:nvSpPr>
          <p:cNvPr id="11" name="TextBox 11"/>
          <p:cNvSpPr txBox="1"/>
          <p:nvPr/>
        </p:nvSpPr>
        <p:spPr>
          <a:xfrm>
            <a:off x="4536565" y="1167524"/>
            <a:ext cx="540000" cy="540000"/>
          </a:xfrm>
          <a:prstGeom prst="roundRect">
            <a:avLst>
              <a:gd name="adj" fmla="val 50000"/>
            </a:avLst>
          </a:prstGeom>
          <a:solidFill>
            <a:srgbClr val="768394"/>
          </a:solidFill>
        </p:spPr>
        <p:txBody>
          <a:bodyPr vert="horz" wrap="none" lIns="91440" tIns="45720" rIns="91440" bIns="45720" rtlCol="0" anchor="ctr">
            <a:noAutofit/>
          </a:bodyPr>
          <a:lstStyle/>
          <a:p>
            <a:pPr marL="0" algn="ctr">
              <a:defRPr/>
            </a:pPr>
            <a:r>
              <a:rPr lang="en-US" sz="2000" b="1" i="0" u="none" baseline="0">
                <a:solidFill>
                  <a:srgbClr val="FFFFFF"/>
                </a:solidFill>
                <a:latin typeface="Arial"/>
                <a:ea typeface="Arial"/>
              </a:rPr>
              <a:t>02</a:t>
            </a:r>
            <a:endParaRPr lang="en-US" sz="1100"/>
          </a:p>
        </p:txBody>
      </p:sp>
      <p:sp>
        <p:nvSpPr>
          <p:cNvPr id="12" name="AutoShape 12"/>
          <p:cNvSpPr/>
          <p:nvPr/>
        </p:nvSpPr>
        <p:spPr>
          <a:xfrm>
            <a:off x="4433822" y="3687571"/>
            <a:ext cx="3292183" cy="2604665"/>
          </a:xfrm>
          <a:prstGeom prst="rect">
            <a:avLst/>
          </a:prstGeom>
          <a:solidFill>
            <a:srgbClr val="768394">
              <a:alpha val="20000"/>
            </a:srgbClr>
          </a:solidFill>
          <a:ln cap="flat" cmpd="sng">
            <a:prstDash val="solid"/>
          </a:ln>
        </p:spPr>
        <p:txBody>
          <a:bodyPr vert="horz" lIns="180000" tIns="45720" rIns="180000" bIns="45720" anchor="ctr" anchorCtr="1">
            <a:normAutofit/>
          </a:bodyPr>
          <a:lstStyle/>
          <a:p>
            <a:pPr marL="0" algn="l"/>
            <a:endParaRPr/>
          </a:p>
        </p:txBody>
      </p:sp>
      <p:sp>
        <p:nvSpPr>
          <p:cNvPr id="13" name="AutoShape 13"/>
          <p:cNvSpPr/>
          <p:nvPr/>
        </p:nvSpPr>
        <p:spPr>
          <a:xfrm>
            <a:off x="5160210" y="3893003"/>
            <a:ext cx="2479970" cy="338554"/>
          </a:xfrm>
          <a:prstGeom prst="rect">
            <a:avLst/>
          </a:prstGeom>
          <a:noFill/>
          <a:ln cap="flat" cmpd="sng">
            <a:prstDash val="solid"/>
          </a:ln>
        </p:spPr>
        <p:txBody>
          <a:bodyPr vert="horz" wrap="square" lIns="91440" tIns="45720" rIns="91440" bIns="45720" anchor="b">
            <a:spAutoFit/>
          </a:bodyPr>
          <a:lstStyle/>
          <a:p>
            <a:pPr marL="0" algn="l"/>
            <a:r>
              <a:rPr lang="zh-CN" altLang="en-US" sz="1600" b="1" i="0" u="none" baseline="0">
                <a:solidFill>
                  <a:srgbClr val="000000"/>
                </a:solidFill>
                <a:latin typeface="微软雅黑"/>
                <a:ea typeface="微软雅黑"/>
              </a:rPr>
              <a:t>Historical quiz interactions</a:t>
            </a:r>
          </a:p>
        </p:txBody>
      </p:sp>
      <p:sp>
        <p:nvSpPr>
          <p:cNvPr id="14" name="AutoShape 14"/>
          <p:cNvSpPr/>
          <p:nvPr/>
        </p:nvSpPr>
        <p:spPr>
          <a:xfrm>
            <a:off x="5160209" y="4240406"/>
            <a:ext cx="2479970" cy="1246624"/>
          </a:xfrm>
          <a:prstGeom prst="rect">
            <a:avLst/>
          </a:prstGeom>
          <a:noFill/>
          <a:ln cap="flat" cmpd="sng">
            <a:prstDash val="solid"/>
          </a:ln>
        </p:spPr>
        <p:txBody>
          <a:bodyPr vert="horz" wrap="square" lIns="91440" tIns="45720" rIns="91440" bIns="45720" anchor="t">
            <a:spAutoFit/>
          </a:bodyPr>
          <a:lstStyle/>
          <a:p>
            <a:pPr marL="0" algn="l">
              <a:lnSpc>
                <a:spcPct val="130000"/>
              </a:lnSpc>
            </a:pPr>
            <a:r>
              <a:rPr lang="en-US" sz="1400" b="0" i="0" u="none" baseline="0">
                <a:solidFill>
                  <a:srgbClr val="000000"/>
                </a:solidFill>
                <a:latin typeface="Arial"/>
                <a:ea typeface="Arial"/>
              </a:rPr>
              <a:t>Data from past quizzes is analyzed to track user improvement and retention, ensuring that the app becomes increasingly responsive to learners' needs over time.</a:t>
            </a:r>
          </a:p>
        </p:txBody>
      </p:sp>
      <p:sp>
        <p:nvSpPr>
          <p:cNvPr id="15" name="TextBox 15"/>
          <p:cNvSpPr txBox="1"/>
          <p:nvPr/>
        </p:nvSpPr>
        <p:spPr>
          <a:xfrm>
            <a:off x="4536564" y="3870397"/>
            <a:ext cx="540000" cy="540000"/>
          </a:xfrm>
          <a:prstGeom prst="roundRect">
            <a:avLst>
              <a:gd name="adj" fmla="val 50000"/>
            </a:avLst>
          </a:prstGeom>
          <a:solidFill>
            <a:srgbClr val="768394"/>
          </a:solidFill>
        </p:spPr>
        <p:txBody>
          <a:bodyPr vert="horz" wrap="none" lIns="91440" tIns="45720" rIns="91440" bIns="45720" rtlCol="0" anchor="ctr">
            <a:noAutofit/>
          </a:bodyPr>
          <a:lstStyle/>
          <a:p>
            <a:pPr marL="0" algn="ctr">
              <a:defRPr/>
            </a:pPr>
            <a:r>
              <a:rPr lang="en-US" sz="2000" b="1" i="0" u="none" baseline="0">
                <a:solidFill>
                  <a:srgbClr val="FFFFFF"/>
                </a:solidFill>
                <a:latin typeface="Arial"/>
                <a:ea typeface="Arial"/>
              </a:rPr>
              <a:t>03</a:t>
            </a:r>
            <a:endParaRPr lang="en-US" sz="110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1" fill="hold" nodeType="afterEffect">
                                  <p:stCondLst>
                                    <p:cond delay="0"/>
                                  </p:stCondLst>
                                  <p:childTnLst>
                                    <p:anim calcmode="lin" valueType="num">
                                      <p:cBhvr additive="base">
                                        <p:cTn id="6" dur="500"/>
                                        <p:tgtEl>
                                          <p:spTgt spid="2"/>
                                        </p:tgtEl>
                                        <p:attrNameLst>
                                          <p:attrName>ppt_y</p:attrName>
                                        </p:attrNameLst>
                                      </p:cBhvr>
                                      <p:tavLst>
                                        <p:tav tm="0">
                                          <p:val>
                                            <p:strVal val="#ppt_y-#ppt_h*1.125000"/>
                                          </p:val>
                                        </p:tav>
                                        <p:tav tm="100000">
                                          <p:val>
                                            <p:strVal val="#ppt_y"/>
                                          </p:val>
                                        </p:tav>
                                      </p:tavLst>
                                    </p:anim>
                                    <p:animEffect transition="in" filter="wipe(down)">
                                      <p:cBhvr>
                                        <p:cTn id="7" dur="500"/>
                                        <p:tgtEl>
                                          <p:spTgt spid="2"/>
                                        </p:tgtEl>
                                      </p:cBhvr>
                                    </p:animEffect>
                                    <p:set>
                                      <p:cBhvr>
                                        <p:cTn id="8" dur="500" fill="hold">
                                          <p:stCondLst>
                                            <p:cond delay="0"/>
                                          </p:stCondLst>
                                        </p:cTn>
                                        <p:tgtEl>
                                          <p:spTgt spid="2"/>
                                        </p:tgtEl>
                                        <p:attrNameLst>
                                          <p:attrName>style.visibility</p:attrName>
                                        </p:attrNameLst>
                                      </p:cBhvr>
                                      <p:to>
                                        <p:strVal val="visible"/>
                                      </p:to>
                                    </p:set>
                                  </p:childTnLst>
                                </p:cTn>
                              </p:par>
                              <p:par>
                                <p:cTn id="9" presetID="1"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6" presetClass="entr" presetSubtype="21" fill="hold" nodeType="afterEffect">
                                  <p:stCondLst>
                                    <p:cond delay="0"/>
                                  </p:stCondLst>
                                  <p:childTnLst>
                                    <p:animEffect transition="in" filter="barn(inVertical)">
                                      <p:cBhvr>
                                        <p:cTn id="12" dur="500"/>
                                        <p:tgtEl>
                                          <p:spTgt spid="5"/>
                                        </p:tgtEl>
                                      </p:cBhvr>
                                    </p:animEffect>
                                    <p:set>
                                      <p:cBhvr>
                                        <p:cTn id="13" dur="500" fill="hold">
                                          <p:stCondLst>
                                            <p:cond delay="0"/>
                                          </p:stCondLst>
                                        </p:cTn>
                                        <p:tgtEl>
                                          <p:spTgt spid="5"/>
                                        </p:tgtEl>
                                        <p:attrNameLst>
                                          <p:attrName>style.visibility</p:attrName>
                                        </p:attrNameLst>
                                      </p:cBhvr>
                                      <p:to>
                                        <p:strVal val="visible"/>
                                      </p:to>
                                    </p:set>
                                  </p:childTnLst>
                                </p:cTn>
                              </p:par>
                              <p:par>
                                <p:cTn id="14" presetID="4" presetClass="entr" presetSubtype="32" fill="hold" nodeType="afterEffect">
                                  <p:stCondLst>
                                    <p:cond delay="0"/>
                                  </p:stCondLst>
                                  <p:childTnLst>
                                    <p:animEffect transition="in" filter="box(out)">
                                      <p:cBhvr>
                                        <p:cTn id="15" dur="1000"/>
                                        <p:tgtEl>
                                          <p:spTgt spid="6"/>
                                        </p:tgtEl>
                                      </p:cBhvr>
                                    </p:animEffect>
                                    <p:set>
                                      <p:cBhvr>
                                        <p:cTn id="16" dur="1000" fill="hold">
                                          <p:stCondLst>
                                            <p:cond delay="0"/>
                                          </p:stCondLst>
                                        </p:cTn>
                                        <p:tgtEl>
                                          <p:spTgt spid="6"/>
                                        </p:tgtEl>
                                        <p:attrNameLst>
                                          <p:attrName>style.visibility</p:attrName>
                                        </p:attrNameLst>
                                      </p:cBhvr>
                                      <p:to>
                                        <p:strVal val="visible"/>
                                      </p:to>
                                    </p:set>
                                  </p:childTnLst>
                                </p:cTn>
                              </p:par>
                              <p:par>
                                <p:cTn id="17" presetID="1" presetClass="entr" presetSubtype="0"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2" presetClass="entr" presetSubtype="3" fill="hold" nodeType="afterEffect">
                                  <p:stCondLst>
                                    <p:cond delay="0"/>
                                  </p:stCondLst>
                                  <p:childTnLst>
                                    <p:anim calcmode="lin" valueType="num">
                                      <p:cBhvr additive="base">
                                        <p:cTn id="20" dur="1000" fill="hold"/>
                                        <p:tgtEl>
                                          <p:spTgt spid="9"/>
                                        </p:tgtEl>
                                        <p:attrNameLst>
                                          <p:attrName>ppt_x</p:attrName>
                                        </p:attrNameLst>
                                      </p:cBhvr>
                                      <p:tavLst>
                                        <p:tav tm="0">
                                          <p:val>
                                            <p:strVal val="1+#ppt_w/2"/>
                                          </p:val>
                                        </p:tav>
                                        <p:tav tm="100000">
                                          <p:val>
                                            <p:strVal val="#ppt_x"/>
                                          </p:val>
                                        </p:tav>
                                      </p:tavLst>
                                    </p:anim>
                                    <p:anim calcmode="lin" valueType="num">
                                      <p:cBhvr additive="base">
                                        <p:cTn id="21" dur="1000" fill="hold"/>
                                        <p:tgtEl>
                                          <p:spTgt spid="9"/>
                                        </p:tgtEl>
                                        <p:attrNameLst>
                                          <p:attrName>ppt_y</p:attrName>
                                        </p:attrNameLst>
                                      </p:cBhvr>
                                      <p:tavLst>
                                        <p:tav tm="0">
                                          <p:val>
                                            <p:strVal val="0-#ppt_h/2"/>
                                          </p:val>
                                        </p:tav>
                                        <p:tav tm="100000">
                                          <p:val>
                                            <p:strVal val="#ppt_y"/>
                                          </p:val>
                                        </p:tav>
                                      </p:tavLst>
                                    </p:anim>
                                    <p:set>
                                      <p:cBhvr>
                                        <p:cTn id="22" dur="1000" fill="hold">
                                          <p:stCondLst>
                                            <p:cond delay="0"/>
                                          </p:stCondLst>
                                        </p:cTn>
                                        <p:tgtEl>
                                          <p:spTgt spid="9"/>
                                        </p:tgtEl>
                                        <p:attrNameLst>
                                          <p:attrName>style.visibility</p:attrName>
                                        </p:attrNameLst>
                                      </p:cBhvr>
                                      <p:to>
                                        <p:strVal val="visible"/>
                                      </p:to>
                                    </p:set>
                                  </p:childTnLst>
                                </p:cTn>
                              </p:par>
                              <p:par>
                                <p:cTn id="23" presetID="35" presetClass="entr" presetSubtype="0" fill="hold" nodeType="afterEffect">
                                  <p:stCondLst>
                                    <p:cond delay="0"/>
                                  </p:stCondLst>
                                  <p:childTnLst>
                                    <p:anim calcmode="lin" valueType="num">
                                      <p:cBhvr>
                                        <p:cTn id="24" dur="1000" fill="hold"/>
                                        <p:tgtEl>
                                          <p:spTgt spid="10"/>
                                        </p:tgtEl>
                                        <p:attrNameLst>
                                          <p:attrName>style.rotation</p:attrName>
                                        </p:attrNameLst>
                                      </p:cBhvr>
                                      <p:tavLst>
                                        <p:tav tm="0">
                                          <p:val>
                                            <p:fltVal val="720"/>
                                          </p:val>
                                        </p:tav>
                                        <p:tav tm="100000">
                                          <p:val>
                                            <p:fltVal val="0"/>
                                          </p:val>
                                        </p:tav>
                                      </p:tavLst>
                                    </p:anim>
                                    <p:anim calcmode="lin" valueType="num">
                                      <p:cBhvr>
                                        <p:cTn id="25" dur="1000" fill="hold"/>
                                        <p:tgtEl>
                                          <p:spTgt spid="10"/>
                                        </p:tgtEl>
                                        <p:attrNameLst>
                                          <p:attrName>ppt_h</p:attrName>
                                        </p:attrNameLst>
                                      </p:cBhvr>
                                      <p:tavLst>
                                        <p:tav tm="0">
                                          <p:val>
                                            <p:fltVal val="0"/>
                                          </p:val>
                                        </p:tav>
                                        <p:tav tm="100000">
                                          <p:val>
                                            <p:strVal val="#ppt_h"/>
                                          </p:val>
                                        </p:tav>
                                      </p:tavLst>
                                    </p:anim>
                                    <p:anim calcmode="lin" valueType="num">
                                      <p:cBhvr>
                                        <p:cTn id="26" dur="1000" fill="hold"/>
                                        <p:tgtEl>
                                          <p:spTgt spid="10"/>
                                        </p:tgtEl>
                                        <p:attrNameLst>
                                          <p:attrName>ppt_w</p:attrName>
                                        </p:attrNameLst>
                                      </p:cBhvr>
                                      <p:tavLst>
                                        <p:tav tm="0">
                                          <p:val>
                                            <p:fltVal val="0"/>
                                          </p:val>
                                        </p:tav>
                                        <p:tav tm="100000">
                                          <p:val>
                                            <p:strVal val="#ppt_w"/>
                                          </p:val>
                                        </p:tav>
                                      </p:tavLst>
                                    </p:anim>
                                    <p:animEffect transition="in" filter="fade">
                                      <p:cBhvr>
                                        <p:cTn id="27" dur="1000"/>
                                        <p:tgtEl>
                                          <p:spTgt spid="10"/>
                                        </p:tgtEl>
                                      </p:cBhvr>
                                    </p:animEffect>
                                    <p:set>
                                      <p:cBhvr>
                                        <p:cTn id="28" dur="1000" fill="hold">
                                          <p:stCondLst>
                                            <p:cond delay="0"/>
                                          </p:stCondLst>
                                        </p:cTn>
                                        <p:tgtEl>
                                          <p:spTgt spid="10"/>
                                        </p:tgtEl>
                                        <p:attrNameLst>
                                          <p:attrName>style.visibility</p:attrName>
                                        </p:attrNameLst>
                                      </p:cBhvr>
                                      <p:to>
                                        <p:strVal val="visible"/>
                                      </p:to>
                                    </p:set>
                                  </p:childTnLst>
                                </p:cTn>
                              </p:par>
                              <p:par>
                                <p:cTn id="29" presetID="49" presetClass="entr" presetSubtype="0" fill="hold" nodeType="afterEffect">
                                  <p:stCondLst>
                                    <p:cond delay="0"/>
                                  </p:stCondLst>
                                  <p:childTnLst>
                                    <p:anim calcmode="lin" valueType="num">
                                      <p:cBhvr>
                                        <p:cTn id="30" dur="1000" fill="hold"/>
                                        <p:tgtEl>
                                          <p:spTgt spid="3"/>
                                        </p:tgtEl>
                                        <p:attrNameLst>
                                          <p:attrName>ppt_w</p:attrName>
                                        </p:attrNameLst>
                                      </p:cBhvr>
                                      <p:tavLst>
                                        <p:tav tm="0">
                                          <p:val>
                                            <p:fltVal val="0"/>
                                          </p:val>
                                        </p:tav>
                                        <p:tav tm="100000">
                                          <p:val>
                                            <p:strVal val="#ppt_w"/>
                                          </p:val>
                                        </p:tav>
                                      </p:tavLst>
                                    </p:anim>
                                    <p:anim calcmode="lin" valueType="num">
                                      <p:cBhvr>
                                        <p:cTn id="31" dur="1000" fill="hold"/>
                                        <p:tgtEl>
                                          <p:spTgt spid="3"/>
                                        </p:tgtEl>
                                        <p:attrNameLst>
                                          <p:attrName>ppt_h</p:attrName>
                                        </p:attrNameLst>
                                      </p:cBhvr>
                                      <p:tavLst>
                                        <p:tav tm="0">
                                          <p:val>
                                            <p:fltVal val="0"/>
                                          </p:val>
                                        </p:tav>
                                        <p:tav tm="100000">
                                          <p:val>
                                            <p:strVal val="#ppt_h"/>
                                          </p:val>
                                        </p:tav>
                                      </p:tavLst>
                                    </p:anim>
                                    <p:anim calcmode="lin" valueType="num">
                                      <p:cBhvr>
                                        <p:cTn id="32" dur="1000" fill="hold"/>
                                        <p:tgtEl>
                                          <p:spTgt spid="3"/>
                                        </p:tgtEl>
                                        <p:attrNameLst>
                                          <p:attrName>style.rotation</p:attrName>
                                        </p:attrNameLst>
                                      </p:cBhvr>
                                      <p:tavLst>
                                        <p:tav tm="0">
                                          <p:val>
                                            <p:fltVal val="360"/>
                                          </p:val>
                                        </p:tav>
                                        <p:tav tm="100000">
                                          <p:val>
                                            <p:fltVal val="0"/>
                                          </p:val>
                                        </p:tav>
                                      </p:tavLst>
                                    </p:anim>
                                    <p:animEffect transition="in" filter="fade">
                                      <p:cBhvr>
                                        <p:cTn id="33" dur="1000"/>
                                        <p:tgtEl>
                                          <p:spTgt spid="3"/>
                                        </p:tgtEl>
                                      </p:cBhvr>
                                    </p:animEffect>
                                    <p:set>
                                      <p:cBhvr>
                                        <p:cTn id="34" dur="1000" fill="hold">
                                          <p:stCondLst>
                                            <p:cond delay="0"/>
                                          </p:stCondLst>
                                        </p:cTn>
                                        <p:tgtEl>
                                          <p:spTgt spid="3"/>
                                        </p:tgtEl>
                                        <p:attrNameLst>
                                          <p:attrName>style.visibility</p:attrName>
                                        </p:attrNameLst>
                                      </p:cBhvr>
                                      <p:to>
                                        <p:strVal val="visible"/>
                                      </p:to>
                                    </p:set>
                                  </p:childTnLst>
                                </p:cTn>
                              </p:par>
                              <p:par>
                                <p:cTn id="35" presetID="1" presetClass="entr" presetSubtype="0" fill="hold" nodeType="after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par>
                                <p:cTn id="37" presetID="27" presetClass="entr" presetSubtype="0" fill="hold" grpId="0" nodeType="afterEffect">
                                  <p:stCondLst>
                                    <p:cond delay="0"/>
                                  </p:stCondLst>
                                  <p:iterate type="lt">
                                    <p:tmPct val="50000"/>
                                  </p:iterate>
                                  <p:childTnLst>
                                    <p:anim calcmode="discrete" valueType="clr">
                                      <p:cBhvr override="childStyle">
                                        <p:cTn id="38" dur="50"/>
                                        <p:tgtEl>
                                          <p:spTgt spid="13"/>
                                        </p:tgtEl>
                                        <p:attrNameLst>
                                          <p:attrName>style.color</p:attrName>
                                        </p:attrNameLst>
                                      </p:cBhvr>
                                      <p:tavLst>
                                        <p:tav tm="0">
                                          <p:val>
                                            <p:clrVal>
                                              <a:schemeClr val="accent2"/>
                                            </p:clrVal>
                                          </p:val>
                                        </p:tav>
                                        <p:tav tm="50000">
                                          <p:val>
                                            <p:clrVal>
                                              <a:schemeClr val="hlink"/>
                                            </p:clrVal>
                                          </p:val>
                                        </p:tav>
                                      </p:tavLst>
                                    </p:anim>
                                    <p:anim calcmode="discrete" valueType="clr">
                                      <p:cBhvr>
                                        <p:cTn id="39" dur="50"/>
                                        <p:tgtEl>
                                          <p:spTgt spid="13"/>
                                        </p:tgtEl>
                                        <p:attrNameLst>
                                          <p:attrName>fillcolor</p:attrName>
                                        </p:attrNameLst>
                                      </p:cBhvr>
                                      <p:tavLst>
                                        <p:tav tm="0">
                                          <p:val>
                                            <p:clrVal>
                                              <a:schemeClr val="accent2"/>
                                            </p:clrVal>
                                          </p:val>
                                        </p:tav>
                                        <p:tav tm="50000">
                                          <p:val>
                                            <p:clrVal>
                                              <a:schemeClr val="hlink"/>
                                            </p:clrVal>
                                          </p:val>
                                        </p:tav>
                                      </p:tavLst>
                                    </p:anim>
                                    <p:set>
                                      <p:cBhvr>
                                        <p:cTn id="40" dur="1" fill="hold">
                                          <p:stCondLst>
                                            <p:cond delay="0"/>
                                          </p:stCondLst>
                                        </p:cTn>
                                        <p:tgtEl>
                                          <p:spTgt spid="13"/>
                                        </p:tgtEl>
                                        <p:attrNameLst>
                                          <p:attrName>style.visibility</p:attrName>
                                        </p:attrNameLst>
                                      </p:cBhvr>
                                      <p:to>
                                        <p:strVal val="visible"/>
                                      </p:to>
                                    </p:set>
                                    <p:set>
                                      <p:cBhvr>
                                        <p:cTn id="41" dur="50"/>
                                        <p:tgtEl>
                                          <p:spTgt spid="13"/>
                                        </p:tgtEl>
                                        <p:attrNameLst>
                                          <p:attrName>fill.type</p:attrName>
                                        </p:attrNameLst>
                                      </p:cBhvr>
                                      <p:to>
                                        <p:strVal val="solid"/>
                                      </p:to>
                                    </p:set>
                                  </p:childTnLst>
                                </p:cTn>
                              </p:par>
                              <p:par>
                                <p:cTn id="42" presetID="43" presetClass="entr" presetSubtype="0" fill="hold" nodeType="afterEffect">
                                  <p:stCondLst>
                                    <p:cond delay="0"/>
                                  </p:stCondLst>
                                  <p:childTnLst>
                                    <p:anim calcmode="lin" valueType="num">
                                      <p:cBhvr>
                                        <p:cTn id="43" dur="400" fill="hold"/>
                                        <p:tgtEl>
                                          <p:spTgt spid="14"/>
                                        </p:tgtEl>
                                        <p:attrNameLst>
                                          <p:attrName>ppt_x</p:attrName>
                                        </p:attrNameLst>
                                      </p:cBhvr>
                                      <p:tavLst>
                                        <p:tav tm="0">
                                          <p:val>
                                            <p:strVal val="#ppt_x"/>
                                          </p:val>
                                        </p:tav>
                                        <p:tav tm="100000">
                                          <p:val>
                                            <p:strVal val="#ppt_x"/>
                                          </p:val>
                                        </p:tav>
                                      </p:tavLst>
                                    </p:anim>
                                    <p:anim calcmode="lin" valueType="num">
                                      <p:cBhvr>
                                        <p:cTn id="44" dur="400" fill="hold"/>
                                        <p:tgtEl>
                                          <p:spTgt spid="14"/>
                                        </p:tgtEl>
                                        <p:attrNameLst>
                                          <p:attrName>ppt_y</p:attrName>
                                        </p:attrNameLst>
                                      </p:cBhvr>
                                      <p:tavLst>
                                        <p:tav tm="0">
                                          <p:val>
                                            <p:strVal val="#ppt_y+0.31"/>
                                          </p:val>
                                        </p:tav>
                                        <p:tav tm="100000">
                                          <p:val>
                                            <p:strVal val="#ppt_y+0.31"/>
                                          </p:val>
                                        </p:tav>
                                      </p:tavLst>
                                    </p:anim>
                                    <p:anim calcmode="lin" valueType="num">
                                      <p:cBhvr>
                                        <p:cTn id="45" dur="600" decel="50000" fill="hold">
                                          <p:stCondLst>
                                            <p:cond delay="400"/>
                                          </p:stCondLst>
                                        </p:cTn>
                                        <p:tgtEl>
                                          <p:spTgt spid="14"/>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46" dur="600" decel="50000" fill="hold">
                                          <p:stCondLst>
                                            <p:cond delay="400"/>
                                          </p:stCondLst>
                                        </p:cTn>
                                        <p:tgtEl>
                                          <p:spTgt spid="14"/>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animEffect transition="in" filter="fade">
                                      <p:cBhvr>
                                        <p:cTn id="47" dur="100"/>
                                        <p:tgtEl>
                                          <p:spTgt spid="14"/>
                                        </p:tgtEl>
                                      </p:cBhvr>
                                    </p:animEffect>
                                    <p:set>
                                      <p:cBhvr>
                                        <p:cTn id="4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Preprocessing Techniques</a:t>
            </a:r>
          </a:p>
        </p:txBody>
      </p:sp>
      <p:grpSp>
        <p:nvGrpSpPr>
          <p:cNvPr id="3" name="Group 3"/>
          <p:cNvGrpSpPr/>
          <p:nvPr/>
        </p:nvGrpSpPr>
        <p:grpSpPr>
          <a:xfrm>
            <a:off x="1260880" y="2900848"/>
            <a:ext cx="2688039" cy="3152028"/>
            <a:chOff x="4413778" y="3008786"/>
            <a:chExt cx="2688039" cy="3152028"/>
          </a:xfrm>
        </p:grpSpPr>
        <p:sp>
          <p:nvSpPr>
            <p:cNvPr id="4" name="Freeform 4"/>
            <p:cNvSpPr/>
            <p:nvPr/>
          </p:nvSpPr>
          <p:spPr>
            <a:xfrm rot="21132435" flipH="1">
              <a:off x="4413778" y="3187847"/>
              <a:ext cx="2493176" cy="2972967"/>
            </a:xfrm>
            <a:custGeom>
              <a:avLst/>
              <a:gdLst/>
              <a:ahLst/>
              <a:cxnLst/>
              <a:rect l="l" t="t" r="r" b="b"/>
              <a:pathLst>
                <a:path w="4626764" h="5252452">
                  <a:moveTo>
                    <a:pt x="4092034" y="26174"/>
                  </a:moveTo>
                  <a:lnTo>
                    <a:pt x="4093292" y="27536"/>
                  </a:lnTo>
                  <a:cubicBezTo>
                    <a:pt x="4118737" y="55071"/>
                    <a:pt x="4169627" y="110142"/>
                    <a:pt x="4271408" y="220285"/>
                  </a:cubicBezTo>
                  <a:cubicBezTo>
                    <a:pt x="4278137" y="228692"/>
                    <a:pt x="4284866" y="237100"/>
                    <a:pt x="4293278" y="245508"/>
                  </a:cubicBezTo>
                  <a:cubicBezTo>
                    <a:pt x="4293278" y="245508"/>
                    <a:pt x="4293278" y="247190"/>
                    <a:pt x="4294960" y="247190"/>
                  </a:cubicBezTo>
                  <a:cubicBezTo>
                    <a:pt x="4296642" y="250553"/>
                    <a:pt x="4300007" y="253916"/>
                    <a:pt x="4301690" y="257279"/>
                  </a:cubicBezTo>
                  <a:cubicBezTo>
                    <a:pt x="4305054" y="260642"/>
                    <a:pt x="4310101" y="265687"/>
                    <a:pt x="4313466" y="269050"/>
                  </a:cubicBezTo>
                  <a:cubicBezTo>
                    <a:pt x="4315148" y="272413"/>
                    <a:pt x="4316830" y="274095"/>
                    <a:pt x="4318512" y="275776"/>
                  </a:cubicBezTo>
                  <a:cubicBezTo>
                    <a:pt x="4320195" y="279139"/>
                    <a:pt x="4323560" y="284184"/>
                    <a:pt x="4325242" y="287547"/>
                  </a:cubicBezTo>
                  <a:cubicBezTo>
                    <a:pt x="4328606" y="289229"/>
                    <a:pt x="4330289" y="292592"/>
                    <a:pt x="4331971" y="295955"/>
                  </a:cubicBezTo>
                  <a:cubicBezTo>
                    <a:pt x="4335336" y="299318"/>
                    <a:pt x="4337018" y="302681"/>
                    <a:pt x="4340382" y="306044"/>
                  </a:cubicBezTo>
                  <a:cubicBezTo>
                    <a:pt x="4342065" y="309407"/>
                    <a:pt x="4345430" y="312770"/>
                    <a:pt x="4347112" y="317815"/>
                  </a:cubicBezTo>
                  <a:cubicBezTo>
                    <a:pt x="4348794" y="319497"/>
                    <a:pt x="4350476" y="321178"/>
                    <a:pt x="4352159" y="322860"/>
                  </a:cubicBezTo>
                  <a:cubicBezTo>
                    <a:pt x="4355524" y="329586"/>
                    <a:pt x="4360570" y="337994"/>
                    <a:pt x="4365618" y="344720"/>
                  </a:cubicBezTo>
                  <a:cubicBezTo>
                    <a:pt x="4367300" y="346402"/>
                    <a:pt x="4367300" y="348083"/>
                    <a:pt x="4368982" y="349765"/>
                  </a:cubicBezTo>
                  <a:lnTo>
                    <a:pt x="4371518" y="353989"/>
                  </a:lnTo>
                  <a:lnTo>
                    <a:pt x="4390873" y="377068"/>
                  </a:lnTo>
                  <a:cubicBezTo>
                    <a:pt x="4390873" y="377068"/>
                    <a:pt x="4390873" y="378749"/>
                    <a:pt x="4392500" y="378749"/>
                  </a:cubicBezTo>
                  <a:cubicBezTo>
                    <a:pt x="4394126" y="382111"/>
                    <a:pt x="4397380" y="385473"/>
                    <a:pt x="4399007" y="388836"/>
                  </a:cubicBezTo>
                  <a:cubicBezTo>
                    <a:pt x="4402260" y="392198"/>
                    <a:pt x="4407141" y="397242"/>
                    <a:pt x="4410395" y="400604"/>
                  </a:cubicBezTo>
                  <a:cubicBezTo>
                    <a:pt x="4412022" y="403966"/>
                    <a:pt x="4413648" y="405647"/>
                    <a:pt x="4415275" y="407329"/>
                  </a:cubicBezTo>
                  <a:cubicBezTo>
                    <a:pt x="4416902" y="410691"/>
                    <a:pt x="4420156" y="415734"/>
                    <a:pt x="4421782" y="419097"/>
                  </a:cubicBezTo>
                  <a:cubicBezTo>
                    <a:pt x="4425036" y="420778"/>
                    <a:pt x="4426663" y="424140"/>
                    <a:pt x="4428290" y="427503"/>
                  </a:cubicBezTo>
                  <a:cubicBezTo>
                    <a:pt x="4431544" y="430865"/>
                    <a:pt x="4433170" y="434227"/>
                    <a:pt x="4436424" y="437590"/>
                  </a:cubicBezTo>
                  <a:cubicBezTo>
                    <a:pt x="4438051" y="440952"/>
                    <a:pt x="4441304" y="444314"/>
                    <a:pt x="4442932" y="449358"/>
                  </a:cubicBezTo>
                  <a:cubicBezTo>
                    <a:pt x="4444558" y="451039"/>
                    <a:pt x="4446185" y="452720"/>
                    <a:pt x="4447812" y="454401"/>
                  </a:cubicBezTo>
                  <a:cubicBezTo>
                    <a:pt x="4451066" y="461126"/>
                    <a:pt x="4455946" y="469532"/>
                    <a:pt x="4460826" y="476256"/>
                  </a:cubicBezTo>
                  <a:cubicBezTo>
                    <a:pt x="4462454" y="477938"/>
                    <a:pt x="4462454" y="479619"/>
                    <a:pt x="4464080" y="481300"/>
                  </a:cubicBezTo>
                  <a:cubicBezTo>
                    <a:pt x="4467334" y="486343"/>
                    <a:pt x="4470588" y="491387"/>
                    <a:pt x="4473842" y="498112"/>
                  </a:cubicBezTo>
                  <a:cubicBezTo>
                    <a:pt x="4475468" y="501474"/>
                    <a:pt x="4477095" y="504836"/>
                    <a:pt x="4478722" y="506517"/>
                  </a:cubicBezTo>
                  <a:cubicBezTo>
                    <a:pt x="4480348" y="509880"/>
                    <a:pt x="4481976" y="513242"/>
                    <a:pt x="4483602" y="514923"/>
                  </a:cubicBezTo>
                  <a:cubicBezTo>
                    <a:pt x="4488483" y="525010"/>
                    <a:pt x="4493364" y="533416"/>
                    <a:pt x="4498244" y="543503"/>
                  </a:cubicBezTo>
                  <a:cubicBezTo>
                    <a:pt x="4498244" y="543503"/>
                    <a:pt x="4498244" y="545184"/>
                    <a:pt x="4499870" y="545184"/>
                  </a:cubicBezTo>
                  <a:cubicBezTo>
                    <a:pt x="4499870" y="548547"/>
                    <a:pt x="4501498" y="550228"/>
                    <a:pt x="4503124" y="551909"/>
                  </a:cubicBezTo>
                  <a:cubicBezTo>
                    <a:pt x="4506378" y="561996"/>
                    <a:pt x="4511258" y="570402"/>
                    <a:pt x="4514512" y="578808"/>
                  </a:cubicBezTo>
                  <a:cubicBezTo>
                    <a:pt x="4516139" y="582170"/>
                    <a:pt x="4517766" y="583851"/>
                    <a:pt x="4519393" y="587213"/>
                  </a:cubicBezTo>
                  <a:cubicBezTo>
                    <a:pt x="4519393" y="588895"/>
                    <a:pt x="4519393" y="590576"/>
                    <a:pt x="4521020" y="590576"/>
                  </a:cubicBezTo>
                  <a:cubicBezTo>
                    <a:pt x="4524274" y="600663"/>
                    <a:pt x="4529154" y="609069"/>
                    <a:pt x="4532408" y="619156"/>
                  </a:cubicBezTo>
                  <a:cubicBezTo>
                    <a:pt x="4534034" y="622518"/>
                    <a:pt x="4534034" y="625880"/>
                    <a:pt x="4535661" y="627561"/>
                  </a:cubicBezTo>
                  <a:cubicBezTo>
                    <a:pt x="4537288" y="632605"/>
                    <a:pt x="4538915" y="635967"/>
                    <a:pt x="4540542" y="641011"/>
                  </a:cubicBezTo>
                  <a:cubicBezTo>
                    <a:pt x="4542168" y="646054"/>
                    <a:pt x="4545422" y="651098"/>
                    <a:pt x="4547049" y="656141"/>
                  </a:cubicBezTo>
                  <a:cubicBezTo>
                    <a:pt x="4547049" y="657822"/>
                    <a:pt x="4548676" y="661185"/>
                    <a:pt x="4548676" y="662866"/>
                  </a:cubicBezTo>
                  <a:cubicBezTo>
                    <a:pt x="4551930" y="671272"/>
                    <a:pt x="4555183" y="679678"/>
                    <a:pt x="4558437" y="688083"/>
                  </a:cubicBezTo>
                  <a:cubicBezTo>
                    <a:pt x="4558437" y="691446"/>
                    <a:pt x="4560064" y="693127"/>
                    <a:pt x="4560064" y="696489"/>
                  </a:cubicBezTo>
                  <a:cubicBezTo>
                    <a:pt x="4561690" y="699852"/>
                    <a:pt x="4561690" y="703214"/>
                    <a:pt x="4563318" y="706576"/>
                  </a:cubicBezTo>
                  <a:cubicBezTo>
                    <a:pt x="4566571" y="716663"/>
                    <a:pt x="4569824" y="726750"/>
                    <a:pt x="4573078" y="736837"/>
                  </a:cubicBezTo>
                  <a:cubicBezTo>
                    <a:pt x="4573078" y="738518"/>
                    <a:pt x="4573078" y="740200"/>
                    <a:pt x="4573078" y="740200"/>
                  </a:cubicBezTo>
                  <a:cubicBezTo>
                    <a:pt x="4574705" y="741881"/>
                    <a:pt x="4574705" y="745243"/>
                    <a:pt x="4576332" y="746924"/>
                  </a:cubicBezTo>
                  <a:cubicBezTo>
                    <a:pt x="4577959" y="758692"/>
                    <a:pt x="4581212" y="768779"/>
                    <a:pt x="4584466" y="780548"/>
                  </a:cubicBezTo>
                  <a:cubicBezTo>
                    <a:pt x="4584466" y="782229"/>
                    <a:pt x="4584466" y="783910"/>
                    <a:pt x="4586093" y="787272"/>
                  </a:cubicBezTo>
                  <a:cubicBezTo>
                    <a:pt x="4586093" y="787272"/>
                    <a:pt x="4586093" y="787272"/>
                    <a:pt x="4586093" y="788953"/>
                  </a:cubicBezTo>
                  <a:cubicBezTo>
                    <a:pt x="4589347" y="800722"/>
                    <a:pt x="4590974" y="812490"/>
                    <a:pt x="4594228" y="824258"/>
                  </a:cubicBezTo>
                  <a:cubicBezTo>
                    <a:pt x="4594228" y="825939"/>
                    <a:pt x="4595854" y="829302"/>
                    <a:pt x="4595854" y="832664"/>
                  </a:cubicBezTo>
                  <a:cubicBezTo>
                    <a:pt x="4595854" y="836026"/>
                    <a:pt x="4597481" y="837707"/>
                    <a:pt x="4597481" y="841070"/>
                  </a:cubicBezTo>
                  <a:cubicBezTo>
                    <a:pt x="4599108" y="851157"/>
                    <a:pt x="4600734" y="861244"/>
                    <a:pt x="4602362" y="871331"/>
                  </a:cubicBezTo>
                  <a:cubicBezTo>
                    <a:pt x="4603988" y="873012"/>
                    <a:pt x="4603988" y="874693"/>
                    <a:pt x="4603988" y="876374"/>
                  </a:cubicBezTo>
                  <a:cubicBezTo>
                    <a:pt x="4605615" y="883099"/>
                    <a:pt x="4605615" y="888142"/>
                    <a:pt x="4607242" y="894867"/>
                  </a:cubicBezTo>
                  <a:cubicBezTo>
                    <a:pt x="4607242" y="901592"/>
                    <a:pt x="4608869" y="908316"/>
                    <a:pt x="4610496" y="915041"/>
                  </a:cubicBezTo>
                  <a:cubicBezTo>
                    <a:pt x="4610496" y="916722"/>
                    <a:pt x="4610496" y="918403"/>
                    <a:pt x="4610496" y="918403"/>
                  </a:cubicBezTo>
                  <a:cubicBezTo>
                    <a:pt x="4612122" y="928490"/>
                    <a:pt x="4613750" y="938577"/>
                    <a:pt x="4613750" y="948664"/>
                  </a:cubicBezTo>
                  <a:cubicBezTo>
                    <a:pt x="4615376" y="952027"/>
                    <a:pt x="4615376" y="955389"/>
                    <a:pt x="4615376" y="960433"/>
                  </a:cubicBezTo>
                  <a:cubicBezTo>
                    <a:pt x="4615376" y="962114"/>
                    <a:pt x="4615376" y="962114"/>
                    <a:pt x="4617003" y="963795"/>
                  </a:cubicBezTo>
                  <a:cubicBezTo>
                    <a:pt x="4617003" y="965476"/>
                    <a:pt x="4617003" y="967157"/>
                    <a:pt x="4617003" y="967157"/>
                  </a:cubicBezTo>
                  <a:cubicBezTo>
                    <a:pt x="4618630" y="980607"/>
                    <a:pt x="4618630" y="992375"/>
                    <a:pt x="4620256" y="1004143"/>
                  </a:cubicBezTo>
                  <a:cubicBezTo>
                    <a:pt x="4620256" y="1005824"/>
                    <a:pt x="4620256" y="1009186"/>
                    <a:pt x="4620256" y="1010868"/>
                  </a:cubicBezTo>
                  <a:cubicBezTo>
                    <a:pt x="4620256" y="1012549"/>
                    <a:pt x="4621884" y="1015911"/>
                    <a:pt x="4621884" y="1017592"/>
                  </a:cubicBezTo>
                  <a:cubicBezTo>
                    <a:pt x="4621884" y="1032723"/>
                    <a:pt x="4623510" y="1047853"/>
                    <a:pt x="4623510" y="1061303"/>
                  </a:cubicBezTo>
                  <a:cubicBezTo>
                    <a:pt x="4623510" y="1061303"/>
                    <a:pt x="4623510" y="1062984"/>
                    <a:pt x="4623510" y="1062984"/>
                  </a:cubicBezTo>
                  <a:cubicBezTo>
                    <a:pt x="4623510" y="1064665"/>
                    <a:pt x="4625137" y="1066346"/>
                    <a:pt x="4625137" y="1068027"/>
                  </a:cubicBezTo>
                  <a:cubicBezTo>
                    <a:pt x="4625137" y="1081477"/>
                    <a:pt x="4625137" y="1094926"/>
                    <a:pt x="4626764" y="1110056"/>
                  </a:cubicBezTo>
                  <a:cubicBezTo>
                    <a:pt x="4626764" y="1113419"/>
                    <a:pt x="4626764" y="1115100"/>
                    <a:pt x="4626764" y="1118462"/>
                  </a:cubicBezTo>
                  <a:cubicBezTo>
                    <a:pt x="4626764" y="1118462"/>
                    <a:pt x="4626764" y="1120143"/>
                    <a:pt x="4626764" y="1121825"/>
                  </a:cubicBezTo>
                  <a:cubicBezTo>
                    <a:pt x="4626764" y="1135274"/>
                    <a:pt x="4626764" y="1148723"/>
                    <a:pt x="4626764" y="1162173"/>
                  </a:cubicBezTo>
                  <a:cubicBezTo>
                    <a:pt x="4626764" y="1165535"/>
                    <a:pt x="4626764" y="1168897"/>
                    <a:pt x="4626764" y="1173941"/>
                  </a:cubicBezTo>
                  <a:cubicBezTo>
                    <a:pt x="4626764" y="1175622"/>
                    <a:pt x="4626764" y="1178984"/>
                    <a:pt x="4626764" y="1182347"/>
                  </a:cubicBezTo>
                  <a:cubicBezTo>
                    <a:pt x="4626764" y="1194115"/>
                    <a:pt x="4626764" y="1205883"/>
                    <a:pt x="4625137" y="1217651"/>
                  </a:cubicBezTo>
                  <a:cubicBezTo>
                    <a:pt x="4625137" y="1221013"/>
                    <a:pt x="4625137" y="1224376"/>
                    <a:pt x="4625137" y="1227738"/>
                  </a:cubicBezTo>
                  <a:cubicBezTo>
                    <a:pt x="4625137" y="1234463"/>
                    <a:pt x="4625137" y="1239506"/>
                    <a:pt x="4625137" y="1244550"/>
                  </a:cubicBezTo>
                  <a:cubicBezTo>
                    <a:pt x="4625137" y="1252956"/>
                    <a:pt x="4623510" y="1259680"/>
                    <a:pt x="4623510" y="1268086"/>
                  </a:cubicBezTo>
                  <a:cubicBezTo>
                    <a:pt x="4623510" y="1271448"/>
                    <a:pt x="4623510" y="1273130"/>
                    <a:pt x="4623510" y="1276492"/>
                  </a:cubicBezTo>
                  <a:cubicBezTo>
                    <a:pt x="4623510" y="1288260"/>
                    <a:pt x="4621884" y="1298347"/>
                    <a:pt x="4621884" y="1310115"/>
                  </a:cubicBezTo>
                  <a:cubicBezTo>
                    <a:pt x="4620256" y="1313478"/>
                    <a:pt x="4620256" y="1316840"/>
                    <a:pt x="4620256" y="1321883"/>
                  </a:cubicBezTo>
                  <a:cubicBezTo>
                    <a:pt x="4620256" y="1326927"/>
                    <a:pt x="4620256" y="1331971"/>
                    <a:pt x="4618630" y="1337014"/>
                  </a:cubicBezTo>
                  <a:cubicBezTo>
                    <a:pt x="4618630" y="1350463"/>
                    <a:pt x="4617003" y="1363913"/>
                    <a:pt x="4615376" y="1379043"/>
                  </a:cubicBezTo>
                  <a:cubicBezTo>
                    <a:pt x="4615376" y="1379043"/>
                    <a:pt x="4615376" y="1380724"/>
                    <a:pt x="4615376" y="1380724"/>
                  </a:cubicBezTo>
                  <a:cubicBezTo>
                    <a:pt x="4615376" y="1385768"/>
                    <a:pt x="4613750" y="1390811"/>
                    <a:pt x="4613750" y="1394174"/>
                  </a:cubicBezTo>
                  <a:cubicBezTo>
                    <a:pt x="4612122" y="1407623"/>
                    <a:pt x="4610496" y="1419391"/>
                    <a:pt x="4608869" y="1431159"/>
                  </a:cubicBezTo>
                  <a:cubicBezTo>
                    <a:pt x="4608869" y="1436203"/>
                    <a:pt x="4608869" y="1441246"/>
                    <a:pt x="4607242" y="1446290"/>
                  </a:cubicBezTo>
                  <a:cubicBezTo>
                    <a:pt x="4607242" y="1447971"/>
                    <a:pt x="4607242" y="1447971"/>
                    <a:pt x="4607242" y="1449652"/>
                  </a:cubicBezTo>
                  <a:cubicBezTo>
                    <a:pt x="4605615" y="1463102"/>
                    <a:pt x="4603988" y="1478232"/>
                    <a:pt x="4600734" y="1491681"/>
                  </a:cubicBezTo>
                  <a:cubicBezTo>
                    <a:pt x="4600734" y="1498406"/>
                    <a:pt x="4599108" y="1503450"/>
                    <a:pt x="4599108" y="1508493"/>
                  </a:cubicBezTo>
                  <a:cubicBezTo>
                    <a:pt x="4597481" y="1513537"/>
                    <a:pt x="4597481" y="1516899"/>
                    <a:pt x="4597481" y="1521942"/>
                  </a:cubicBezTo>
                  <a:cubicBezTo>
                    <a:pt x="4595854" y="1532029"/>
                    <a:pt x="4594228" y="1540435"/>
                    <a:pt x="4592600" y="1550522"/>
                  </a:cubicBezTo>
                  <a:cubicBezTo>
                    <a:pt x="4590974" y="1553885"/>
                    <a:pt x="4590974" y="1557247"/>
                    <a:pt x="4590974" y="1560609"/>
                  </a:cubicBezTo>
                  <a:cubicBezTo>
                    <a:pt x="4587720" y="1572377"/>
                    <a:pt x="4586093" y="1584146"/>
                    <a:pt x="4584466" y="1595914"/>
                  </a:cubicBezTo>
                  <a:cubicBezTo>
                    <a:pt x="4584466" y="1599276"/>
                    <a:pt x="4582840" y="1602638"/>
                    <a:pt x="4582840" y="1607682"/>
                  </a:cubicBezTo>
                  <a:cubicBezTo>
                    <a:pt x="4581212" y="1612725"/>
                    <a:pt x="4579586" y="1619450"/>
                    <a:pt x="4577959" y="1624494"/>
                  </a:cubicBezTo>
                  <a:cubicBezTo>
                    <a:pt x="4576332" y="1639624"/>
                    <a:pt x="4573078" y="1653073"/>
                    <a:pt x="4569824" y="1668204"/>
                  </a:cubicBezTo>
                  <a:cubicBezTo>
                    <a:pt x="4569824" y="1671566"/>
                    <a:pt x="4568198" y="1674929"/>
                    <a:pt x="4568198" y="1678291"/>
                  </a:cubicBezTo>
                  <a:cubicBezTo>
                    <a:pt x="4563318" y="1696784"/>
                    <a:pt x="4560064" y="1713595"/>
                    <a:pt x="4556810" y="1730407"/>
                  </a:cubicBezTo>
                  <a:cubicBezTo>
                    <a:pt x="4555183" y="1735451"/>
                    <a:pt x="4553556" y="1740494"/>
                    <a:pt x="4551930" y="1745538"/>
                  </a:cubicBezTo>
                  <a:cubicBezTo>
                    <a:pt x="4551930" y="1752262"/>
                    <a:pt x="4550302" y="1758987"/>
                    <a:pt x="4548676" y="1764030"/>
                  </a:cubicBezTo>
                  <a:cubicBezTo>
                    <a:pt x="4547049" y="1772436"/>
                    <a:pt x="4543796" y="1779161"/>
                    <a:pt x="4542168" y="1787567"/>
                  </a:cubicBezTo>
                  <a:cubicBezTo>
                    <a:pt x="4540542" y="1792610"/>
                    <a:pt x="4540542" y="1795973"/>
                    <a:pt x="4538915" y="1801016"/>
                  </a:cubicBezTo>
                  <a:cubicBezTo>
                    <a:pt x="4534034" y="1817828"/>
                    <a:pt x="4530780" y="1834639"/>
                    <a:pt x="4525900" y="1851451"/>
                  </a:cubicBezTo>
                  <a:cubicBezTo>
                    <a:pt x="4525900" y="1853132"/>
                    <a:pt x="4524274" y="1854813"/>
                    <a:pt x="4524274" y="1856495"/>
                  </a:cubicBezTo>
                  <a:cubicBezTo>
                    <a:pt x="4524274" y="1856495"/>
                    <a:pt x="4524274" y="1858176"/>
                    <a:pt x="4524274" y="1858176"/>
                  </a:cubicBezTo>
                  <a:cubicBezTo>
                    <a:pt x="4522646" y="1861538"/>
                    <a:pt x="4522646" y="1863219"/>
                    <a:pt x="4521020" y="1866582"/>
                  </a:cubicBezTo>
                  <a:cubicBezTo>
                    <a:pt x="4517766" y="1881712"/>
                    <a:pt x="4512886" y="1898524"/>
                    <a:pt x="4508005" y="1913654"/>
                  </a:cubicBezTo>
                  <a:cubicBezTo>
                    <a:pt x="4506378" y="1918698"/>
                    <a:pt x="4504751" y="1923741"/>
                    <a:pt x="4503124" y="1928785"/>
                  </a:cubicBezTo>
                  <a:cubicBezTo>
                    <a:pt x="4503124" y="1932147"/>
                    <a:pt x="4501498" y="1935509"/>
                    <a:pt x="4499870" y="1940553"/>
                  </a:cubicBezTo>
                  <a:cubicBezTo>
                    <a:pt x="4498244" y="1948959"/>
                    <a:pt x="4494990" y="1959046"/>
                    <a:pt x="4491736" y="1969133"/>
                  </a:cubicBezTo>
                  <a:cubicBezTo>
                    <a:pt x="4490110" y="1975858"/>
                    <a:pt x="4486856" y="1984263"/>
                    <a:pt x="4485229" y="1992669"/>
                  </a:cubicBezTo>
                  <a:cubicBezTo>
                    <a:pt x="4480348" y="2006119"/>
                    <a:pt x="4475468" y="2021249"/>
                    <a:pt x="4470588" y="2036380"/>
                  </a:cubicBezTo>
                  <a:cubicBezTo>
                    <a:pt x="4468961" y="2041423"/>
                    <a:pt x="4467334" y="2048148"/>
                    <a:pt x="4464080" y="2053191"/>
                  </a:cubicBezTo>
                  <a:cubicBezTo>
                    <a:pt x="4457573" y="2073365"/>
                    <a:pt x="4451066" y="2093539"/>
                    <a:pt x="4444558" y="2113713"/>
                  </a:cubicBezTo>
                  <a:cubicBezTo>
                    <a:pt x="4441304" y="2123800"/>
                    <a:pt x="4436424" y="2132206"/>
                    <a:pt x="4433170" y="2142293"/>
                  </a:cubicBezTo>
                  <a:cubicBezTo>
                    <a:pt x="4429917" y="2150699"/>
                    <a:pt x="4426663" y="2160786"/>
                    <a:pt x="4423410" y="2169192"/>
                  </a:cubicBezTo>
                  <a:cubicBezTo>
                    <a:pt x="4423410" y="2170873"/>
                    <a:pt x="4423410" y="2172554"/>
                    <a:pt x="4421782" y="2174235"/>
                  </a:cubicBezTo>
                  <a:cubicBezTo>
                    <a:pt x="4418529" y="2186003"/>
                    <a:pt x="4413648" y="2196090"/>
                    <a:pt x="4410395" y="2207859"/>
                  </a:cubicBezTo>
                  <a:cubicBezTo>
                    <a:pt x="4405514" y="2217946"/>
                    <a:pt x="4402260" y="2226351"/>
                    <a:pt x="4399007" y="2236438"/>
                  </a:cubicBezTo>
                  <a:cubicBezTo>
                    <a:pt x="4394126" y="2248207"/>
                    <a:pt x="4389246" y="2259975"/>
                    <a:pt x="4384365" y="2271743"/>
                  </a:cubicBezTo>
                  <a:cubicBezTo>
                    <a:pt x="4382738" y="2276786"/>
                    <a:pt x="4381112" y="2281830"/>
                    <a:pt x="4379485" y="2286873"/>
                  </a:cubicBezTo>
                  <a:cubicBezTo>
                    <a:pt x="4377858" y="2290236"/>
                    <a:pt x="4376231" y="2295279"/>
                    <a:pt x="4374604" y="2298642"/>
                  </a:cubicBezTo>
                  <a:cubicBezTo>
                    <a:pt x="4369724" y="2310410"/>
                    <a:pt x="4364843" y="2322178"/>
                    <a:pt x="4359963" y="2333946"/>
                  </a:cubicBezTo>
                  <a:cubicBezTo>
                    <a:pt x="4355082" y="2344033"/>
                    <a:pt x="4351828" y="2352439"/>
                    <a:pt x="4348575" y="2362526"/>
                  </a:cubicBezTo>
                  <a:cubicBezTo>
                    <a:pt x="4342068" y="2374294"/>
                    <a:pt x="4337187" y="2386062"/>
                    <a:pt x="4332306" y="2397830"/>
                  </a:cubicBezTo>
                  <a:cubicBezTo>
                    <a:pt x="4330680" y="2401193"/>
                    <a:pt x="4330680" y="2402874"/>
                    <a:pt x="4329053" y="2406236"/>
                  </a:cubicBezTo>
                  <a:cubicBezTo>
                    <a:pt x="4325799" y="2414642"/>
                    <a:pt x="4320919" y="2423048"/>
                    <a:pt x="4317665" y="2431454"/>
                  </a:cubicBezTo>
                  <a:cubicBezTo>
                    <a:pt x="4314411" y="2439860"/>
                    <a:pt x="4311158" y="2448265"/>
                    <a:pt x="4306277" y="2456671"/>
                  </a:cubicBezTo>
                  <a:cubicBezTo>
                    <a:pt x="4298143" y="2473483"/>
                    <a:pt x="4290009" y="2491976"/>
                    <a:pt x="4281874" y="2510469"/>
                  </a:cubicBezTo>
                  <a:cubicBezTo>
                    <a:pt x="4278621" y="2518874"/>
                    <a:pt x="4273740" y="2527280"/>
                    <a:pt x="4270487" y="2535686"/>
                  </a:cubicBezTo>
                  <a:cubicBezTo>
                    <a:pt x="4263980" y="2547454"/>
                    <a:pt x="4259099" y="2559222"/>
                    <a:pt x="4252592" y="2572672"/>
                  </a:cubicBezTo>
                  <a:cubicBezTo>
                    <a:pt x="4249338" y="2581078"/>
                    <a:pt x="4244457" y="2589483"/>
                    <a:pt x="4241204" y="2597889"/>
                  </a:cubicBezTo>
                  <a:cubicBezTo>
                    <a:pt x="4233070" y="2611339"/>
                    <a:pt x="4226562" y="2626469"/>
                    <a:pt x="4220055" y="2639918"/>
                  </a:cubicBezTo>
                  <a:cubicBezTo>
                    <a:pt x="4216801" y="2646643"/>
                    <a:pt x="4213548" y="2651687"/>
                    <a:pt x="4210294" y="2656730"/>
                  </a:cubicBezTo>
                  <a:cubicBezTo>
                    <a:pt x="4200533" y="2676904"/>
                    <a:pt x="4190772" y="2695397"/>
                    <a:pt x="4181011" y="2715571"/>
                  </a:cubicBezTo>
                  <a:cubicBezTo>
                    <a:pt x="4177757" y="2722296"/>
                    <a:pt x="4172876" y="2729020"/>
                    <a:pt x="4169623" y="2735745"/>
                  </a:cubicBezTo>
                  <a:cubicBezTo>
                    <a:pt x="4163116" y="2750875"/>
                    <a:pt x="4154981" y="2764325"/>
                    <a:pt x="4146847" y="2777774"/>
                  </a:cubicBezTo>
                  <a:cubicBezTo>
                    <a:pt x="4143594" y="2786180"/>
                    <a:pt x="4140340" y="2792905"/>
                    <a:pt x="4137086" y="2799629"/>
                  </a:cubicBezTo>
                  <a:cubicBezTo>
                    <a:pt x="4133832" y="2802992"/>
                    <a:pt x="4132206" y="2806354"/>
                    <a:pt x="4130579" y="2809716"/>
                  </a:cubicBezTo>
                  <a:cubicBezTo>
                    <a:pt x="4122444" y="2824847"/>
                    <a:pt x="4114310" y="2839977"/>
                    <a:pt x="4106176" y="2855108"/>
                  </a:cubicBezTo>
                  <a:cubicBezTo>
                    <a:pt x="4104549" y="2856789"/>
                    <a:pt x="4102922" y="2858470"/>
                    <a:pt x="4102922" y="2860151"/>
                  </a:cubicBezTo>
                  <a:cubicBezTo>
                    <a:pt x="4091535" y="2880325"/>
                    <a:pt x="4080147" y="2900499"/>
                    <a:pt x="4067132" y="2920673"/>
                  </a:cubicBezTo>
                  <a:cubicBezTo>
                    <a:pt x="4067132" y="2924036"/>
                    <a:pt x="4065505" y="2925717"/>
                    <a:pt x="4063878" y="2927398"/>
                  </a:cubicBezTo>
                  <a:cubicBezTo>
                    <a:pt x="4062252" y="2932442"/>
                    <a:pt x="4058998" y="2935804"/>
                    <a:pt x="4057371" y="2939166"/>
                  </a:cubicBezTo>
                  <a:cubicBezTo>
                    <a:pt x="4047610" y="2954297"/>
                    <a:pt x="4039476" y="2971108"/>
                    <a:pt x="4029715" y="2986239"/>
                  </a:cubicBezTo>
                  <a:cubicBezTo>
                    <a:pt x="4026461" y="2992964"/>
                    <a:pt x="4021581" y="2998007"/>
                    <a:pt x="4018327" y="3004732"/>
                  </a:cubicBezTo>
                  <a:cubicBezTo>
                    <a:pt x="4006939" y="3024906"/>
                    <a:pt x="3993924" y="3045080"/>
                    <a:pt x="3980910" y="3065254"/>
                  </a:cubicBezTo>
                  <a:cubicBezTo>
                    <a:pt x="3979283" y="3068616"/>
                    <a:pt x="3977656" y="3071978"/>
                    <a:pt x="3974402" y="3075341"/>
                  </a:cubicBezTo>
                  <a:cubicBezTo>
                    <a:pt x="3964642" y="3092152"/>
                    <a:pt x="3953254" y="3108964"/>
                    <a:pt x="3943492" y="3125776"/>
                  </a:cubicBezTo>
                  <a:cubicBezTo>
                    <a:pt x="3938612" y="3134182"/>
                    <a:pt x="3933732" y="3140906"/>
                    <a:pt x="3928851" y="3149312"/>
                  </a:cubicBezTo>
                  <a:cubicBezTo>
                    <a:pt x="3919090" y="3162761"/>
                    <a:pt x="3910956" y="3176211"/>
                    <a:pt x="3902822" y="3189660"/>
                  </a:cubicBezTo>
                  <a:cubicBezTo>
                    <a:pt x="3897941" y="3196385"/>
                    <a:pt x="3891434" y="3204791"/>
                    <a:pt x="3886553" y="3213196"/>
                  </a:cubicBezTo>
                  <a:cubicBezTo>
                    <a:pt x="3886553" y="3213196"/>
                    <a:pt x="3884926" y="3214878"/>
                    <a:pt x="3883300" y="3216559"/>
                  </a:cubicBezTo>
                  <a:cubicBezTo>
                    <a:pt x="3871912" y="3235052"/>
                    <a:pt x="3860524" y="3251863"/>
                    <a:pt x="3849136" y="3268675"/>
                  </a:cubicBezTo>
                  <a:cubicBezTo>
                    <a:pt x="3844256" y="3277081"/>
                    <a:pt x="3837748" y="3285487"/>
                    <a:pt x="3832868" y="3292211"/>
                  </a:cubicBezTo>
                  <a:cubicBezTo>
                    <a:pt x="3824734" y="3305661"/>
                    <a:pt x="3816599" y="3317429"/>
                    <a:pt x="3806838" y="3329197"/>
                  </a:cubicBezTo>
                  <a:cubicBezTo>
                    <a:pt x="3800331" y="3337603"/>
                    <a:pt x="3793824" y="3347690"/>
                    <a:pt x="3787316" y="3357777"/>
                  </a:cubicBezTo>
                  <a:cubicBezTo>
                    <a:pt x="3779182" y="3367864"/>
                    <a:pt x="3772675" y="3379632"/>
                    <a:pt x="3764540" y="3389719"/>
                  </a:cubicBezTo>
                  <a:cubicBezTo>
                    <a:pt x="3758033" y="3399806"/>
                    <a:pt x="3751526" y="3408212"/>
                    <a:pt x="3745018" y="3418299"/>
                  </a:cubicBezTo>
                  <a:cubicBezTo>
                    <a:pt x="3732004" y="3435110"/>
                    <a:pt x="3718989" y="3453603"/>
                    <a:pt x="3705974" y="3470415"/>
                  </a:cubicBezTo>
                  <a:cubicBezTo>
                    <a:pt x="3697840" y="3480502"/>
                    <a:pt x="3691333" y="3490589"/>
                    <a:pt x="3683198" y="3498995"/>
                  </a:cubicBezTo>
                  <a:cubicBezTo>
                    <a:pt x="3676691" y="3509082"/>
                    <a:pt x="3668557" y="3520850"/>
                    <a:pt x="3660423" y="3530937"/>
                  </a:cubicBezTo>
                  <a:cubicBezTo>
                    <a:pt x="3652289" y="3541024"/>
                    <a:pt x="3645782" y="3549430"/>
                    <a:pt x="3637647" y="3559517"/>
                  </a:cubicBezTo>
                  <a:cubicBezTo>
                    <a:pt x="3629513" y="3571285"/>
                    <a:pt x="3621379" y="3581372"/>
                    <a:pt x="3613245" y="3591459"/>
                  </a:cubicBezTo>
                  <a:cubicBezTo>
                    <a:pt x="3606737" y="3599865"/>
                    <a:pt x="3598603" y="3609952"/>
                    <a:pt x="3592096" y="3618358"/>
                  </a:cubicBezTo>
                  <a:cubicBezTo>
                    <a:pt x="3577454" y="3636851"/>
                    <a:pt x="3562813" y="3653662"/>
                    <a:pt x="3549798" y="3672155"/>
                  </a:cubicBezTo>
                  <a:cubicBezTo>
                    <a:pt x="3541664" y="3680561"/>
                    <a:pt x="3535156" y="3688967"/>
                    <a:pt x="3528649" y="3697373"/>
                  </a:cubicBezTo>
                  <a:cubicBezTo>
                    <a:pt x="3518888" y="3709141"/>
                    <a:pt x="3509127" y="3719228"/>
                    <a:pt x="3499366" y="3730996"/>
                  </a:cubicBezTo>
                  <a:cubicBezTo>
                    <a:pt x="3492859" y="3739402"/>
                    <a:pt x="3486351" y="3747808"/>
                    <a:pt x="3479844" y="3756213"/>
                  </a:cubicBezTo>
                  <a:cubicBezTo>
                    <a:pt x="3466829" y="3769663"/>
                    <a:pt x="3455442" y="3784793"/>
                    <a:pt x="3444054" y="3798243"/>
                  </a:cubicBezTo>
                  <a:cubicBezTo>
                    <a:pt x="3439173" y="3803286"/>
                    <a:pt x="3434292" y="3808330"/>
                    <a:pt x="3429412" y="3813373"/>
                  </a:cubicBezTo>
                  <a:cubicBezTo>
                    <a:pt x="3414770" y="3831866"/>
                    <a:pt x="3398502" y="3850359"/>
                    <a:pt x="3380607" y="3868852"/>
                  </a:cubicBezTo>
                  <a:cubicBezTo>
                    <a:pt x="3375726" y="3875576"/>
                    <a:pt x="3370846" y="3882301"/>
                    <a:pt x="3364338" y="3889026"/>
                  </a:cubicBezTo>
                  <a:cubicBezTo>
                    <a:pt x="3352951" y="3902475"/>
                    <a:pt x="3339936" y="3915924"/>
                    <a:pt x="3326921" y="3929374"/>
                  </a:cubicBezTo>
                  <a:cubicBezTo>
                    <a:pt x="3322041" y="3936098"/>
                    <a:pt x="3317160" y="3941142"/>
                    <a:pt x="3310653" y="3947866"/>
                  </a:cubicBezTo>
                  <a:cubicBezTo>
                    <a:pt x="3294384" y="3966359"/>
                    <a:pt x="3276490" y="3984852"/>
                    <a:pt x="3258594" y="4005026"/>
                  </a:cubicBezTo>
                  <a:cubicBezTo>
                    <a:pt x="3252087" y="4011751"/>
                    <a:pt x="3243953" y="4018475"/>
                    <a:pt x="3237445" y="4026881"/>
                  </a:cubicBezTo>
                  <a:cubicBezTo>
                    <a:pt x="3230938" y="4033606"/>
                    <a:pt x="3224431" y="4040331"/>
                    <a:pt x="3216296" y="4047055"/>
                  </a:cubicBezTo>
                  <a:cubicBezTo>
                    <a:pt x="3214670" y="4050418"/>
                    <a:pt x="3213043" y="4052099"/>
                    <a:pt x="3209789" y="4055461"/>
                  </a:cubicBezTo>
                  <a:cubicBezTo>
                    <a:pt x="3208162" y="4057142"/>
                    <a:pt x="3206536" y="4058823"/>
                    <a:pt x="3204908" y="4060505"/>
                  </a:cubicBezTo>
                  <a:cubicBezTo>
                    <a:pt x="3201655" y="4062186"/>
                    <a:pt x="3200028" y="4065548"/>
                    <a:pt x="3196774" y="4068910"/>
                  </a:cubicBezTo>
                  <a:cubicBezTo>
                    <a:pt x="3190267" y="4075635"/>
                    <a:pt x="3182133" y="4084041"/>
                    <a:pt x="3175626" y="4090766"/>
                  </a:cubicBezTo>
                  <a:cubicBezTo>
                    <a:pt x="3172372" y="4094128"/>
                    <a:pt x="3169118" y="4095809"/>
                    <a:pt x="3165864" y="4099171"/>
                  </a:cubicBezTo>
                  <a:cubicBezTo>
                    <a:pt x="3157730" y="4107577"/>
                    <a:pt x="3149596" y="4115983"/>
                    <a:pt x="3141462" y="4124389"/>
                  </a:cubicBezTo>
                  <a:cubicBezTo>
                    <a:pt x="3133328" y="4132795"/>
                    <a:pt x="3123567" y="4141201"/>
                    <a:pt x="3115432" y="4149607"/>
                  </a:cubicBezTo>
                  <a:cubicBezTo>
                    <a:pt x="3107298" y="4159694"/>
                    <a:pt x="3097537" y="4168099"/>
                    <a:pt x="3089403" y="4176505"/>
                  </a:cubicBezTo>
                  <a:cubicBezTo>
                    <a:pt x="3084523" y="4181549"/>
                    <a:pt x="3079642" y="4186592"/>
                    <a:pt x="3074762" y="4191636"/>
                  </a:cubicBezTo>
                  <a:cubicBezTo>
                    <a:pt x="3071508" y="4193317"/>
                    <a:pt x="3068254" y="4196679"/>
                    <a:pt x="3065000" y="4200042"/>
                  </a:cubicBezTo>
                  <a:cubicBezTo>
                    <a:pt x="3056866" y="4208447"/>
                    <a:pt x="3047106" y="4216853"/>
                    <a:pt x="3037344" y="4226940"/>
                  </a:cubicBezTo>
                  <a:cubicBezTo>
                    <a:pt x="3030837" y="4233665"/>
                    <a:pt x="3022703" y="4240390"/>
                    <a:pt x="3014569" y="4248795"/>
                  </a:cubicBezTo>
                  <a:cubicBezTo>
                    <a:pt x="3004808" y="4257201"/>
                    <a:pt x="2995047" y="4265607"/>
                    <a:pt x="2985286" y="4275694"/>
                  </a:cubicBezTo>
                  <a:cubicBezTo>
                    <a:pt x="2982032" y="4279056"/>
                    <a:pt x="2977152" y="4284100"/>
                    <a:pt x="2972271" y="4287462"/>
                  </a:cubicBezTo>
                  <a:cubicBezTo>
                    <a:pt x="2969017" y="4290825"/>
                    <a:pt x="2967390" y="4292506"/>
                    <a:pt x="2964137" y="4295868"/>
                  </a:cubicBezTo>
                  <a:cubicBezTo>
                    <a:pt x="2954376" y="4304274"/>
                    <a:pt x="2944615" y="4314361"/>
                    <a:pt x="2934854" y="4322767"/>
                  </a:cubicBezTo>
                  <a:cubicBezTo>
                    <a:pt x="2926720" y="4329492"/>
                    <a:pt x="2920212" y="4334535"/>
                    <a:pt x="2913705" y="4341260"/>
                  </a:cubicBezTo>
                  <a:cubicBezTo>
                    <a:pt x="2902317" y="4351347"/>
                    <a:pt x="2892556" y="4359753"/>
                    <a:pt x="2882795" y="4369840"/>
                  </a:cubicBezTo>
                  <a:cubicBezTo>
                    <a:pt x="2877914" y="4373202"/>
                    <a:pt x="2873034" y="4376564"/>
                    <a:pt x="2869780" y="4379927"/>
                  </a:cubicBezTo>
                  <a:cubicBezTo>
                    <a:pt x="2866526" y="4383289"/>
                    <a:pt x="2864900" y="4384970"/>
                    <a:pt x="2861646" y="4386651"/>
                  </a:cubicBezTo>
                  <a:cubicBezTo>
                    <a:pt x="2851885" y="4396738"/>
                    <a:pt x="2840497" y="4405144"/>
                    <a:pt x="2830736" y="4413550"/>
                  </a:cubicBezTo>
                  <a:cubicBezTo>
                    <a:pt x="2824229" y="4420275"/>
                    <a:pt x="2817722" y="4425318"/>
                    <a:pt x="2811214" y="4432043"/>
                  </a:cubicBezTo>
                  <a:cubicBezTo>
                    <a:pt x="2799826" y="4440449"/>
                    <a:pt x="2790065" y="4448854"/>
                    <a:pt x="2778677" y="4457260"/>
                  </a:cubicBezTo>
                  <a:cubicBezTo>
                    <a:pt x="2775424" y="4460623"/>
                    <a:pt x="2770543" y="4463985"/>
                    <a:pt x="2767290" y="4469028"/>
                  </a:cubicBezTo>
                  <a:cubicBezTo>
                    <a:pt x="2764036" y="4470710"/>
                    <a:pt x="2760782" y="4474072"/>
                    <a:pt x="2757528" y="4475753"/>
                  </a:cubicBezTo>
                  <a:cubicBezTo>
                    <a:pt x="2751021" y="4482478"/>
                    <a:pt x="2742887" y="4487521"/>
                    <a:pt x="2736380" y="4492565"/>
                  </a:cubicBezTo>
                  <a:cubicBezTo>
                    <a:pt x="2726618" y="4500971"/>
                    <a:pt x="2718484" y="4507695"/>
                    <a:pt x="2708723" y="4516101"/>
                  </a:cubicBezTo>
                  <a:cubicBezTo>
                    <a:pt x="2702216" y="4521145"/>
                    <a:pt x="2695709" y="4526188"/>
                    <a:pt x="2689201" y="4531232"/>
                  </a:cubicBezTo>
                  <a:cubicBezTo>
                    <a:pt x="2687574" y="4532913"/>
                    <a:pt x="2685948" y="4532913"/>
                    <a:pt x="2684321" y="4534594"/>
                  </a:cubicBezTo>
                  <a:cubicBezTo>
                    <a:pt x="2672933" y="4544681"/>
                    <a:pt x="2661545" y="4553087"/>
                    <a:pt x="2650157" y="4561493"/>
                  </a:cubicBezTo>
                  <a:cubicBezTo>
                    <a:pt x="2645277" y="4564855"/>
                    <a:pt x="2642023" y="4568217"/>
                    <a:pt x="2637142" y="4571580"/>
                  </a:cubicBezTo>
                  <a:cubicBezTo>
                    <a:pt x="2625755" y="4581667"/>
                    <a:pt x="2614367" y="4590072"/>
                    <a:pt x="2602979" y="4598478"/>
                  </a:cubicBezTo>
                  <a:cubicBezTo>
                    <a:pt x="2601352" y="4600159"/>
                    <a:pt x="2599725" y="4601841"/>
                    <a:pt x="2596472" y="4603522"/>
                  </a:cubicBezTo>
                  <a:cubicBezTo>
                    <a:pt x="2591591" y="4606884"/>
                    <a:pt x="2586710" y="4611928"/>
                    <a:pt x="2580203" y="4615290"/>
                  </a:cubicBezTo>
                  <a:cubicBezTo>
                    <a:pt x="2570442" y="4623696"/>
                    <a:pt x="2560681" y="4630420"/>
                    <a:pt x="2549293" y="4638826"/>
                  </a:cubicBezTo>
                  <a:cubicBezTo>
                    <a:pt x="2544413" y="4642189"/>
                    <a:pt x="2537906" y="4647232"/>
                    <a:pt x="2531398" y="4652276"/>
                  </a:cubicBezTo>
                  <a:cubicBezTo>
                    <a:pt x="2528144" y="4653957"/>
                    <a:pt x="2524891" y="4657319"/>
                    <a:pt x="2521637" y="4659000"/>
                  </a:cubicBezTo>
                  <a:cubicBezTo>
                    <a:pt x="2513503" y="4664044"/>
                    <a:pt x="2506996" y="4669087"/>
                    <a:pt x="2498862" y="4675812"/>
                  </a:cubicBezTo>
                  <a:cubicBezTo>
                    <a:pt x="2493981" y="4679174"/>
                    <a:pt x="2489100" y="4682537"/>
                    <a:pt x="2484220" y="4685899"/>
                  </a:cubicBezTo>
                  <a:cubicBezTo>
                    <a:pt x="2469578" y="4695986"/>
                    <a:pt x="2454937" y="4706073"/>
                    <a:pt x="2440295" y="4717841"/>
                  </a:cubicBezTo>
                  <a:cubicBezTo>
                    <a:pt x="2440295" y="4717841"/>
                    <a:pt x="2438668" y="4717841"/>
                    <a:pt x="2438668" y="4717841"/>
                  </a:cubicBezTo>
                  <a:cubicBezTo>
                    <a:pt x="2437042" y="4717841"/>
                    <a:pt x="2437042" y="4719522"/>
                    <a:pt x="2437042" y="4719522"/>
                  </a:cubicBezTo>
                  <a:cubicBezTo>
                    <a:pt x="2435415" y="4721203"/>
                    <a:pt x="2432161" y="4722885"/>
                    <a:pt x="2430534" y="4722885"/>
                  </a:cubicBezTo>
                  <a:cubicBezTo>
                    <a:pt x="2417520" y="4732972"/>
                    <a:pt x="2406132" y="4741377"/>
                    <a:pt x="2393117" y="4749783"/>
                  </a:cubicBezTo>
                  <a:cubicBezTo>
                    <a:pt x="2388236" y="4753146"/>
                    <a:pt x="2383356" y="4754827"/>
                    <a:pt x="2378476" y="4758189"/>
                  </a:cubicBezTo>
                  <a:cubicBezTo>
                    <a:pt x="2375222" y="4761551"/>
                    <a:pt x="2370341" y="4763233"/>
                    <a:pt x="2367088" y="4766595"/>
                  </a:cubicBezTo>
                  <a:cubicBezTo>
                    <a:pt x="2358954" y="4771638"/>
                    <a:pt x="2350819" y="4776682"/>
                    <a:pt x="2342685" y="4781725"/>
                  </a:cubicBezTo>
                  <a:cubicBezTo>
                    <a:pt x="2339432" y="4785088"/>
                    <a:pt x="2336178" y="4786769"/>
                    <a:pt x="2332924" y="4788450"/>
                  </a:cubicBezTo>
                  <a:cubicBezTo>
                    <a:pt x="2319909" y="4796856"/>
                    <a:pt x="2306895" y="4805262"/>
                    <a:pt x="2293880" y="4813668"/>
                  </a:cubicBezTo>
                  <a:cubicBezTo>
                    <a:pt x="2292253" y="4815349"/>
                    <a:pt x="2290626" y="4815349"/>
                    <a:pt x="2289000" y="4817030"/>
                  </a:cubicBezTo>
                  <a:cubicBezTo>
                    <a:pt x="2285746" y="4820392"/>
                    <a:pt x="2280865" y="4822073"/>
                    <a:pt x="2277612" y="4825436"/>
                  </a:cubicBezTo>
                  <a:cubicBezTo>
                    <a:pt x="2266224" y="4832160"/>
                    <a:pt x="2254836" y="4838885"/>
                    <a:pt x="2243448" y="4845610"/>
                  </a:cubicBezTo>
                  <a:cubicBezTo>
                    <a:pt x="2238568" y="4848972"/>
                    <a:pt x="2233687" y="4850653"/>
                    <a:pt x="2228806" y="4854016"/>
                  </a:cubicBezTo>
                  <a:cubicBezTo>
                    <a:pt x="2227180" y="4855697"/>
                    <a:pt x="2223926" y="4857378"/>
                    <a:pt x="2222299" y="4859059"/>
                  </a:cubicBezTo>
                  <a:cubicBezTo>
                    <a:pt x="2210911" y="4865784"/>
                    <a:pt x="2199523" y="4872508"/>
                    <a:pt x="2188136" y="4879233"/>
                  </a:cubicBezTo>
                  <a:cubicBezTo>
                    <a:pt x="2184882" y="4880914"/>
                    <a:pt x="2181628" y="4882595"/>
                    <a:pt x="2178374" y="4884277"/>
                  </a:cubicBezTo>
                  <a:cubicBezTo>
                    <a:pt x="2168614" y="4889320"/>
                    <a:pt x="2160479" y="4896045"/>
                    <a:pt x="2150718" y="4901088"/>
                  </a:cubicBezTo>
                  <a:cubicBezTo>
                    <a:pt x="2147465" y="4902769"/>
                    <a:pt x="2144211" y="4904451"/>
                    <a:pt x="2142584" y="4906132"/>
                  </a:cubicBezTo>
                  <a:cubicBezTo>
                    <a:pt x="2137704" y="4907813"/>
                    <a:pt x="2132823" y="4911175"/>
                    <a:pt x="2127943" y="4914538"/>
                  </a:cubicBezTo>
                  <a:cubicBezTo>
                    <a:pt x="2116555" y="4919581"/>
                    <a:pt x="2105167" y="4926306"/>
                    <a:pt x="2093779" y="4933031"/>
                  </a:cubicBezTo>
                  <a:cubicBezTo>
                    <a:pt x="2090525" y="4934712"/>
                    <a:pt x="2087272" y="4936393"/>
                    <a:pt x="2082391" y="4938074"/>
                  </a:cubicBezTo>
                  <a:cubicBezTo>
                    <a:pt x="2082391" y="4938074"/>
                    <a:pt x="2082391" y="4939755"/>
                    <a:pt x="2082391" y="4939755"/>
                  </a:cubicBezTo>
                  <a:cubicBezTo>
                    <a:pt x="2067750" y="4946480"/>
                    <a:pt x="2054735" y="4953205"/>
                    <a:pt x="2041720" y="4959929"/>
                  </a:cubicBezTo>
                  <a:cubicBezTo>
                    <a:pt x="2036840" y="4963292"/>
                    <a:pt x="2031959" y="4964973"/>
                    <a:pt x="2028706" y="4968335"/>
                  </a:cubicBezTo>
                  <a:cubicBezTo>
                    <a:pt x="2023825" y="4970016"/>
                    <a:pt x="2018944" y="4973379"/>
                    <a:pt x="2014064" y="4975060"/>
                  </a:cubicBezTo>
                  <a:cubicBezTo>
                    <a:pt x="2007557" y="4978422"/>
                    <a:pt x="2001049" y="4981784"/>
                    <a:pt x="1996169" y="4985147"/>
                  </a:cubicBezTo>
                  <a:cubicBezTo>
                    <a:pt x="1991288" y="4986828"/>
                    <a:pt x="1988035" y="4988509"/>
                    <a:pt x="1983154" y="4990190"/>
                  </a:cubicBezTo>
                  <a:cubicBezTo>
                    <a:pt x="1971766" y="4996915"/>
                    <a:pt x="1958752" y="5003640"/>
                    <a:pt x="1945737" y="5008683"/>
                  </a:cubicBezTo>
                  <a:cubicBezTo>
                    <a:pt x="1945737" y="5010364"/>
                    <a:pt x="1944110" y="5010364"/>
                    <a:pt x="1942483" y="5010364"/>
                  </a:cubicBezTo>
                  <a:cubicBezTo>
                    <a:pt x="1937603" y="5013727"/>
                    <a:pt x="1934349" y="5015408"/>
                    <a:pt x="1929468" y="5017089"/>
                  </a:cubicBezTo>
                  <a:cubicBezTo>
                    <a:pt x="1919708" y="5022132"/>
                    <a:pt x="1908320" y="5027176"/>
                    <a:pt x="1898559" y="5032219"/>
                  </a:cubicBezTo>
                  <a:cubicBezTo>
                    <a:pt x="1893678" y="5033901"/>
                    <a:pt x="1890424" y="5035582"/>
                    <a:pt x="1885544" y="5038944"/>
                  </a:cubicBezTo>
                  <a:cubicBezTo>
                    <a:pt x="1883917" y="5038944"/>
                    <a:pt x="1882290" y="5040625"/>
                    <a:pt x="1880663" y="5040625"/>
                  </a:cubicBezTo>
                  <a:cubicBezTo>
                    <a:pt x="1867649" y="5045669"/>
                    <a:pt x="1856261" y="5052393"/>
                    <a:pt x="1844873" y="5057437"/>
                  </a:cubicBezTo>
                  <a:cubicBezTo>
                    <a:pt x="1841619" y="5059118"/>
                    <a:pt x="1838366" y="5059118"/>
                    <a:pt x="1833485" y="5060799"/>
                  </a:cubicBezTo>
                  <a:cubicBezTo>
                    <a:pt x="1826978" y="5064162"/>
                    <a:pt x="1820470" y="5067524"/>
                    <a:pt x="1813963" y="5070886"/>
                  </a:cubicBezTo>
                  <a:cubicBezTo>
                    <a:pt x="1809083" y="5072567"/>
                    <a:pt x="1805829" y="5074249"/>
                    <a:pt x="1800948" y="5075930"/>
                  </a:cubicBezTo>
                  <a:cubicBezTo>
                    <a:pt x="1797695" y="5077611"/>
                    <a:pt x="1792814" y="5079292"/>
                    <a:pt x="1787934" y="5080973"/>
                  </a:cubicBezTo>
                  <a:cubicBezTo>
                    <a:pt x="1774919" y="5086017"/>
                    <a:pt x="1761904" y="5092741"/>
                    <a:pt x="1748890" y="5097785"/>
                  </a:cubicBezTo>
                  <a:cubicBezTo>
                    <a:pt x="1747263" y="5097785"/>
                    <a:pt x="1747263" y="5097785"/>
                    <a:pt x="1747263" y="5097785"/>
                  </a:cubicBezTo>
                  <a:cubicBezTo>
                    <a:pt x="1745636" y="5097785"/>
                    <a:pt x="1744009" y="5099466"/>
                    <a:pt x="1744009" y="5099466"/>
                  </a:cubicBezTo>
                  <a:cubicBezTo>
                    <a:pt x="1730994" y="5104510"/>
                    <a:pt x="1717980" y="5109553"/>
                    <a:pt x="1704965" y="5114597"/>
                  </a:cubicBezTo>
                  <a:cubicBezTo>
                    <a:pt x="1701711" y="5116278"/>
                    <a:pt x="1696831" y="5117959"/>
                    <a:pt x="1693577" y="5117959"/>
                  </a:cubicBezTo>
                  <a:cubicBezTo>
                    <a:pt x="1690324" y="5119640"/>
                    <a:pt x="1687070" y="5121321"/>
                    <a:pt x="1683816" y="5123002"/>
                  </a:cubicBezTo>
                  <a:cubicBezTo>
                    <a:pt x="1662667" y="5129727"/>
                    <a:pt x="1641518" y="5138133"/>
                    <a:pt x="1620370" y="5144858"/>
                  </a:cubicBezTo>
                  <a:cubicBezTo>
                    <a:pt x="1617116" y="5146539"/>
                    <a:pt x="1613862" y="5146539"/>
                    <a:pt x="1612235" y="5148220"/>
                  </a:cubicBezTo>
                  <a:cubicBezTo>
                    <a:pt x="1607355" y="5149901"/>
                    <a:pt x="1604101" y="5149901"/>
                    <a:pt x="1600848" y="5151582"/>
                  </a:cubicBezTo>
                  <a:cubicBezTo>
                    <a:pt x="1589460" y="5154945"/>
                    <a:pt x="1579699" y="5158307"/>
                    <a:pt x="1568311" y="5161669"/>
                  </a:cubicBezTo>
                  <a:cubicBezTo>
                    <a:pt x="1565057" y="5163350"/>
                    <a:pt x="1561803" y="5163350"/>
                    <a:pt x="1560176" y="5165032"/>
                  </a:cubicBezTo>
                  <a:cubicBezTo>
                    <a:pt x="1556923" y="5165032"/>
                    <a:pt x="1555296" y="5166713"/>
                    <a:pt x="1553669" y="5166713"/>
                  </a:cubicBezTo>
                  <a:cubicBezTo>
                    <a:pt x="1542281" y="5170075"/>
                    <a:pt x="1530894" y="5173437"/>
                    <a:pt x="1519506" y="5176800"/>
                  </a:cubicBezTo>
                  <a:cubicBezTo>
                    <a:pt x="1516252" y="5178481"/>
                    <a:pt x="1514625" y="5178481"/>
                    <a:pt x="1511371" y="5180162"/>
                  </a:cubicBezTo>
                  <a:cubicBezTo>
                    <a:pt x="1503237" y="5181843"/>
                    <a:pt x="1496730" y="5183524"/>
                    <a:pt x="1490222" y="5185206"/>
                  </a:cubicBezTo>
                  <a:cubicBezTo>
                    <a:pt x="1486969" y="5186887"/>
                    <a:pt x="1483715" y="5186887"/>
                    <a:pt x="1480462" y="5188568"/>
                  </a:cubicBezTo>
                  <a:cubicBezTo>
                    <a:pt x="1475581" y="5188568"/>
                    <a:pt x="1470700" y="5190249"/>
                    <a:pt x="1467447" y="5191930"/>
                  </a:cubicBezTo>
                  <a:cubicBezTo>
                    <a:pt x="1457686" y="5193611"/>
                    <a:pt x="1446298" y="5196974"/>
                    <a:pt x="1436537" y="5198655"/>
                  </a:cubicBezTo>
                  <a:cubicBezTo>
                    <a:pt x="1434910" y="5200336"/>
                    <a:pt x="1431656" y="5200336"/>
                    <a:pt x="1428403" y="5202017"/>
                  </a:cubicBezTo>
                  <a:cubicBezTo>
                    <a:pt x="1426776" y="5202017"/>
                    <a:pt x="1426776" y="5202017"/>
                    <a:pt x="1425149" y="5202017"/>
                  </a:cubicBezTo>
                  <a:cubicBezTo>
                    <a:pt x="1413761" y="5205380"/>
                    <a:pt x="1402373" y="5207061"/>
                    <a:pt x="1390986" y="5210423"/>
                  </a:cubicBezTo>
                  <a:cubicBezTo>
                    <a:pt x="1386105" y="5210423"/>
                    <a:pt x="1382851" y="5212104"/>
                    <a:pt x="1379598" y="5212104"/>
                  </a:cubicBezTo>
                  <a:cubicBezTo>
                    <a:pt x="1373090" y="5213785"/>
                    <a:pt x="1368210" y="5215467"/>
                    <a:pt x="1363329" y="5217148"/>
                  </a:cubicBezTo>
                  <a:cubicBezTo>
                    <a:pt x="1360076" y="5217148"/>
                    <a:pt x="1356822" y="5217148"/>
                    <a:pt x="1353568" y="5218829"/>
                  </a:cubicBezTo>
                  <a:cubicBezTo>
                    <a:pt x="1347061" y="5218829"/>
                    <a:pt x="1342180" y="5220510"/>
                    <a:pt x="1337300" y="5222191"/>
                  </a:cubicBezTo>
                  <a:cubicBezTo>
                    <a:pt x="1329166" y="5223872"/>
                    <a:pt x="1321032" y="5223872"/>
                    <a:pt x="1312897" y="5225554"/>
                  </a:cubicBezTo>
                  <a:cubicBezTo>
                    <a:pt x="1308017" y="5227235"/>
                    <a:pt x="1303136" y="5227235"/>
                    <a:pt x="1299883" y="5228916"/>
                  </a:cubicBezTo>
                  <a:cubicBezTo>
                    <a:pt x="1298256" y="5228916"/>
                    <a:pt x="1296629" y="5228916"/>
                    <a:pt x="1295002" y="5228916"/>
                  </a:cubicBezTo>
                  <a:cubicBezTo>
                    <a:pt x="1283614" y="5230597"/>
                    <a:pt x="1273853" y="5232278"/>
                    <a:pt x="1262465" y="5233959"/>
                  </a:cubicBezTo>
                  <a:cubicBezTo>
                    <a:pt x="1259212" y="5235641"/>
                    <a:pt x="1255958" y="5235641"/>
                    <a:pt x="1252704" y="5235641"/>
                  </a:cubicBezTo>
                  <a:cubicBezTo>
                    <a:pt x="1244570" y="5237322"/>
                    <a:pt x="1238063" y="5239003"/>
                    <a:pt x="1229929" y="5239003"/>
                  </a:cubicBezTo>
                  <a:cubicBezTo>
                    <a:pt x="1228302" y="5239003"/>
                    <a:pt x="1226675" y="5239003"/>
                    <a:pt x="1225048" y="5240684"/>
                  </a:cubicBezTo>
                  <a:cubicBezTo>
                    <a:pt x="1220168" y="5240684"/>
                    <a:pt x="1215287" y="5240684"/>
                    <a:pt x="1210407" y="5242365"/>
                  </a:cubicBezTo>
                  <a:cubicBezTo>
                    <a:pt x="1202272" y="5242365"/>
                    <a:pt x="1194138" y="5244046"/>
                    <a:pt x="1187631" y="5244046"/>
                  </a:cubicBezTo>
                  <a:cubicBezTo>
                    <a:pt x="1182750" y="5244046"/>
                    <a:pt x="1177870" y="5245728"/>
                    <a:pt x="1172989" y="5245728"/>
                  </a:cubicBezTo>
                  <a:cubicBezTo>
                    <a:pt x="1169736" y="5245728"/>
                    <a:pt x="1168109" y="5245728"/>
                    <a:pt x="1164855" y="5245728"/>
                  </a:cubicBezTo>
                  <a:cubicBezTo>
                    <a:pt x="1159975" y="5247409"/>
                    <a:pt x="1153467" y="5247409"/>
                    <a:pt x="1148587" y="5247409"/>
                  </a:cubicBezTo>
                  <a:cubicBezTo>
                    <a:pt x="1143706" y="5247409"/>
                    <a:pt x="1140453" y="5249090"/>
                    <a:pt x="1135572" y="5249090"/>
                  </a:cubicBezTo>
                  <a:cubicBezTo>
                    <a:pt x="1124184" y="5249090"/>
                    <a:pt x="1112796" y="5250771"/>
                    <a:pt x="1101409" y="5250771"/>
                  </a:cubicBezTo>
                  <a:cubicBezTo>
                    <a:pt x="1096528" y="5250771"/>
                    <a:pt x="1091648" y="5250771"/>
                    <a:pt x="1086767" y="5250771"/>
                  </a:cubicBezTo>
                  <a:cubicBezTo>
                    <a:pt x="1078633" y="5252452"/>
                    <a:pt x="1070499" y="5252452"/>
                    <a:pt x="1062364" y="5252452"/>
                  </a:cubicBezTo>
                  <a:cubicBezTo>
                    <a:pt x="1057484" y="5252452"/>
                    <a:pt x="1050977" y="5252452"/>
                    <a:pt x="1046096" y="5252452"/>
                  </a:cubicBezTo>
                  <a:cubicBezTo>
                    <a:pt x="1039589" y="5252452"/>
                    <a:pt x="1033081" y="5252452"/>
                    <a:pt x="1026574" y="5252452"/>
                  </a:cubicBezTo>
                  <a:cubicBezTo>
                    <a:pt x="1026574" y="5252452"/>
                    <a:pt x="1024947" y="5252452"/>
                    <a:pt x="1024947" y="5252452"/>
                  </a:cubicBezTo>
                  <a:cubicBezTo>
                    <a:pt x="1018440" y="5252452"/>
                    <a:pt x="1013559" y="5252452"/>
                    <a:pt x="1008679" y="5252452"/>
                  </a:cubicBezTo>
                  <a:cubicBezTo>
                    <a:pt x="1002172" y="5252452"/>
                    <a:pt x="994037" y="5252452"/>
                    <a:pt x="987530" y="5252452"/>
                  </a:cubicBezTo>
                  <a:cubicBezTo>
                    <a:pt x="985903" y="5252452"/>
                    <a:pt x="985903" y="5252452"/>
                    <a:pt x="984276" y="5250771"/>
                  </a:cubicBezTo>
                  <a:cubicBezTo>
                    <a:pt x="979396" y="5250771"/>
                    <a:pt x="974515" y="5250771"/>
                    <a:pt x="969635" y="5250771"/>
                  </a:cubicBezTo>
                  <a:cubicBezTo>
                    <a:pt x="964754" y="5250771"/>
                    <a:pt x="959874" y="5250771"/>
                    <a:pt x="954993" y="5250771"/>
                  </a:cubicBezTo>
                  <a:cubicBezTo>
                    <a:pt x="953366" y="5250771"/>
                    <a:pt x="953366" y="5250771"/>
                    <a:pt x="951740" y="5249090"/>
                  </a:cubicBezTo>
                  <a:cubicBezTo>
                    <a:pt x="945232" y="5249090"/>
                    <a:pt x="940352" y="5249090"/>
                    <a:pt x="933844" y="5249090"/>
                  </a:cubicBezTo>
                  <a:cubicBezTo>
                    <a:pt x="928964" y="5247409"/>
                    <a:pt x="922456" y="5247409"/>
                    <a:pt x="915949" y="5247409"/>
                  </a:cubicBezTo>
                  <a:cubicBezTo>
                    <a:pt x="911069" y="5245728"/>
                    <a:pt x="904561" y="5245728"/>
                    <a:pt x="899681" y="5245728"/>
                  </a:cubicBezTo>
                  <a:cubicBezTo>
                    <a:pt x="894800" y="5244046"/>
                    <a:pt x="889920" y="5244046"/>
                    <a:pt x="885039" y="5244046"/>
                  </a:cubicBezTo>
                  <a:cubicBezTo>
                    <a:pt x="883412" y="5244046"/>
                    <a:pt x="883412" y="5244046"/>
                    <a:pt x="881786" y="5244046"/>
                  </a:cubicBezTo>
                  <a:cubicBezTo>
                    <a:pt x="875278" y="5242365"/>
                    <a:pt x="870398" y="5242365"/>
                    <a:pt x="865517" y="5240684"/>
                  </a:cubicBezTo>
                  <a:cubicBezTo>
                    <a:pt x="859010" y="5240684"/>
                    <a:pt x="854129" y="5239003"/>
                    <a:pt x="847622" y="5239003"/>
                  </a:cubicBezTo>
                  <a:cubicBezTo>
                    <a:pt x="842742" y="5237322"/>
                    <a:pt x="836234" y="5237322"/>
                    <a:pt x="831354" y="5235641"/>
                  </a:cubicBezTo>
                  <a:cubicBezTo>
                    <a:pt x="826473" y="5235641"/>
                    <a:pt x="821593" y="5233959"/>
                    <a:pt x="818339" y="5233959"/>
                  </a:cubicBezTo>
                  <a:cubicBezTo>
                    <a:pt x="816712" y="5233959"/>
                    <a:pt x="815085" y="5232278"/>
                    <a:pt x="813458" y="5232278"/>
                  </a:cubicBezTo>
                  <a:cubicBezTo>
                    <a:pt x="810205" y="5232278"/>
                    <a:pt x="808578" y="5232278"/>
                    <a:pt x="805324" y="5230597"/>
                  </a:cubicBezTo>
                  <a:cubicBezTo>
                    <a:pt x="797190" y="5228916"/>
                    <a:pt x="790683" y="5227235"/>
                    <a:pt x="782548" y="5225554"/>
                  </a:cubicBezTo>
                  <a:cubicBezTo>
                    <a:pt x="779295" y="5225554"/>
                    <a:pt x="777668" y="5225554"/>
                    <a:pt x="774414" y="5223872"/>
                  </a:cubicBezTo>
                  <a:cubicBezTo>
                    <a:pt x="764653" y="5222191"/>
                    <a:pt x="756519" y="5220510"/>
                    <a:pt x="746758" y="5217148"/>
                  </a:cubicBezTo>
                  <a:cubicBezTo>
                    <a:pt x="745131" y="5217148"/>
                    <a:pt x="741878" y="5217148"/>
                    <a:pt x="740251" y="5215467"/>
                  </a:cubicBezTo>
                  <a:cubicBezTo>
                    <a:pt x="735370" y="5213785"/>
                    <a:pt x="730490" y="5213785"/>
                    <a:pt x="725609" y="5212104"/>
                  </a:cubicBezTo>
                  <a:cubicBezTo>
                    <a:pt x="722356" y="5210423"/>
                    <a:pt x="720729" y="5210423"/>
                    <a:pt x="717475" y="5208742"/>
                  </a:cubicBezTo>
                  <a:cubicBezTo>
                    <a:pt x="714221" y="5208742"/>
                    <a:pt x="712595" y="5207061"/>
                    <a:pt x="709341" y="5207061"/>
                  </a:cubicBezTo>
                  <a:cubicBezTo>
                    <a:pt x="701207" y="5203698"/>
                    <a:pt x="693072" y="5202017"/>
                    <a:pt x="684938" y="5198655"/>
                  </a:cubicBezTo>
                  <a:cubicBezTo>
                    <a:pt x="683311" y="5198655"/>
                    <a:pt x="681685" y="5198655"/>
                    <a:pt x="681685" y="5196974"/>
                  </a:cubicBezTo>
                  <a:cubicBezTo>
                    <a:pt x="671924" y="5195293"/>
                    <a:pt x="663789" y="5191930"/>
                    <a:pt x="655655" y="5188568"/>
                  </a:cubicBezTo>
                  <a:cubicBezTo>
                    <a:pt x="652402" y="5186887"/>
                    <a:pt x="649148" y="5186887"/>
                    <a:pt x="647521" y="5185206"/>
                  </a:cubicBezTo>
                  <a:cubicBezTo>
                    <a:pt x="644267" y="5185206"/>
                    <a:pt x="641014" y="5183524"/>
                    <a:pt x="639387" y="5181843"/>
                  </a:cubicBezTo>
                  <a:cubicBezTo>
                    <a:pt x="634506" y="5180162"/>
                    <a:pt x="629626" y="5178481"/>
                    <a:pt x="626372" y="5176800"/>
                  </a:cubicBezTo>
                  <a:cubicBezTo>
                    <a:pt x="624745" y="5176800"/>
                    <a:pt x="621492" y="5175119"/>
                    <a:pt x="619865" y="5175119"/>
                  </a:cubicBezTo>
                  <a:cubicBezTo>
                    <a:pt x="611731" y="5171756"/>
                    <a:pt x="603596" y="5166713"/>
                    <a:pt x="595462" y="5163350"/>
                  </a:cubicBezTo>
                  <a:cubicBezTo>
                    <a:pt x="592209" y="5161669"/>
                    <a:pt x="590582" y="5161669"/>
                    <a:pt x="588955" y="5159988"/>
                  </a:cubicBezTo>
                  <a:cubicBezTo>
                    <a:pt x="580821" y="5156626"/>
                    <a:pt x="574313" y="5153263"/>
                    <a:pt x="567806" y="5149901"/>
                  </a:cubicBezTo>
                  <a:cubicBezTo>
                    <a:pt x="566179" y="5149901"/>
                    <a:pt x="564552" y="5148220"/>
                    <a:pt x="561299" y="5146539"/>
                  </a:cubicBezTo>
                  <a:cubicBezTo>
                    <a:pt x="561299" y="5146539"/>
                    <a:pt x="559672" y="5146539"/>
                    <a:pt x="558045" y="5144858"/>
                  </a:cubicBezTo>
                  <a:cubicBezTo>
                    <a:pt x="551538" y="5141495"/>
                    <a:pt x="545030" y="5138133"/>
                    <a:pt x="536896" y="5134771"/>
                  </a:cubicBezTo>
                  <a:cubicBezTo>
                    <a:pt x="536896" y="5133089"/>
                    <a:pt x="535269" y="5133089"/>
                    <a:pt x="533642" y="5131408"/>
                  </a:cubicBezTo>
                  <a:cubicBezTo>
                    <a:pt x="527135" y="5128046"/>
                    <a:pt x="519001" y="5123002"/>
                    <a:pt x="512494" y="5119640"/>
                  </a:cubicBezTo>
                  <a:cubicBezTo>
                    <a:pt x="510867" y="5117959"/>
                    <a:pt x="509240" y="5116278"/>
                    <a:pt x="505986" y="5116278"/>
                  </a:cubicBezTo>
                  <a:cubicBezTo>
                    <a:pt x="499479" y="5111234"/>
                    <a:pt x="491345" y="5106191"/>
                    <a:pt x="483211" y="5101147"/>
                  </a:cubicBezTo>
                  <a:lnTo>
                    <a:pt x="402306" y="5047082"/>
                  </a:lnTo>
                  <a:lnTo>
                    <a:pt x="400392" y="5046364"/>
                  </a:lnTo>
                  <a:cubicBezTo>
                    <a:pt x="398710" y="5046364"/>
                    <a:pt x="395345" y="5044682"/>
                    <a:pt x="393663" y="5044682"/>
                  </a:cubicBezTo>
                  <a:cubicBezTo>
                    <a:pt x="385251" y="5041319"/>
                    <a:pt x="376839" y="5036275"/>
                    <a:pt x="368428" y="5032912"/>
                  </a:cubicBezTo>
                  <a:cubicBezTo>
                    <a:pt x="365063" y="5031230"/>
                    <a:pt x="363381" y="5031230"/>
                    <a:pt x="361699" y="5029548"/>
                  </a:cubicBezTo>
                  <a:cubicBezTo>
                    <a:pt x="353287" y="5026185"/>
                    <a:pt x="346558" y="5022822"/>
                    <a:pt x="339828" y="5019459"/>
                  </a:cubicBezTo>
                  <a:cubicBezTo>
                    <a:pt x="338146" y="5019459"/>
                    <a:pt x="336464" y="5017777"/>
                    <a:pt x="333099" y="5016096"/>
                  </a:cubicBezTo>
                  <a:cubicBezTo>
                    <a:pt x="333099" y="5016096"/>
                    <a:pt x="331417" y="5016096"/>
                    <a:pt x="329734" y="5014414"/>
                  </a:cubicBezTo>
                  <a:cubicBezTo>
                    <a:pt x="323005" y="5011051"/>
                    <a:pt x="316276" y="5007688"/>
                    <a:pt x="307864" y="5004325"/>
                  </a:cubicBezTo>
                  <a:cubicBezTo>
                    <a:pt x="307864" y="5002643"/>
                    <a:pt x="306182" y="5002643"/>
                    <a:pt x="304500" y="5000962"/>
                  </a:cubicBezTo>
                  <a:cubicBezTo>
                    <a:pt x="297770" y="4997599"/>
                    <a:pt x="289359" y="4992554"/>
                    <a:pt x="282630" y="4989191"/>
                  </a:cubicBezTo>
                  <a:cubicBezTo>
                    <a:pt x="280947" y="4987509"/>
                    <a:pt x="279265" y="4985828"/>
                    <a:pt x="275900" y="4985828"/>
                  </a:cubicBezTo>
                  <a:cubicBezTo>
                    <a:pt x="269171" y="4980783"/>
                    <a:pt x="260759" y="4975738"/>
                    <a:pt x="252348" y="4970694"/>
                  </a:cubicBezTo>
                  <a:cubicBezTo>
                    <a:pt x="168232" y="4915202"/>
                    <a:pt x="84116" y="4861392"/>
                    <a:pt x="0" y="4807582"/>
                  </a:cubicBezTo>
                  <a:cubicBezTo>
                    <a:pt x="8412" y="4812627"/>
                    <a:pt x="15141" y="4817672"/>
                    <a:pt x="23552" y="4821035"/>
                  </a:cubicBezTo>
                  <a:cubicBezTo>
                    <a:pt x="25235" y="4822716"/>
                    <a:pt x="28599" y="4824398"/>
                    <a:pt x="30282" y="4826080"/>
                  </a:cubicBezTo>
                  <a:cubicBezTo>
                    <a:pt x="37011" y="4829443"/>
                    <a:pt x="43740" y="4832806"/>
                    <a:pt x="50470" y="4837850"/>
                  </a:cubicBezTo>
                  <a:cubicBezTo>
                    <a:pt x="52152" y="4837850"/>
                    <a:pt x="53834" y="4839532"/>
                    <a:pt x="55517" y="4839532"/>
                  </a:cubicBezTo>
                  <a:cubicBezTo>
                    <a:pt x="63928" y="4844577"/>
                    <a:pt x="72340" y="4847940"/>
                    <a:pt x="80751" y="4852985"/>
                  </a:cubicBezTo>
                  <a:cubicBezTo>
                    <a:pt x="82434" y="4852985"/>
                    <a:pt x="84116" y="4854666"/>
                    <a:pt x="85798" y="4856348"/>
                  </a:cubicBezTo>
                  <a:cubicBezTo>
                    <a:pt x="92528" y="4858029"/>
                    <a:pt x="99257" y="4861392"/>
                    <a:pt x="105986" y="4864755"/>
                  </a:cubicBezTo>
                  <a:cubicBezTo>
                    <a:pt x="109351" y="4866437"/>
                    <a:pt x="111033" y="4866437"/>
                    <a:pt x="112715" y="4868119"/>
                  </a:cubicBezTo>
                  <a:cubicBezTo>
                    <a:pt x="121127" y="4871482"/>
                    <a:pt x="131221" y="4874845"/>
                    <a:pt x="139632" y="4878208"/>
                  </a:cubicBezTo>
                  <a:cubicBezTo>
                    <a:pt x="141315" y="4879890"/>
                    <a:pt x="142997" y="4879890"/>
                    <a:pt x="144679" y="4881571"/>
                  </a:cubicBezTo>
                  <a:cubicBezTo>
                    <a:pt x="153091" y="4883253"/>
                    <a:pt x="159820" y="4886616"/>
                    <a:pt x="166550" y="4889979"/>
                  </a:cubicBezTo>
                  <a:cubicBezTo>
                    <a:pt x="169914" y="4889979"/>
                    <a:pt x="171597" y="4891660"/>
                    <a:pt x="174961" y="4891660"/>
                  </a:cubicBezTo>
                  <a:cubicBezTo>
                    <a:pt x="183373" y="4895024"/>
                    <a:pt x="191784" y="4898387"/>
                    <a:pt x="201878" y="4901750"/>
                  </a:cubicBezTo>
                  <a:cubicBezTo>
                    <a:pt x="201878" y="4901750"/>
                    <a:pt x="203561" y="4901750"/>
                    <a:pt x="203561" y="4901750"/>
                  </a:cubicBezTo>
                  <a:cubicBezTo>
                    <a:pt x="211972" y="4905113"/>
                    <a:pt x="220384" y="4906794"/>
                    <a:pt x="230478" y="4910158"/>
                  </a:cubicBezTo>
                  <a:cubicBezTo>
                    <a:pt x="232160" y="4910158"/>
                    <a:pt x="235525" y="4911839"/>
                    <a:pt x="238889" y="4911839"/>
                  </a:cubicBezTo>
                  <a:cubicBezTo>
                    <a:pt x="245619" y="4915202"/>
                    <a:pt x="254030" y="4916884"/>
                    <a:pt x="260759" y="4918565"/>
                  </a:cubicBezTo>
                  <a:cubicBezTo>
                    <a:pt x="262442" y="4918565"/>
                    <a:pt x="265806" y="4920247"/>
                    <a:pt x="267489" y="4920247"/>
                  </a:cubicBezTo>
                  <a:cubicBezTo>
                    <a:pt x="277583" y="4921929"/>
                    <a:pt x="285994" y="4923610"/>
                    <a:pt x="296088" y="4926973"/>
                  </a:cubicBezTo>
                  <a:cubicBezTo>
                    <a:pt x="299453" y="4926973"/>
                    <a:pt x="301135" y="4926973"/>
                    <a:pt x="304500" y="4928655"/>
                  </a:cubicBezTo>
                  <a:cubicBezTo>
                    <a:pt x="311229" y="4930336"/>
                    <a:pt x="319641" y="4930336"/>
                    <a:pt x="326370" y="4932018"/>
                  </a:cubicBezTo>
                  <a:cubicBezTo>
                    <a:pt x="329734" y="4933699"/>
                    <a:pt x="333099" y="4933699"/>
                    <a:pt x="336464" y="4933699"/>
                  </a:cubicBezTo>
                  <a:cubicBezTo>
                    <a:pt x="341511" y="4935381"/>
                    <a:pt x="348240" y="4935381"/>
                    <a:pt x="353287" y="4937063"/>
                  </a:cubicBezTo>
                  <a:cubicBezTo>
                    <a:pt x="360016" y="4937063"/>
                    <a:pt x="365063" y="4938744"/>
                    <a:pt x="370110" y="4938744"/>
                  </a:cubicBezTo>
                  <a:cubicBezTo>
                    <a:pt x="376839" y="4940426"/>
                    <a:pt x="381886" y="4940426"/>
                    <a:pt x="388616" y="4942107"/>
                  </a:cubicBezTo>
                  <a:cubicBezTo>
                    <a:pt x="393663" y="4942107"/>
                    <a:pt x="400392" y="4943789"/>
                    <a:pt x="405439" y="4943789"/>
                  </a:cubicBezTo>
                  <a:cubicBezTo>
                    <a:pt x="412168" y="4943789"/>
                    <a:pt x="417215" y="4945470"/>
                    <a:pt x="423944" y="4945470"/>
                  </a:cubicBezTo>
                  <a:cubicBezTo>
                    <a:pt x="428991" y="4945470"/>
                    <a:pt x="435721" y="4947152"/>
                    <a:pt x="440768" y="4947152"/>
                  </a:cubicBezTo>
                  <a:cubicBezTo>
                    <a:pt x="447497" y="4947152"/>
                    <a:pt x="452544" y="4947152"/>
                    <a:pt x="459273" y="4948833"/>
                  </a:cubicBezTo>
                  <a:cubicBezTo>
                    <a:pt x="464320" y="4948833"/>
                    <a:pt x="471049" y="4948833"/>
                    <a:pt x="477779" y="4948833"/>
                  </a:cubicBezTo>
                  <a:cubicBezTo>
                    <a:pt x="482826" y="4948833"/>
                    <a:pt x="489555" y="4950515"/>
                    <a:pt x="494602" y="4950515"/>
                  </a:cubicBezTo>
                  <a:cubicBezTo>
                    <a:pt x="501331" y="4950515"/>
                    <a:pt x="508060" y="4950515"/>
                    <a:pt x="513107" y="4950515"/>
                  </a:cubicBezTo>
                  <a:cubicBezTo>
                    <a:pt x="521519" y="4950515"/>
                    <a:pt x="528248" y="4950515"/>
                    <a:pt x="536660" y="4950515"/>
                  </a:cubicBezTo>
                  <a:cubicBezTo>
                    <a:pt x="541707" y="4950515"/>
                    <a:pt x="546754" y="4950515"/>
                    <a:pt x="551801" y="4950515"/>
                  </a:cubicBezTo>
                  <a:cubicBezTo>
                    <a:pt x="558530" y="4950515"/>
                    <a:pt x="566941" y="4950515"/>
                    <a:pt x="575353" y="4950515"/>
                  </a:cubicBezTo>
                  <a:cubicBezTo>
                    <a:pt x="580400" y="4950515"/>
                    <a:pt x="585447" y="4950515"/>
                    <a:pt x="590494" y="4950515"/>
                  </a:cubicBezTo>
                  <a:cubicBezTo>
                    <a:pt x="598906" y="4950515"/>
                    <a:pt x="605635" y="4948833"/>
                    <a:pt x="614046" y="4948833"/>
                  </a:cubicBezTo>
                  <a:cubicBezTo>
                    <a:pt x="619093" y="4948833"/>
                    <a:pt x="624140" y="4948833"/>
                    <a:pt x="630870" y="4948833"/>
                  </a:cubicBezTo>
                  <a:cubicBezTo>
                    <a:pt x="642646" y="4947152"/>
                    <a:pt x="654422" y="4947152"/>
                    <a:pt x="666198" y="4945470"/>
                  </a:cubicBezTo>
                  <a:cubicBezTo>
                    <a:pt x="669563" y="4945470"/>
                    <a:pt x="674610" y="4945470"/>
                    <a:pt x="677974" y="4943789"/>
                  </a:cubicBezTo>
                  <a:cubicBezTo>
                    <a:pt x="686386" y="4943789"/>
                    <a:pt x="694798" y="4942107"/>
                    <a:pt x="703209" y="4942107"/>
                  </a:cubicBezTo>
                  <a:cubicBezTo>
                    <a:pt x="708256" y="4942107"/>
                    <a:pt x="713303" y="4940426"/>
                    <a:pt x="718350" y="4940426"/>
                  </a:cubicBezTo>
                  <a:cubicBezTo>
                    <a:pt x="726762" y="4938744"/>
                    <a:pt x="735173" y="4938744"/>
                    <a:pt x="743585" y="4937063"/>
                  </a:cubicBezTo>
                  <a:cubicBezTo>
                    <a:pt x="746950" y="4937063"/>
                    <a:pt x="751997" y="4935381"/>
                    <a:pt x="757044" y="4935381"/>
                  </a:cubicBezTo>
                  <a:cubicBezTo>
                    <a:pt x="767137" y="4933699"/>
                    <a:pt x="777231" y="4932018"/>
                    <a:pt x="787325" y="4930336"/>
                  </a:cubicBezTo>
                  <a:cubicBezTo>
                    <a:pt x="790690" y="4930336"/>
                    <a:pt x="792372" y="4930336"/>
                    <a:pt x="795737" y="4928655"/>
                  </a:cubicBezTo>
                  <a:cubicBezTo>
                    <a:pt x="807513" y="4926973"/>
                    <a:pt x="820972" y="4925292"/>
                    <a:pt x="834430" y="4923610"/>
                  </a:cubicBezTo>
                  <a:cubicBezTo>
                    <a:pt x="837795" y="4921929"/>
                    <a:pt x="842842" y="4921929"/>
                    <a:pt x="847889" y="4920247"/>
                  </a:cubicBezTo>
                  <a:cubicBezTo>
                    <a:pt x="856300" y="4918565"/>
                    <a:pt x="864712" y="4916884"/>
                    <a:pt x="873124" y="4915202"/>
                  </a:cubicBezTo>
                  <a:cubicBezTo>
                    <a:pt x="878170" y="4913521"/>
                    <a:pt x="883217" y="4913521"/>
                    <a:pt x="889947" y="4911839"/>
                  </a:cubicBezTo>
                  <a:cubicBezTo>
                    <a:pt x="898358" y="4910158"/>
                    <a:pt x="906770" y="4908476"/>
                    <a:pt x="915181" y="4906794"/>
                  </a:cubicBezTo>
                  <a:cubicBezTo>
                    <a:pt x="920228" y="4905113"/>
                    <a:pt x="923593" y="4903431"/>
                    <a:pt x="928640" y="4903431"/>
                  </a:cubicBezTo>
                  <a:cubicBezTo>
                    <a:pt x="940416" y="4900068"/>
                    <a:pt x="953875" y="4896705"/>
                    <a:pt x="965651" y="4893342"/>
                  </a:cubicBezTo>
                  <a:cubicBezTo>
                    <a:pt x="969016" y="4893342"/>
                    <a:pt x="974063" y="4891660"/>
                    <a:pt x="977427" y="4891660"/>
                  </a:cubicBezTo>
                  <a:cubicBezTo>
                    <a:pt x="987521" y="4888297"/>
                    <a:pt x="997615" y="4886616"/>
                    <a:pt x="1007709" y="4883253"/>
                  </a:cubicBezTo>
                  <a:cubicBezTo>
                    <a:pt x="1011074" y="4881571"/>
                    <a:pt x="1016121" y="4881571"/>
                    <a:pt x="1019485" y="4879890"/>
                  </a:cubicBezTo>
                  <a:cubicBezTo>
                    <a:pt x="1031262" y="4876526"/>
                    <a:pt x="1041355" y="4873163"/>
                    <a:pt x="1053132" y="4869800"/>
                  </a:cubicBezTo>
                  <a:cubicBezTo>
                    <a:pt x="1054814" y="4869800"/>
                    <a:pt x="1058179" y="4868119"/>
                    <a:pt x="1061543" y="4868119"/>
                  </a:cubicBezTo>
                  <a:cubicBezTo>
                    <a:pt x="1075002" y="4864755"/>
                    <a:pt x="1088460" y="4859711"/>
                    <a:pt x="1101919" y="4854666"/>
                  </a:cubicBezTo>
                  <a:cubicBezTo>
                    <a:pt x="1105284" y="4854666"/>
                    <a:pt x="1108648" y="4852985"/>
                    <a:pt x="1112013" y="4851303"/>
                  </a:cubicBezTo>
                  <a:cubicBezTo>
                    <a:pt x="1123789" y="4847940"/>
                    <a:pt x="1133883" y="4844577"/>
                    <a:pt x="1143977" y="4841214"/>
                  </a:cubicBezTo>
                  <a:cubicBezTo>
                    <a:pt x="1147342" y="4839532"/>
                    <a:pt x="1152388" y="4837850"/>
                    <a:pt x="1157435" y="4837850"/>
                  </a:cubicBezTo>
                  <a:cubicBezTo>
                    <a:pt x="1170894" y="4832806"/>
                    <a:pt x="1184352" y="4827761"/>
                    <a:pt x="1197811" y="4822716"/>
                  </a:cubicBezTo>
                  <a:cubicBezTo>
                    <a:pt x="1212952" y="4817672"/>
                    <a:pt x="1226410" y="4812627"/>
                    <a:pt x="1239869" y="4807582"/>
                  </a:cubicBezTo>
                  <a:cubicBezTo>
                    <a:pt x="1244916" y="4805901"/>
                    <a:pt x="1248281" y="4804219"/>
                    <a:pt x="1251645" y="4802538"/>
                  </a:cubicBezTo>
                  <a:cubicBezTo>
                    <a:pt x="1265104" y="4797493"/>
                    <a:pt x="1278562" y="4792448"/>
                    <a:pt x="1290339" y="4787404"/>
                  </a:cubicBezTo>
                  <a:cubicBezTo>
                    <a:pt x="1292021" y="4787404"/>
                    <a:pt x="1293703" y="4785722"/>
                    <a:pt x="1295386" y="4785722"/>
                  </a:cubicBezTo>
                  <a:cubicBezTo>
                    <a:pt x="1310526" y="4778996"/>
                    <a:pt x="1323985" y="4773951"/>
                    <a:pt x="1339126" y="4767225"/>
                  </a:cubicBezTo>
                  <a:cubicBezTo>
                    <a:pt x="1342490" y="4765543"/>
                    <a:pt x="1347537" y="4763862"/>
                    <a:pt x="1350902" y="4762180"/>
                  </a:cubicBezTo>
                  <a:cubicBezTo>
                    <a:pt x="1362678" y="4757136"/>
                    <a:pt x="1374454" y="4752091"/>
                    <a:pt x="1386231" y="4747046"/>
                  </a:cubicBezTo>
                  <a:cubicBezTo>
                    <a:pt x="1389595" y="4745365"/>
                    <a:pt x="1392960" y="4743683"/>
                    <a:pt x="1396325" y="4742002"/>
                  </a:cubicBezTo>
                  <a:cubicBezTo>
                    <a:pt x="1409783" y="4736957"/>
                    <a:pt x="1424924" y="4730231"/>
                    <a:pt x="1438383" y="4723504"/>
                  </a:cubicBezTo>
                  <a:cubicBezTo>
                    <a:pt x="1443430" y="4721823"/>
                    <a:pt x="1448476" y="4718460"/>
                    <a:pt x="1453524" y="4716778"/>
                  </a:cubicBezTo>
                  <a:cubicBezTo>
                    <a:pt x="1463617" y="4711733"/>
                    <a:pt x="1473711" y="4706689"/>
                    <a:pt x="1483805" y="4701644"/>
                  </a:cubicBezTo>
                  <a:cubicBezTo>
                    <a:pt x="1488852" y="4699963"/>
                    <a:pt x="1493899" y="4698281"/>
                    <a:pt x="1498946" y="4694918"/>
                  </a:cubicBezTo>
                  <a:cubicBezTo>
                    <a:pt x="1512405" y="4688192"/>
                    <a:pt x="1525863" y="4681465"/>
                    <a:pt x="1539322" y="4674739"/>
                  </a:cubicBezTo>
                  <a:cubicBezTo>
                    <a:pt x="1544369" y="4673058"/>
                    <a:pt x="1549416" y="4669694"/>
                    <a:pt x="1554463" y="4668013"/>
                  </a:cubicBezTo>
                  <a:cubicBezTo>
                    <a:pt x="1564556" y="4661287"/>
                    <a:pt x="1574650" y="4656242"/>
                    <a:pt x="1584744" y="4651197"/>
                  </a:cubicBezTo>
                  <a:cubicBezTo>
                    <a:pt x="1591474" y="4647834"/>
                    <a:pt x="1596521" y="4646153"/>
                    <a:pt x="1601568" y="4642789"/>
                  </a:cubicBezTo>
                  <a:cubicBezTo>
                    <a:pt x="1615026" y="4636063"/>
                    <a:pt x="1630167" y="4627655"/>
                    <a:pt x="1643626" y="4620929"/>
                  </a:cubicBezTo>
                  <a:cubicBezTo>
                    <a:pt x="1648672" y="4617566"/>
                    <a:pt x="1652037" y="4615884"/>
                    <a:pt x="1657084" y="4612521"/>
                  </a:cubicBezTo>
                  <a:cubicBezTo>
                    <a:pt x="1667178" y="4607477"/>
                    <a:pt x="1677272" y="4602432"/>
                    <a:pt x="1689048" y="4595706"/>
                  </a:cubicBezTo>
                  <a:cubicBezTo>
                    <a:pt x="1694095" y="4592343"/>
                    <a:pt x="1699142" y="4588979"/>
                    <a:pt x="1705871" y="4585616"/>
                  </a:cubicBezTo>
                  <a:cubicBezTo>
                    <a:pt x="1715965" y="4580572"/>
                    <a:pt x="1727742" y="4573845"/>
                    <a:pt x="1739518" y="4567119"/>
                  </a:cubicBezTo>
                  <a:cubicBezTo>
                    <a:pt x="1746247" y="4563756"/>
                    <a:pt x="1751294" y="4560393"/>
                    <a:pt x="1758023" y="4555348"/>
                  </a:cubicBezTo>
                  <a:cubicBezTo>
                    <a:pt x="1769800" y="4548622"/>
                    <a:pt x="1781576" y="4541896"/>
                    <a:pt x="1795034" y="4535170"/>
                  </a:cubicBezTo>
                  <a:cubicBezTo>
                    <a:pt x="1800081" y="4530125"/>
                    <a:pt x="1805128" y="4526762"/>
                    <a:pt x="1811857" y="4523399"/>
                  </a:cubicBezTo>
                  <a:cubicBezTo>
                    <a:pt x="1821951" y="4518354"/>
                    <a:pt x="1832045" y="4511628"/>
                    <a:pt x="1843822" y="4504901"/>
                  </a:cubicBezTo>
                  <a:cubicBezTo>
                    <a:pt x="1848868" y="4501538"/>
                    <a:pt x="1853915" y="4498175"/>
                    <a:pt x="1858962" y="4494812"/>
                  </a:cubicBezTo>
                  <a:cubicBezTo>
                    <a:pt x="1872421" y="4486404"/>
                    <a:pt x="1887562" y="4476315"/>
                    <a:pt x="1902703" y="4467907"/>
                  </a:cubicBezTo>
                  <a:cubicBezTo>
                    <a:pt x="1906067" y="4464544"/>
                    <a:pt x="1911114" y="4461181"/>
                    <a:pt x="1916161" y="4459499"/>
                  </a:cubicBezTo>
                  <a:cubicBezTo>
                    <a:pt x="1926255" y="4451092"/>
                    <a:pt x="1938031" y="4444365"/>
                    <a:pt x="1949808" y="4435957"/>
                  </a:cubicBezTo>
                  <a:cubicBezTo>
                    <a:pt x="1954854" y="4432594"/>
                    <a:pt x="1959902" y="4429231"/>
                    <a:pt x="1966631" y="4425868"/>
                  </a:cubicBezTo>
                  <a:cubicBezTo>
                    <a:pt x="1978407" y="4417460"/>
                    <a:pt x="1990183" y="4409052"/>
                    <a:pt x="2003642" y="4400645"/>
                  </a:cubicBezTo>
                  <a:cubicBezTo>
                    <a:pt x="2007006" y="4398963"/>
                    <a:pt x="2008689" y="4395600"/>
                    <a:pt x="2012053" y="4393918"/>
                  </a:cubicBezTo>
                  <a:cubicBezTo>
                    <a:pt x="2028876" y="4383829"/>
                    <a:pt x="2044017" y="4372058"/>
                    <a:pt x="2060841" y="4360287"/>
                  </a:cubicBezTo>
                  <a:cubicBezTo>
                    <a:pt x="2065888" y="4356924"/>
                    <a:pt x="2070934" y="4353561"/>
                    <a:pt x="2075982" y="4350198"/>
                  </a:cubicBezTo>
                  <a:cubicBezTo>
                    <a:pt x="2087758" y="4341790"/>
                    <a:pt x="2097852" y="4335064"/>
                    <a:pt x="2109628" y="4326656"/>
                  </a:cubicBezTo>
                  <a:cubicBezTo>
                    <a:pt x="2116357" y="4321611"/>
                    <a:pt x="2121404" y="4316567"/>
                    <a:pt x="2128133" y="4313204"/>
                  </a:cubicBezTo>
                  <a:cubicBezTo>
                    <a:pt x="2138227" y="4304796"/>
                    <a:pt x="2148321" y="4298069"/>
                    <a:pt x="2158415" y="4289662"/>
                  </a:cubicBezTo>
                  <a:cubicBezTo>
                    <a:pt x="2165144" y="4284617"/>
                    <a:pt x="2171874" y="4281254"/>
                    <a:pt x="2178603" y="4276209"/>
                  </a:cubicBezTo>
                  <a:cubicBezTo>
                    <a:pt x="2190379" y="4266120"/>
                    <a:pt x="2202156" y="4257712"/>
                    <a:pt x="2215614" y="4247623"/>
                  </a:cubicBezTo>
                  <a:cubicBezTo>
                    <a:pt x="2222343" y="4242578"/>
                    <a:pt x="2230755" y="4237533"/>
                    <a:pt x="2237484" y="4230807"/>
                  </a:cubicBezTo>
                  <a:cubicBezTo>
                    <a:pt x="2249260" y="4222399"/>
                    <a:pt x="2261036" y="4212310"/>
                    <a:pt x="2272813" y="4203902"/>
                  </a:cubicBezTo>
                  <a:cubicBezTo>
                    <a:pt x="2279542" y="4197176"/>
                    <a:pt x="2287954" y="4192131"/>
                    <a:pt x="2294683" y="4185405"/>
                  </a:cubicBezTo>
                  <a:cubicBezTo>
                    <a:pt x="2304777" y="4178679"/>
                    <a:pt x="2313188" y="4171952"/>
                    <a:pt x="2321600" y="4165226"/>
                  </a:cubicBezTo>
                  <a:cubicBezTo>
                    <a:pt x="2330012" y="4158500"/>
                    <a:pt x="2336741" y="4153455"/>
                    <a:pt x="2345152" y="4146729"/>
                  </a:cubicBezTo>
                  <a:cubicBezTo>
                    <a:pt x="2351882" y="4140003"/>
                    <a:pt x="2360294" y="4134958"/>
                    <a:pt x="2367023" y="4128232"/>
                  </a:cubicBezTo>
                  <a:cubicBezTo>
                    <a:pt x="2378799" y="4119824"/>
                    <a:pt x="2388893" y="4109735"/>
                    <a:pt x="2398987" y="4101327"/>
                  </a:cubicBezTo>
                  <a:cubicBezTo>
                    <a:pt x="2407398" y="4094601"/>
                    <a:pt x="2414128" y="4089556"/>
                    <a:pt x="2420857" y="4082830"/>
                  </a:cubicBezTo>
                  <a:cubicBezTo>
                    <a:pt x="2430951" y="4074422"/>
                    <a:pt x="2442727" y="4066014"/>
                    <a:pt x="2452821" y="4055925"/>
                  </a:cubicBezTo>
                  <a:cubicBezTo>
                    <a:pt x="2461232" y="4049198"/>
                    <a:pt x="2467962" y="4044154"/>
                    <a:pt x="2474691" y="4037427"/>
                  </a:cubicBezTo>
                  <a:cubicBezTo>
                    <a:pt x="2484785" y="4029020"/>
                    <a:pt x="2496561" y="4018930"/>
                    <a:pt x="2506655" y="4008841"/>
                  </a:cubicBezTo>
                  <a:cubicBezTo>
                    <a:pt x="2513384" y="4003796"/>
                    <a:pt x="2521796" y="3997070"/>
                    <a:pt x="2528525" y="3990344"/>
                  </a:cubicBezTo>
                  <a:cubicBezTo>
                    <a:pt x="2538619" y="3981936"/>
                    <a:pt x="2548713" y="3971847"/>
                    <a:pt x="2560489" y="3961757"/>
                  </a:cubicBezTo>
                  <a:cubicBezTo>
                    <a:pt x="2567218" y="3955031"/>
                    <a:pt x="2575630" y="3948305"/>
                    <a:pt x="2582360" y="3941578"/>
                  </a:cubicBezTo>
                  <a:cubicBezTo>
                    <a:pt x="2592454" y="3933171"/>
                    <a:pt x="2602547" y="3923081"/>
                    <a:pt x="2614324" y="3914674"/>
                  </a:cubicBezTo>
                  <a:cubicBezTo>
                    <a:pt x="2621053" y="3907947"/>
                    <a:pt x="2627782" y="3899539"/>
                    <a:pt x="2636194" y="3892813"/>
                  </a:cubicBezTo>
                  <a:cubicBezTo>
                    <a:pt x="2646288" y="3884405"/>
                    <a:pt x="2656382" y="3874316"/>
                    <a:pt x="2666476" y="3864227"/>
                  </a:cubicBezTo>
                  <a:cubicBezTo>
                    <a:pt x="2674887" y="3857500"/>
                    <a:pt x="2681616" y="3849093"/>
                    <a:pt x="2690028" y="3842366"/>
                  </a:cubicBezTo>
                  <a:cubicBezTo>
                    <a:pt x="2700122" y="3833959"/>
                    <a:pt x="2710216" y="3823869"/>
                    <a:pt x="2718627" y="3813780"/>
                  </a:cubicBezTo>
                  <a:cubicBezTo>
                    <a:pt x="2727039" y="3807054"/>
                    <a:pt x="2735450" y="3798646"/>
                    <a:pt x="2743862" y="3790238"/>
                  </a:cubicBezTo>
                  <a:cubicBezTo>
                    <a:pt x="2753956" y="3781830"/>
                    <a:pt x="2762368" y="3771741"/>
                    <a:pt x="2772462" y="3763333"/>
                  </a:cubicBezTo>
                  <a:cubicBezTo>
                    <a:pt x="2785920" y="3749881"/>
                    <a:pt x="2799378" y="3736428"/>
                    <a:pt x="2812837" y="3722976"/>
                  </a:cubicBezTo>
                  <a:cubicBezTo>
                    <a:pt x="2814520" y="3721294"/>
                    <a:pt x="2814520" y="3719612"/>
                    <a:pt x="2816202" y="3717931"/>
                  </a:cubicBezTo>
                  <a:cubicBezTo>
                    <a:pt x="2833025" y="3701115"/>
                    <a:pt x="2849848" y="3684300"/>
                    <a:pt x="2866671" y="3665803"/>
                  </a:cubicBezTo>
                  <a:cubicBezTo>
                    <a:pt x="2886859" y="3647305"/>
                    <a:pt x="2905365" y="3627127"/>
                    <a:pt x="2923870" y="3608629"/>
                  </a:cubicBezTo>
                  <a:cubicBezTo>
                    <a:pt x="2928917" y="3601903"/>
                    <a:pt x="2933964" y="3596859"/>
                    <a:pt x="2939011" y="3591814"/>
                  </a:cubicBezTo>
                  <a:cubicBezTo>
                    <a:pt x="2952470" y="3576680"/>
                    <a:pt x="2965928" y="3561546"/>
                    <a:pt x="2979387" y="3548093"/>
                  </a:cubicBezTo>
                  <a:cubicBezTo>
                    <a:pt x="2984434" y="3541367"/>
                    <a:pt x="2991163" y="3536322"/>
                    <a:pt x="2996210" y="3529596"/>
                  </a:cubicBezTo>
                  <a:cubicBezTo>
                    <a:pt x="3013033" y="3511099"/>
                    <a:pt x="3029856" y="3492602"/>
                    <a:pt x="3048362" y="3472423"/>
                  </a:cubicBezTo>
                  <a:cubicBezTo>
                    <a:pt x="3051726" y="3467378"/>
                    <a:pt x="3055091" y="3464015"/>
                    <a:pt x="3060138" y="3458971"/>
                  </a:cubicBezTo>
                  <a:cubicBezTo>
                    <a:pt x="3073596" y="3443837"/>
                    <a:pt x="3087055" y="3428702"/>
                    <a:pt x="3098831" y="3413568"/>
                  </a:cubicBezTo>
                  <a:cubicBezTo>
                    <a:pt x="3105561" y="3405161"/>
                    <a:pt x="3113972" y="3398434"/>
                    <a:pt x="3120702" y="3390027"/>
                  </a:cubicBezTo>
                  <a:cubicBezTo>
                    <a:pt x="3130796" y="3378256"/>
                    <a:pt x="3140889" y="3366485"/>
                    <a:pt x="3150983" y="3353032"/>
                  </a:cubicBezTo>
                  <a:cubicBezTo>
                    <a:pt x="3157712" y="3344624"/>
                    <a:pt x="3164442" y="3337898"/>
                    <a:pt x="3171171" y="3329490"/>
                  </a:cubicBezTo>
                  <a:cubicBezTo>
                    <a:pt x="3186312" y="3310993"/>
                    <a:pt x="3201453" y="3292496"/>
                    <a:pt x="3216594" y="3273999"/>
                  </a:cubicBezTo>
                  <a:cubicBezTo>
                    <a:pt x="3225005" y="3265591"/>
                    <a:pt x="3231734" y="3257183"/>
                    <a:pt x="3238464" y="3248775"/>
                  </a:cubicBezTo>
                  <a:cubicBezTo>
                    <a:pt x="3246876" y="3237005"/>
                    <a:pt x="3256969" y="3226915"/>
                    <a:pt x="3265381" y="3215144"/>
                  </a:cubicBezTo>
                  <a:cubicBezTo>
                    <a:pt x="3273792" y="3205055"/>
                    <a:pt x="3280522" y="3194966"/>
                    <a:pt x="3288934" y="3184876"/>
                  </a:cubicBezTo>
                  <a:cubicBezTo>
                    <a:pt x="3297345" y="3174787"/>
                    <a:pt x="3305756" y="3164697"/>
                    <a:pt x="3314168" y="3154608"/>
                  </a:cubicBezTo>
                  <a:cubicBezTo>
                    <a:pt x="3320898" y="3144519"/>
                    <a:pt x="3329309" y="3134429"/>
                    <a:pt x="3336038" y="3126022"/>
                  </a:cubicBezTo>
                  <a:cubicBezTo>
                    <a:pt x="3349497" y="3107524"/>
                    <a:pt x="3362956" y="3089027"/>
                    <a:pt x="3376414" y="3072212"/>
                  </a:cubicBezTo>
                  <a:cubicBezTo>
                    <a:pt x="3384826" y="3062122"/>
                    <a:pt x="3391555" y="3052033"/>
                    <a:pt x="3398284" y="3043625"/>
                  </a:cubicBezTo>
                  <a:cubicBezTo>
                    <a:pt x="3406696" y="3031854"/>
                    <a:pt x="3415107" y="3021765"/>
                    <a:pt x="3421836" y="3009994"/>
                  </a:cubicBezTo>
                  <a:cubicBezTo>
                    <a:pt x="3430248" y="2999904"/>
                    <a:pt x="3436978" y="2991497"/>
                    <a:pt x="3443707" y="2981407"/>
                  </a:cubicBezTo>
                  <a:cubicBezTo>
                    <a:pt x="3452118" y="2969636"/>
                    <a:pt x="3460530" y="2957865"/>
                    <a:pt x="3468942" y="2946095"/>
                  </a:cubicBezTo>
                  <a:cubicBezTo>
                    <a:pt x="3475671" y="2937687"/>
                    <a:pt x="3482400" y="2929279"/>
                    <a:pt x="3487447" y="2920871"/>
                  </a:cubicBezTo>
                  <a:cubicBezTo>
                    <a:pt x="3500906" y="2900692"/>
                    <a:pt x="3514364" y="2882195"/>
                    <a:pt x="3527823" y="2863698"/>
                  </a:cubicBezTo>
                  <a:cubicBezTo>
                    <a:pt x="3532870" y="2855290"/>
                    <a:pt x="3537916" y="2846882"/>
                    <a:pt x="3542964" y="2840156"/>
                  </a:cubicBezTo>
                  <a:cubicBezTo>
                    <a:pt x="3553058" y="2826704"/>
                    <a:pt x="3561469" y="2813251"/>
                    <a:pt x="3569881" y="2799799"/>
                  </a:cubicBezTo>
                  <a:cubicBezTo>
                    <a:pt x="3576610" y="2791391"/>
                    <a:pt x="3581657" y="2784665"/>
                    <a:pt x="3586704" y="2776257"/>
                  </a:cubicBezTo>
                  <a:cubicBezTo>
                    <a:pt x="3596798" y="2759441"/>
                    <a:pt x="3608574" y="2742626"/>
                    <a:pt x="3618668" y="2725810"/>
                  </a:cubicBezTo>
                  <a:cubicBezTo>
                    <a:pt x="3622032" y="2722447"/>
                    <a:pt x="3623715" y="2719084"/>
                    <a:pt x="3627080" y="2714039"/>
                  </a:cubicBezTo>
                  <a:cubicBezTo>
                    <a:pt x="3640538" y="2693860"/>
                    <a:pt x="3653996" y="2673682"/>
                    <a:pt x="3665773" y="2653503"/>
                  </a:cubicBezTo>
                  <a:cubicBezTo>
                    <a:pt x="3670820" y="2646777"/>
                    <a:pt x="3674184" y="2640050"/>
                    <a:pt x="3677549" y="2633324"/>
                  </a:cubicBezTo>
                  <a:cubicBezTo>
                    <a:pt x="3687643" y="2618190"/>
                    <a:pt x="3697737" y="2603056"/>
                    <a:pt x="3706148" y="2587922"/>
                  </a:cubicBezTo>
                  <a:cubicBezTo>
                    <a:pt x="3711196" y="2581196"/>
                    <a:pt x="3714560" y="2574470"/>
                    <a:pt x="3717925" y="2569425"/>
                  </a:cubicBezTo>
                  <a:cubicBezTo>
                    <a:pt x="3729701" y="2549246"/>
                    <a:pt x="3743160" y="2527386"/>
                    <a:pt x="3754936" y="2507207"/>
                  </a:cubicBezTo>
                  <a:cubicBezTo>
                    <a:pt x="3754936" y="2505526"/>
                    <a:pt x="3756618" y="2505526"/>
                    <a:pt x="3756618" y="2503844"/>
                  </a:cubicBezTo>
                  <a:cubicBezTo>
                    <a:pt x="3768394" y="2483665"/>
                    <a:pt x="3780170" y="2465168"/>
                    <a:pt x="3790264" y="2444989"/>
                  </a:cubicBezTo>
                  <a:cubicBezTo>
                    <a:pt x="3795312" y="2438263"/>
                    <a:pt x="3798676" y="2431537"/>
                    <a:pt x="3802041" y="2424811"/>
                  </a:cubicBezTo>
                  <a:cubicBezTo>
                    <a:pt x="3810452" y="2411358"/>
                    <a:pt x="3818864" y="2396224"/>
                    <a:pt x="3825593" y="2382772"/>
                  </a:cubicBezTo>
                  <a:cubicBezTo>
                    <a:pt x="3830640" y="2374364"/>
                    <a:pt x="3834005" y="2367638"/>
                    <a:pt x="3837369" y="2360911"/>
                  </a:cubicBezTo>
                  <a:cubicBezTo>
                    <a:pt x="3849146" y="2342414"/>
                    <a:pt x="3859240" y="2322236"/>
                    <a:pt x="3869334" y="2303738"/>
                  </a:cubicBezTo>
                  <a:cubicBezTo>
                    <a:pt x="3872698" y="2297012"/>
                    <a:pt x="3876063" y="2290286"/>
                    <a:pt x="3879427" y="2283560"/>
                  </a:cubicBezTo>
                  <a:cubicBezTo>
                    <a:pt x="3886156" y="2270107"/>
                    <a:pt x="3892886" y="2256655"/>
                    <a:pt x="3901298" y="2241521"/>
                  </a:cubicBezTo>
                  <a:cubicBezTo>
                    <a:pt x="3904662" y="2233113"/>
                    <a:pt x="3909709" y="2224705"/>
                    <a:pt x="3914756" y="2216297"/>
                  </a:cubicBezTo>
                  <a:cubicBezTo>
                    <a:pt x="3919803" y="2204526"/>
                    <a:pt x="3926532" y="2192755"/>
                    <a:pt x="3931579" y="2180984"/>
                  </a:cubicBezTo>
                  <a:cubicBezTo>
                    <a:pt x="3936626" y="2172577"/>
                    <a:pt x="3939991" y="2162487"/>
                    <a:pt x="3945038" y="2154079"/>
                  </a:cubicBezTo>
                  <a:cubicBezTo>
                    <a:pt x="3953449" y="2135582"/>
                    <a:pt x="3961861" y="2118767"/>
                    <a:pt x="3971955" y="2100269"/>
                  </a:cubicBezTo>
                  <a:cubicBezTo>
                    <a:pt x="3975320" y="2091862"/>
                    <a:pt x="3978684" y="2083454"/>
                    <a:pt x="3983731" y="2075046"/>
                  </a:cubicBezTo>
                  <a:cubicBezTo>
                    <a:pt x="3988778" y="2063275"/>
                    <a:pt x="3993825" y="2051504"/>
                    <a:pt x="3998872" y="2041415"/>
                  </a:cubicBezTo>
                  <a:cubicBezTo>
                    <a:pt x="4003919" y="2027962"/>
                    <a:pt x="4010648" y="2016192"/>
                    <a:pt x="4015695" y="2004421"/>
                  </a:cubicBezTo>
                  <a:cubicBezTo>
                    <a:pt x="4019060" y="1996013"/>
                    <a:pt x="4024107" y="1985923"/>
                    <a:pt x="4027472" y="1977516"/>
                  </a:cubicBezTo>
                  <a:cubicBezTo>
                    <a:pt x="4032518" y="1965745"/>
                    <a:pt x="4037565" y="1953974"/>
                    <a:pt x="4042612" y="1940521"/>
                  </a:cubicBezTo>
                  <a:cubicBezTo>
                    <a:pt x="4047659" y="1932113"/>
                    <a:pt x="4051024" y="1922024"/>
                    <a:pt x="4054388" y="1913616"/>
                  </a:cubicBezTo>
                  <a:cubicBezTo>
                    <a:pt x="4059436" y="1901845"/>
                    <a:pt x="4064482" y="1890074"/>
                    <a:pt x="4069529" y="1878304"/>
                  </a:cubicBezTo>
                  <a:cubicBezTo>
                    <a:pt x="4072894" y="1869896"/>
                    <a:pt x="4077941" y="1859806"/>
                    <a:pt x="4081306" y="1849717"/>
                  </a:cubicBezTo>
                  <a:cubicBezTo>
                    <a:pt x="4084670" y="1837946"/>
                    <a:pt x="4089717" y="1827857"/>
                    <a:pt x="4094764" y="1816086"/>
                  </a:cubicBezTo>
                  <a:cubicBezTo>
                    <a:pt x="4098129" y="1805996"/>
                    <a:pt x="4103176" y="1794225"/>
                    <a:pt x="4106540" y="1784136"/>
                  </a:cubicBezTo>
                  <a:cubicBezTo>
                    <a:pt x="4109905" y="1774047"/>
                    <a:pt x="4114952" y="1763957"/>
                    <a:pt x="4118316" y="1755550"/>
                  </a:cubicBezTo>
                  <a:cubicBezTo>
                    <a:pt x="4125046" y="1735371"/>
                    <a:pt x="4131775" y="1716874"/>
                    <a:pt x="4138504" y="1698377"/>
                  </a:cubicBezTo>
                  <a:cubicBezTo>
                    <a:pt x="4138504" y="1696695"/>
                    <a:pt x="4140187" y="1696695"/>
                    <a:pt x="4140187" y="1695013"/>
                  </a:cubicBezTo>
                  <a:cubicBezTo>
                    <a:pt x="4141869" y="1688287"/>
                    <a:pt x="4143552" y="1683242"/>
                    <a:pt x="4146916" y="1676516"/>
                  </a:cubicBezTo>
                  <a:cubicBezTo>
                    <a:pt x="4151963" y="1661382"/>
                    <a:pt x="4157010" y="1647930"/>
                    <a:pt x="4162057" y="1632796"/>
                  </a:cubicBezTo>
                  <a:cubicBezTo>
                    <a:pt x="4163739" y="1624388"/>
                    <a:pt x="4167104" y="1617662"/>
                    <a:pt x="4168786" y="1609254"/>
                  </a:cubicBezTo>
                  <a:cubicBezTo>
                    <a:pt x="4173833" y="1595801"/>
                    <a:pt x="4177198" y="1582349"/>
                    <a:pt x="4182245" y="1570578"/>
                  </a:cubicBezTo>
                  <a:cubicBezTo>
                    <a:pt x="4183927" y="1563852"/>
                    <a:pt x="4185609" y="1558807"/>
                    <a:pt x="4187292" y="1553762"/>
                  </a:cubicBezTo>
                  <a:cubicBezTo>
                    <a:pt x="4192339" y="1538628"/>
                    <a:pt x="4197386" y="1521813"/>
                    <a:pt x="4202432" y="1506679"/>
                  </a:cubicBezTo>
                  <a:cubicBezTo>
                    <a:pt x="4202432" y="1503315"/>
                    <a:pt x="4204115" y="1499952"/>
                    <a:pt x="4204115" y="1496589"/>
                  </a:cubicBezTo>
                  <a:cubicBezTo>
                    <a:pt x="4210844" y="1478092"/>
                    <a:pt x="4215891" y="1459595"/>
                    <a:pt x="4220938" y="1441098"/>
                  </a:cubicBezTo>
                  <a:cubicBezTo>
                    <a:pt x="4220938" y="1436053"/>
                    <a:pt x="4222620" y="1432690"/>
                    <a:pt x="4224302" y="1427645"/>
                  </a:cubicBezTo>
                  <a:cubicBezTo>
                    <a:pt x="4227668" y="1414193"/>
                    <a:pt x="4231032" y="1399059"/>
                    <a:pt x="4236079" y="1385606"/>
                  </a:cubicBezTo>
                  <a:cubicBezTo>
                    <a:pt x="4236079" y="1380562"/>
                    <a:pt x="4237761" y="1375517"/>
                    <a:pt x="4239444" y="1370472"/>
                  </a:cubicBezTo>
                  <a:cubicBezTo>
                    <a:pt x="4244490" y="1351975"/>
                    <a:pt x="4247855" y="1335159"/>
                    <a:pt x="4252902" y="1316662"/>
                  </a:cubicBezTo>
                  <a:cubicBezTo>
                    <a:pt x="4252902" y="1313299"/>
                    <a:pt x="4252902" y="1309936"/>
                    <a:pt x="4254584" y="1306573"/>
                  </a:cubicBezTo>
                  <a:cubicBezTo>
                    <a:pt x="4257949" y="1293120"/>
                    <a:pt x="4261314" y="1277986"/>
                    <a:pt x="4264678" y="1264534"/>
                  </a:cubicBezTo>
                  <a:cubicBezTo>
                    <a:pt x="4264678" y="1257808"/>
                    <a:pt x="4266360" y="1252763"/>
                    <a:pt x="4268043" y="1246037"/>
                  </a:cubicBezTo>
                  <a:cubicBezTo>
                    <a:pt x="4271408" y="1230903"/>
                    <a:pt x="4274772" y="1217450"/>
                    <a:pt x="4276454" y="1202316"/>
                  </a:cubicBezTo>
                  <a:cubicBezTo>
                    <a:pt x="4278137" y="1197271"/>
                    <a:pt x="4278137" y="1193908"/>
                    <a:pt x="4279819" y="1188864"/>
                  </a:cubicBezTo>
                  <a:cubicBezTo>
                    <a:pt x="4281502" y="1175411"/>
                    <a:pt x="4284866" y="1161959"/>
                    <a:pt x="4286548" y="1148506"/>
                  </a:cubicBezTo>
                  <a:cubicBezTo>
                    <a:pt x="4288231" y="1141780"/>
                    <a:pt x="4288231" y="1136735"/>
                    <a:pt x="4289913" y="1131691"/>
                  </a:cubicBezTo>
                  <a:cubicBezTo>
                    <a:pt x="4291596" y="1116557"/>
                    <a:pt x="4294960" y="1101422"/>
                    <a:pt x="4296642" y="1086288"/>
                  </a:cubicBezTo>
                  <a:cubicBezTo>
                    <a:pt x="4296642" y="1081244"/>
                    <a:pt x="4298324" y="1076199"/>
                    <a:pt x="4298324" y="1071154"/>
                  </a:cubicBezTo>
                  <a:cubicBezTo>
                    <a:pt x="4300007" y="1059383"/>
                    <a:pt x="4301690" y="1045931"/>
                    <a:pt x="4303372" y="1034160"/>
                  </a:cubicBezTo>
                  <a:cubicBezTo>
                    <a:pt x="4303372" y="1029115"/>
                    <a:pt x="4305054" y="1024071"/>
                    <a:pt x="4305054" y="1020708"/>
                  </a:cubicBezTo>
                  <a:cubicBezTo>
                    <a:pt x="4306736" y="1005573"/>
                    <a:pt x="4308418" y="990439"/>
                    <a:pt x="4310101" y="975305"/>
                  </a:cubicBezTo>
                  <a:cubicBezTo>
                    <a:pt x="4310101" y="970261"/>
                    <a:pt x="4311784" y="965216"/>
                    <a:pt x="4311784" y="960171"/>
                  </a:cubicBezTo>
                  <a:cubicBezTo>
                    <a:pt x="4313466" y="945037"/>
                    <a:pt x="4313466" y="929903"/>
                    <a:pt x="4315148" y="916451"/>
                  </a:cubicBezTo>
                  <a:cubicBezTo>
                    <a:pt x="4315148" y="913088"/>
                    <a:pt x="4315148" y="909725"/>
                    <a:pt x="4315148" y="908043"/>
                  </a:cubicBezTo>
                  <a:cubicBezTo>
                    <a:pt x="4316830" y="894590"/>
                    <a:pt x="4316830" y="881138"/>
                    <a:pt x="4318512" y="867685"/>
                  </a:cubicBezTo>
                  <a:cubicBezTo>
                    <a:pt x="4318512" y="864322"/>
                    <a:pt x="4318512" y="859278"/>
                    <a:pt x="4318512" y="855915"/>
                  </a:cubicBezTo>
                  <a:cubicBezTo>
                    <a:pt x="4320195" y="842462"/>
                    <a:pt x="4320195" y="827328"/>
                    <a:pt x="4320195" y="812194"/>
                  </a:cubicBezTo>
                  <a:cubicBezTo>
                    <a:pt x="4320195" y="808831"/>
                    <a:pt x="4320195" y="805468"/>
                    <a:pt x="4320195" y="800423"/>
                  </a:cubicBezTo>
                  <a:cubicBezTo>
                    <a:pt x="4320195" y="786971"/>
                    <a:pt x="4320195" y="771837"/>
                    <a:pt x="4320195" y="758384"/>
                  </a:cubicBezTo>
                  <a:cubicBezTo>
                    <a:pt x="4320195" y="755021"/>
                    <a:pt x="4320195" y="751658"/>
                    <a:pt x="4320195" y="749976"/>
                  </a:cubicBezTo>
                  <a:cubicBezTo>
                    <a:pt x="4320195" y="734842"/>
                    <a:pt x="4320195" y="721390"/>
                    <a:pt x="4320195" y="706256"/>
                  </a:cubicBezTo>
                  <a:cubicBezTo>
                    <a:pt x="4320195" y="704574"/>
                    <a:pt x="4320195" y="704574"/>
                    <a:pt x="4320195" y="702893"/>
                  </a:cubicBezTo>
                  <a:cubicBezTo>
                    <a:pt x="4318512" y="687758"/>
                    <a:pt x="4318512" y="672624"/>
                    <a:pt x="4316830" y="657490"/>
                  </a:cubicBezTo>
                  <a:cubicBezTo>
                    <a:pt x="4316830" y="655809"/>
                    <a:pt x="4316830" y="652446"/>
                    <a:pt x="4316830" y="650764"/>
                  </a:cubicBezTo>
                  <a:cubicBezTo>
                    <a:pt x="4315148" y="635630"/>
                    <a:pt x="4315148" y="622178"/>
                    <a:pt x="4313466" y="608725"/>
                  </a:cubicBezTo>
                  <a:cubicBezTo>
                    <a:pt x="4313466" y="605362"/>
                    <a:pt x="4311784" y="601999"/>
                    <a:pt x="4311784" y="600317"/>
                  </a:cubicBezTo>
                  <a:cubicBezTo>
                    <a:pt x="4310101" y="586865"/>
                    <a:pt x="4310101" y="573412"/>
                    <a:pt x="4306736" y="559960"/>
                  </a:cubicBezTo>
                  <a:cubicBezTo>
                    <a:pt x="4306736" y="558278"/>
                    <a:pt x="4306736" y="556597"/>
                    <a:pt x="4306736" y="554915"/>
                  </a:cubicBezTo>
                  <a:cubicBezTo>
                    <a:pt x="4305054" y="543144"/>
                    <a:pt x="4303372" y="529692"/>
                    <a:pt x="4301690" y="517921"/>
                  </a:cubicBezTo>
                  <a:cubicBezTo>
                    <a:pt x="4301690" y="514558"/>
                    <a:pt x="4300007" y="512876"/>
                    <a:pt x="4300007" y="511195"/>
                  </a:cubicBezTo>
                  <a:cubicBezTo>
                    <a:pt x="4298324" y="497742"/>
                    <a:pt x="4296642" y="485971"/>
                    <a:pt x="4293278" y="474200"/>
                  </a:cubicBezTo>
                  <a:cubicBezTo>
                    <a:pt x="4293278" y="470837"/>
                    <a:pt x="4291596" y="467474"/>
                    <a:pt x="4291596" y="464111"/>
                  </a:cubicBezTo>
                  <a:cubicBezTo>
                    <a:pt x="4289913" y="452340"/>
                    <a:pt x="4286548" y="440569"/>
                    <a:pt x="4283184" y="428798"/>
                  </a:cubicBezTo>
                  <a:cubicBezTo>
                    <a:pt x="4283184" y="425435"/>
                    <a:pt x="4283184" y="423753"/>
                    <a:pt x="4281502" y="420390"/>
                  </a:cubicBezTo>
                  <a:cubicBezTo>
                    <a:pt x="4279819" y="410301"/>
                    <a:pt x="4276454" y="400212"/>
                    <a:pt x="4274772" y="390122"/>
                  </a:cubicBezTo>
                  <a:cubicBezTo>
                    <a:pt x="4273090" y="386759"/>
                    <a:pt x="4273090" y="385078"/>
                    <a:pt x="4271408" y="381714"/>
                  </a:cubicBezTo>
                  <a:cubicBezTo>
                    <a:pt x="4269726" y="369944"/>
                    <a:pt x="4266360" y="358173"/>
                    <a:pt x="4261314" y="348083"/>
                  </a:cubicBezTo>
                  <a:cubicBezTo>
                    <a:pt x="4261314" y="344720"/>
                    <a:pt x="4259632" y="341357"/>
                    <a:pt x="4259632" y="337994"/>
                  </a:cubicBezTo>
                  <a:cubicBezTo>
                    <a:pt x="4256266" y="327904"/>
                    <a:pt x="4251220" y="316134"/>
                    <a:pt x="4247855" y="306044"/>
                  </a:cubicBezTo>
                  <a:cubicBezTo>
                    <a:pt x="4247855" y="302681"/>
                    <a:pt x="4246173" y="301000"/>
                    <a:pt x="4246173" y="299318"/>
                  </a:cubicBezTo>
                  <a:cubicBezTo>
                    <a:pt x="4242808" y="289229"/>
                    <a:pt x="4239444" y="280821"/>
                    <a:pt x="4234396" y="270731"/>
                  </a:cubicBezTo>
                  <a:cubicBezTo>
                    <a:pt x="4234396" y="267368"/>
                    <a:pt x="4232714" y="265687"/>
                    <a:pt x="4231032" y="262324"/>
                  </a:cubicBezTo>
                  <a:cubicBezTo>
                    <a:pt x="4227668" y="250553"/>
                    <a:pt x="4222620" y="240463"/>
                    <a:pt x="4217574" y="230374"/>
                  </a:cubicBezTo>
                  <a:cubicBezTo>
                    <a:pt x="4217574" y="227011"/>
                    <a:pt x="4215891" y="225329"/>
                    <a:pt x="4214209" y="221966"/>
                  </a:cubicBezTo>
                  <a:cubicBezTo>
                    <a:pt x="4210844" y="213558"/>
                    <a:pt x="4205797" y="205151"/>
                    <a:pt x="4202432" y="196743"/>
                  </a:cubicBezTo>
                  <a:cubicBezTo>
                    <a:pt x="4200750" y="193380"/>
                    <a:pt x="4199068" y="191698"/>
                    <a:pt x="4199068" y="188335"/>
                  </a:cubicBezTo>
                  <a:cubicBezTo>
                    <a:pt x="4194021" y="179927"/>
                    <a:pt x="4188974" y="169838"/>
                    <a:pt x="4182245" y="159748"/>
                  </a:cubicBezTo>
                  <a:cubicBezTo>
                    <a:pt x="4180562" y="156385"/>
                    <a:pt x="4180562" y="154704"/>
                    <a:pt x="4178880" y="151341"/>
                  </a:cubicBezTo>
                  <a:cubicBezTo>
                    <a:pt x="4173833" y="142933"/>
                    <a:pt x="4168786" y="134525"/>
                    <a:pt x="4163739" y="126117"/>
                  </a:cubicBezTo>
                  <a:cubicBezTo>
                    <a:pt x="4162057" y="124436"/>
                    <a:pt x="4162057" y="122754"/>
                    <a:pt x="4160374" y="121073"/>
                  </a:cubicBezTo>
                  <a:cubicBezTo>
                    <a:pt x="4155328" y="112665"/>
                    <a:pt x="4148598" y="102575"/>
                    <a:pt x="4141869" y="94168"/>
                  </a:cubicBezTo>
                  <a:cubicBezTo>
                    <a:pt x="4140187" y="90804"/>
                    <a:pt x="4136822" y="87441"/>
                    <a:pt x="4135140" y="82397"/>
                  </a:cubicBezTo>
                  <a:cubicBezTo>
                    <a:pt x="4130093" y="77352"/>
                    <a:pt x="4126728" y="70626"/>
                    <a:pt x="4121681" y="63899"/>
                  </a:cubicBezTo>
                  <a:cubicBezTo>
                    <a:pt x="4118316" y="60536"/>
                    <a:pt x="4116634" y="57173"/>
                    <a:pt x="4113270" y="53810"/>
                  </a:cubicBezTo>
                  <a:cubicBezTo>
                    <a:pt x="4108223" y="47084"/>
                    <a:pt x="4103176" y="40358"/>
                    <a:pt x="4098129" y="35313"/>
                  </a:cubicBezTo>
                  <a:close/>
                  <a:moveTo>
                    <a:pt x="4067847" y="0"/>
                  </a:moveTo>
                  <a:cubicBezTo>
                    <a:pt x="4076259" y="8408"/>
                    <a:pt x="4082988" y="16816"/>
                    <a:pt x="4091400" y="25224"/>
                  </a:cubicBezTo>
                  <a:lnTo>
                    <a:pt x="4092034" y="26174"/>
                  </a:lnTo>
                  <a:lnTo>
                    <a:pt x="4078582" y="11617"/>
                  </a:lnTo>
                  <a:cubicBezTo>
                    <a:pt x="4067847" y="0"/>
                    <a:pt x="4067847" y="0"/>
                    <a:pt x="4067847" y="0"/>
                  </a:cubicBezTo>
                  <a:close/>
                </a:path>
              </a:pathLst>
            </a:custGeom>
            <a:solidFill>
              <a:schemeClr val="accent1">
                <a:lumMod val="75000"/>
              </a:schemeClr>
            </a:solidFill>
          </p:spPr>
          <p:txBody>
            <a:bodyPr vert="horz" wrap="square" lIns="91440" tIns="45720" rIns="91440" bIns="45720" anchor="t">
              <a:prstTxWarp prst="textNoShape">
                <a:avLst/>
              </a:prstTxWarp>
              <a:normAutofit/>
            </a:bodyPr>
            <a:lstStyle/>
            <a:p>
              <a:pPr marL="0" algn="l"/>
              <a:endParaRPr/>
            </a:p>
          </p:txBody>
        </p:sp>
        <p:sp>
          <p:nvSpPr>
            <p:cNvPr id="5" name="Freeform 5"/>
            <p:cNvSpPr/>
            <p:nvPr/>
          </p:nvSpPr>
          <p:spPr>
            <a:xfrm rot="21132435" flipH="1">
              <a:off x="4535850" y="3008786"/>
              <a:ext cx="2565967" cy="2978066"/>
            </a:xfrm>
            <a:custGeom>
              <a:avLst/>
              <a:gdLst/>
              <a:ahLst/>
              <a:cxnLst/>
              <a:rect l="l" t="t" r="r" b="b"/>
              <a:pathLst>
                <a:path w="2831" h="3128">
                  <a:moveTo>
                    <a:pt x="2793" y="412"/>
                  </a:moveTo>
                  <a:cubicBezTo>
                    <a:pt x="2756" y="268"/>
                    <a:pt x="2680" y="158"/>
                    <a:pt x="2565" y="88"/>
                  </a:cubicBezTo>
                  <a:cubicBezTo>
                    <a:pt x="2553" y="81"/>
                    <a:pt x="2540" y="74"/>
                    <a:pt x="2527" y="68"/>
                  </a:cubicBezTo>
                  <a:cubicBezTo>
                    <a:pt x="2514" y="61"/>
                    <a:pt x="2501" y="55"/>
                    <a:pt x="2487" y="50"/>
                  </a:cubicBezTo>
                  <a:cubicBezTo>
                    <a:pt x="2474" y="45"/>
                    <a:pt x="2460" y="40"/>
                    <a:pt x="2446" y="36"/>
                  </a:cubicBezTo>
                  <a:cubicBezTo>
                    <a:pt x="2432" y="32"/>
                    <a:pt x="2418" y="28"/>
                    <a:pt x="2403" y="25"/>
                  </a:cubicBezTo>
                  <a:cubicBezTo>
                    <a:pt x="2292" y="0"/>
                    <a:pt x="2165" y="6"/>
                    <a:pt x="2031" y="37"/>
                  </a:cubicBezTo>
                  <a:cubicBezTo>
                    <a:pt x="1902" y="67"/>
                    <a:pt x="1765" y="120"/>
                    <a:pt x="1625" y="194"/>
                  </a:cubicBezTo>
                  <a:cubicBezTo>
                    <a:pt x="1490" y="265"/>
                    <a:pt x="1352" y="356"/>
                    <a:pt x="1215" y="464"/>
                  </a:cubicBezTo>
                  <a:cubicBezTo>
                    <a:pt x="1081" y="569"/>
                    <a:pt x="947" y="693"/>
                    <a:pt x="818" y="832"/>
                  </a:cubicBezTo>
                  <a:cubicBezTo>
                    <a:pt x="673" y="988"/>
                    <a:pt x="545" y="1152"/>
                    <a:pt x="437" y="1317"/>
                  </a:cubicBezTo>
                  <a:cubicBezTo>
                    <a:pt x="328" y="1484"/>
                    <a:pt x="236" y="1654"/>
                    <a:pt x="166" y="1819"/>
                  </a:cubicBezTo>
                  <a:cubicBezTo>
                    <a:pt x="95" y="1989"/>
                    <a:pt x="45" y="2157"/>
                    <a:pt x="23" y="2313"/>
                  </a:cubicBezTo>
                  <a:cubicBezTo>
                    <a:pt x="0" y="2475"/>
                    <a:pt x="6" y="2626"/>
                    <a:pt x="47" y="2756"/>
                  </a:cubicBezTo>
                  <a:cubicBezTo>
                    <a:pt x="52" y="2770"/>
                    <a:pt x="57" y="2785"/>
                    <a:pt x="63" y="2799"/>
                  </a:cubicBezTo>
                  <a:cubicBezTo>
                    <a:pt x="69" y="2813"/>
                    <a:pt x="75" y="2826"/>
                    <a:pt x="81" y="2840"/>
                  </a:cubicBezTo>
                  <a:cubicBezTo>
                    <a:pt x="88" y="2853"/>
                    <a:pt x="95" y="2866"/>
                    <a:pt x="102" y="2878"/>
                  </a:cubicBezTo>
                  <a:cubicBezTo>
                    <a:pt x="110" y="2890"/>
                    <a:pt x="118" y="2902"/>
                    <a:pt x="126" y="2914"/>
                  </a:cubicBezTo>
                  <a:cubicBezTo>
                    <a:pt x="193" y="3006"/>
                    <a:pt x="288" y="3068"/>
                    <a:pt x="404" y="3098"/>
                  </a:cubicBezTo>
                  <a:cubicBezTo>
                    <a:pt x="525" y="3128"/>
                    <a:pt x="670" y="3123"/>
                    <a:pt x="831" y="3082"/>
                  </a:cubicBezTo>
                  <a:cubicBezTo>
                    <a:pt x="998" y="3039"/>
                    <a:pt x="1181" y="2957"/>
                    <a:pt x="1370" y="2836"/>
                  </a:cubicBezTo>
                  <a:cubicBezTo>
                    <a:pt x="1565" y="2713"/>
                    <a:pt x="1763" y="2551"/>
                    <a:pt x="1954" y="2353"/>
                  </a:cubicBezTo>
                  <a:cubicBezTo>
                    <a:pt x="2171" y="2129"/>
                    <a:pt x="2354" y="1886"/>
                    <a:pt x="2495" y="1642"/>
                  </a:cubicBezTo>
                  <a:cubicBezTo>
                    <a:pt x="2633" y="1403"/>
                    <a:pt x="2728" y="1168"/>
                    <a:pt x="2778" y="953"/>
                  </a:cubicBezTo>
                  <a:cubicBezTo>
                    <a:pt x="2826" y="746"/>
                    <a:pt x="2831" y="562"/>
                    <a:pt x="2793" y="412"/>
                  </a:cubicBezTo>
                  <a:close/>
                  <a:moveTo>
                    <a:pt x="2487" y="1050"/>
                  </a:moveTo>
                  <a:cubicBezTo>
                    <a:pt x="2442" y="1224"/>
                    <a:pt x="2363" y="1412"/>
                    <a:pt x="2250" y="1604"/>
                  </a:cubicBezTo>
                  <a:cubicBezTo>
                    <a:pt x="2136" y="1798"/>
                    <a:pt x="1991" y="1992"/>
                    <a:pt x="1818" y="2171"/>
                  </a:cubicBezTo>
                  <a:cubicBezTo>
                    <a:pt x="1666" y="2329"/>
                    <a:pt x="1507" y="2460"/>
                    <a:pt x="1352" y="2561"/>
                  </a:cubicBezTo>
                  <a:cubicBezTo>
                    <a:pt x="1200" y="2660"/>
                    <a:pt x="1053" y="2730"/>
                    <a:pt x="917" y="2769"/>
                  </a:cubicBezTo>
                  <a:cubicBezTo>
                    <a:pt x="785" y="2808"/>
                    <a:pt x="665" y="2817"/>
                    <a:pt x="564" y="2797"/>
                  </a:cubicBezTo>
                  <a:cubicBezTo>
                    <a:pt x="466" y="2778"/>
                    <a:pt x="385" y="2733"/>
                    <a:pt x="325" y="2661"/>
                  </a:cubicBezTo>
                  <a:cubicBezTo>
                    <a:pt x="318" y="2652"/>
                    <a:pt x="311" y="2643"/>
                    <a:pt x="304" y="2633"/>
                  </a:cubicBezTo>
                  <a:cubicBezTo>
                    <a:pt x="298" y="2623"/>
                    <a:pt x="291" y="2613"/>
                    <a:pt x="286" y="2603"/>
                  </a:cubicBezTo>
                  <a:cubicBezTo>
                    <a:pt x="280" y="2593"/>
                    <a:pt x="274" y="2582"/>
                    <a:pt x="269" y="2571"/>
                  </a:cubicBezTo>
                  <a:cubicBezTo>
                    <a:pt x="264" y="2560"/>
                    <a:pt x="259" y="2548"/>
                    <a:pt x="254" y="2536"/>
                  </a:cubicBezTo>
                  <a:cubicBezTo>
                    <a:pt x="215" y="2433"/>
                    <a:pt x="206" y="2310"/>
                    <a:pt x="222" y="2176"/>
                  </a:cubicBezTo>
                  <a:cubicBezTo>
                    <a:pt x="238" y="2047"/>
                    <a:pt x="277" y="1906"/>
                    <a:pt x="336" y="1763"/>
                  </a:cubicBezTo>
                  <a:cubicBezTo>
                    <a:pt x="393" y="1623"/>
                    <a:pt x="470" y="1479"/>
                    <a:pt x="562" y="1337"/>
                  </a:cubicBezTo>
                  <a:cubicBezTo>
                    <a:pt x="654" y="1196"/>
                    <a:pt x="763" y="1056"/>
                    <a:pt x="886" y="924"/>
                  </a:cubicBezTo>
                  <a:cubicBezTo>
                    <a:pt x="996" y="805"/>
                    <a:pt x="1111" y="701"/>
                    <a:pt x="1225" y="611"/>
                  </a:cubicBezTo>
                  <a:cubicBezTo>
                    <a:pt x="1341" y="521"/>
                    <a:pt x="1458" y="446"/>
                    <a:pt x="1572" y="387"/>
                  </a:cubicBezTo>
                  <a:cubicBezTo>
                    <a:pt x="1689" y="328"/>
                    <a:pt x="1803" y="286"/>
                    <a:pt x="1910" y="264"/>
                  </a:cubicBezTo>
                  <a:cubicBezTo>
                    <a:pt x="2021" y="242"/>
                    <a:pt x="2124" y="241"/>
                    <a:pt x="2214" y="266"/>
                  </a:cubicBezTo>
                  <a:cubicBezTo>
                    <a:pt x="2225" y="269"/>
                    <a:pt x="2236" y="273"/>
                    <a:pt x="2248" y="277"/>
                  </a:cubicBezTo>
                  <a:cubicBezTo>
                    <a:pt x="2259" y="281"/>
                    <a:pt x="2270" y="285"/>
                    <a:pt x="2280" y="290"/>
                  </a:cubicBezTo>
                  <a:cubicBezTo>
                    <a:pt x="2291" y="295"/>
                    <a:pt x="2302" y="300"/>
                    <a:pt x="2312" y="306"/>
                  </a:cubicBezTo>
                  <a:cubicBezTo>
                    <a:pt x="2322" y="312"/>
                    <a:pt x="2332" y="318"/>
                    <a:pt x="2342" y="325"/>
                  </a:cubicBezTo>
                  <a:cubicBezTo>
                    <a:pt x="2431" y="388"/>
                    <a:pt x="2488" y="483"/>
                    <a:pt x="2513" y="604"/>
                  </a:cubicBezTo>
                  <a:cubicBezTo>
                    <a:pt x="2539" y="729"/>
                    <a:pt x="2530" y="882"/>
                    <a:pt x="2487" y="1050"/>
                  </a:cubicBezTo>
                  <a:close/>
                </a:path>
              </a:pathLst>
            </a:custGeom>
            <a:solidFill>
              <a:schemeClr val="accent1">
                <a:lumMod val="20000"/>
                <a:lumOff val="80000"/>
              </a:schemeClr>
            </a:solidFill>
          </p:spPr>
          <p:txBody>
            <a:bodyPr vert="horz" wrap="square" lIns="91440" tIns="45720" rIns="91440" bIns="45720" anchor="t">
              <a:prstTxWarp prst="textNoShape">
                <a:avLst/>
              </a:prstTxWarp>
              <a:normAutofit/>
            </a:bodyPr>
            <a:lstStyle/>
            <a:p>
              <a:pPr marL="0" algn="l"/>
              <a:endParaRPr/>
            </a:p>
          </p:txBody>
        </p:sp>
        <p:sp>
          <p:nvSpPr>
            <p:cNvPr id="6" name="Freeform 6"/>
            <p:cNvSpPr/>
            <p:nvPr/>
          </p:nvSpPr>
          <p:spPr>
            <a:xfrm rot="21132435" flipH="1">
              <a:off x="4997173" y="3413761"/>
              <a:ext cx="1756211" cy="2038721"/>
            </a:xfrm>
            <a:custGeom>
              <a:avLst/>
              <a:gdLst/>
              <a:ahLst/>
              <a:cxnLst/>
              <a:rect l="l" t="t" r="r" b="b"/>
              <a:pathLst>
                <a:path w="1938" h="2141">
                  <a:moveTo>
                    <a:pt x="1789" y="80"/>
                  </a:moveTo>
                  <a:cubicBezTo>
                    <a:pt x="1781" y="74"/>
                    <a:pt x="1773" y="68"/>
                    <a:pt x="1765" y="63"/>
                  </a:cubicBezTo>
                  <a:cubicBezTo>
                    <a:pt x="1757" y="57"/>
                    <a:pt x="1748" y="53"/>
                    <a:pt x="1740" y="48"/>
                  </a:cubicBezTo>
                  <a:cubicBezTo>
                    <a:pt x="1731" y="44"/>
                    <a:pt x="1722" y="39"/>
                    <a:pt x="1713" y="36"/>
                  </a:cubicBezTo>
                  <a:cubicBezTo>
                    <a:pt x="1704" y="32"/>
                    <a:pt x="1695" y="28"/>
                    <a:pt x="1686" y="25"/>
                  </a:cubicBezTo>
                  <a:cubicBezTo>
                    <a:pt x="1613" y="2"/>
                    <a:pt x="1528" y="0"/>
                    <a:pt x="1436" y="16"/>
                  </a:cubicBezTo>
                  <a:cubicBezTo>
                    <a:pt x="1347" y="32"/>
                    <a:pt x="1251" y="65"/>
                    <a:pt x="1153" y="114"/>
                  </a:cubicBezTo>
                  <a:cubicBezTo>
                    <a:pt x="1056" y="162"/>
                    <a:pt x="957" y="225"/>
                    <a:pt x="858" y="301"/>
                  </a:cubicBezTo>
                  <a:cubicBezTo>
                    <a:pt x="760" y="377"/>
                    <a:pt x="663" y="465"/>
                    <a:pt x="569" y="566"/>
                  </a:cubicBezTo>
                  <a:cubicBezTo>
                    <a:pt x="463" y="680"/>
                    <a:pt x="370" y="799"/>
                    <a:pt x="293" y="919"/>
                  </a:cubicBezTo>
                  <a:cubicBezTo>
                    <a:pt x="214" y="1040"/>
                    <a:pt x="150" y="1163"/>
                    <a:pt x="102" y="1282"/>
                  </a:cubicBezTo>
                  <a:cubicBezTo>
                    <a:pt x="54" y="1403"/>
                    <a:pt x="22" y="1521"/>
                    <a:pt x="11" y="1629"/>
                  </a:cubicBezTo>
                  <a:cubicBezTo>
                    <a:pt x="0" y="1741"/>
                    <a:pt x="10" y="1842"/>
                    <a:pt x="46" y="1926"/>
                  </a:cubicBezTo>
                  <a:cubicBezTo>
                    <a:pt x="50" y="1935"/>
                    <a:pt x="55" y="1945"/>
                    <a:pt x="59" y="1953"/>
                  </a:cubicBezTo>
                  <a:cubicBezTo>
                    <a:pt x="64" y="1962"/>
                    <a:pt x="69" y="1971"/>
                    <a:pt x="74" y="1979"/>
                  </a:cubicBezTo>
                  <a:cubicBezTo>
                    <a:pt x="79" y="1988"/>
                    <a:pt x="85" y="1996"/>
                    <a:pt x="91" y="2003"/>
                  </a:cubicBezTo>
                  <a:cubicBezTo>
                    <a:pt x="97" y="2011"/>
                    <a:pt x="103" y="2018"/>
                    <a:pt x="109" y="2025"/>
                  </a:cubicBezTo>
                  <a:cubicBezTo>
                    <a:pt x="161" y="2082"/>
                    <a:pt x="230" y="2116"/>
                    <a:pt x="313" y="2128"/>
                  </a:cubicBezTo>
                  <a:cubicBezTo>
                    <a:pt x="399" y="2141"/>
                    <a:pt x="499" y="2130"/>
                    <a:pt x="608" y="2096"/>
                  </a:cubicBezTo>
                  <a:cubicBezTo>
                    <a:pt x="719" y="2061"/>
                    <a:pt x="840" y="2002"/>
                    <a:pt x="964" y="1920"/>
                  </a:cubicBezTo>
                  <a:cubicBezTo>
                    <a:pt x="1090" y="1836"/>
                    <a:pt x="1218" y="1729"/>
                    <a:pt x="1341" y="1600"/>
                  </a:cubicBezTo>
                  <a:cubicBezTo>
                    <a:pt x="1480" y="1455"/>
                    <a:pt x="1599" y="1298"/>
                    <a:pt x="1692" y="1141"/>
                  </a:cubicBezTo>
                  <a:cubicBezTo>
                    <a:pt x="1785" y="985"/>
                    <a:pt x="1851" y="832"/>
                    <a:pt x="1890" y="690"/>
                  </a:cubicBezTo>
                  <a:cubicBezTo>
                    <a:pt x="1927" y="551"/>
                    <a:pt x="1938" y="425"/>
                    <a:pt x="1920" y="319"/>
                  </a:cubicBezTo>
                  <a:cubicBezTo>
                    <a:pt x="1903" y="217"/>
                    <a:pt x="1859" y="135"/>
                    <a:pt x="1789" y="80"/>
                  </a:cubicBezTo>
                  <a:close/>
                  <a:moveTo>
                    <a:pt x="1679" y="760"/>
                  </a:moveTo>
                  <a:cubicBezTo>
                    <a:pt x="1647" y="872"/>
                    <a:pt x="1593" y="992"/>
                    <a:pt x="1520" y="1114"/>
                  </a:cubicBezTo>
                  <a:cubicBezTo>
                    <a:pt x="1447" y="1236"/>
                    <a:pt x="1354" y="1358"/>
                    <a:pt x="1245" y="1472"/>
                  </a:cubicBezTo>
                  <a:cubicBezTo>
                    <a:pt x="1149" y="1573"/>
                    <a:pt x="1049" y="1657"/>
                    <a:pt x="951" y="1724"/>
                  </a:cubicBezTo>
                  <a:cubicBezTo>
                    <a:pt x="854" y="1790"/>
                    <a:pt x="759" y="1838"/>
                    <a:pt x="670" y="1868"/>
                  </a:cubicBezTo>
                  <a:cubicBezTo>
                    <a:pt x="584" y="1897"/>
                    <a:pt x="504" y="1908"/>
                    <a:pt x="435" y="1900"/>
                  </a:cubicBezTo>
                  <a:cubicBezTo>
                    <a:pt x="367" y="1893"/>
                    <a:pt x="310" y="1868"/>
                    <a:pt x="267" y="1826"/>
                  </a:cubicBezTo>
                  <a:cubicBezTo>
                    <a:pt x="261" y="1820"/>
                    <a:pt x="256" y="1815"/>
                    <a:pt x="251" y="1809"/>
                  </a:cubicBezTo>
                  <a:cubicBezTo>
                    <a:pt x="246" y="1803"/>
                    <a:pt x="241" y="1797"/>
                    <a:pt x="237" y="1791"/>
                  </a:cubicBezTo>
                  <a:cubicBezTo>
                    <a:pt x="232" y="1784"/>
                    <a:pt x="228" y="1778"/>
                    <a:pt x="224" y="1771"/>
                  </a:cubicBezTo>
                  <a:cubicBezTo>
                    <a:pt x="220" y="1764"/>
                    <a:pt x="216" y="1757"/>
                    <a:pt x="213" y="1749"/>
                  </a:cubicBezTo>
                  <a:cubicBezTo>
                    <a:pt x="181" y="1684"/>
                    <a:pt x="171" y="1604"/>
                    <a:pt x="178" y="1515"/>
                  </a:cubicBezTo>
                  <a:cubicBezTo>
                    <a:pt x="185" y="1428"/>
                    <a:pt x="209" y="1333"/>
                    <a:pt x="248" y="1234"/>
                  </a:cubicBezTo>
                  <a:cubicBezTo>
                    <a:pt x="286" y="1137"/>
                    <a:pt x="338" y="1036"/>
                    <a:pt x="402" y="937"/>
                  </a:cubicBezTo>
                  <a:cubicBezTo>
                    <a:pt x="465" y="838"/>
                    <a:pt x="541" y="740"/>
                    <a:pt x="628" y="646"/>
                  </a:cubicBezTo>
                  <a:cubicBezTo>
                    <a:pt x="706" y="563"/>
                    <a:pt x="786" y="491"/>
                    <a:pt x="866" y="430"/>
                  </a:cubicBezTo>
                  <a:cubicBezTo>
                    <a:pt x="947" y="368"/>
                    <a:pt x="1029" y="317"/>
                    <a:pt x="1107" y="279"/>
                  </a:cubicBezTo>
                  <a:cubicBezTo>
                    <a:pt x="1187" y="241"/>
                    <a:pt x="1265" y="215"/>
                    <a:pt x="1336" y="204"/>
                  </a:cubicBezTo>
                  <a:cubicBezTo>
                    <a:pt x="1409" y="193"/>
                    <a:pt x="1477" y="197"/>
                    <a:pt x="1534" y="219"/>
                  </a:cubicBezTo>
                  <a:cubicBezTo>
                    <a:pt x="1541" y="221"/>
                    <a:pt x="1548" y="224"/>
                    <a:pt x="1555" y="228"/>
                  </a:cubicBezTo>
                  <a:cubicBezTo>
                    <a:pt x="1562" y="231"/>
                    <a:pt x="1569" y="235"/>
                    <a:pt x="1575" y="238"/>
                  </a:cubicBezTo>
                  <a:cubicBezTo>
                    <a:pt x="1582" y="242"/>
                    <a:pt x="1589" y="247"/>
                    <a:pt x="1595" y="251"/>
                  </a:cubicBezTo>
                  <a:cubicBezTo>
                    <a:pt x="1601" y="256"/>
                    <a:pt x="1607" y="261"/>
                    <a:pt x="1613" y="266"/>
                  </a:cubicBezTo>
                  <a:cubicBezTo>
                    <a:pt x="1667" y="313"/>
                    <a:pt x="1699" y="380"/>
                    <a:pt x="1710" y="463"/>
                  </a:cubicBezTo>
                  <a:cubicBezTo>
                    <a:pt x="1721" y="549"/>
                    <a:pt x="1711" y="649"/>
                    <a:pt x="1679" y="760"/>
                  </a:cubicBezTo>
                  <a:close/>
                </a:path>
              </a:pathLst>
            </a:custGeom>
            <a:solidFill>
              <a:schemeClr val="accent2"/>
            </a:solidFill>
          </p:spPr>
          <p:txBody>
            <a:bodyPr vert="horz" wrap="square" lIns="91440" tIns="45720" rIns="91440" bIns="45720" anchor="t">
              <a:prstTxWarp prst="textNoShape">
                <a:avLst/>
              </a:prstTxWarp>
              <a:normAutofit/>
            </a:bodyPr>
            <a:lstStyle/>
            <a:p>
              <a:pPr marL="0" algn="l"/>
              <a:endParaRPr/>
            </a:p>
          </p:txBody>
        </p:sp>
        <p:sp>
          <p:nvSpPr>
            <p:cNvPr id="7" name="Freeform 7"/>
            <p:cNvSpPr/>
            <p:nvPr/>
          </p:nvSpPr>
          <p:spPr>
            <a:xfrm rot="21132435" flipH="1">
              <a:off x="5717226" y="4137883"/>
              <a:ext cx="411139" cy="476797"/>
            </a:xfrm>
            <a:custGeom>
              <a:avLst/>
              <a:gdLst/>
              <a:ahLst/>
              <a:cxnLst/>
              <a:rect l="l" t="t" r="r" b="b"/>
              <a:pathLst>
                <a:path w="453" h="501">
                  <a:moveTo>
                    <a:pt x="430" y="29"/>
                  </a:moveTo>
                  <a:cubicBezTo>
                    <a:pt x="429" y="27"/>
                    <a:pt x="427" y="25"/>
                    <a:pt x="425" y="24"/>
                  </a:cubicBezTo>
                  <a:cubicBezTo>
                    <a:pt x="424" y="22"/>
                    <a:pt x="422" y="21"/>
                    <a:pt x="420" y="19"/>
                  </a:cubicBezTo>
                  <a:cubicBezTo>
                    <a:pt x="419" y="18"/>
                    <a:pt x="417" y="16"/>
                    <a:pt x="415" y="15"/>
                  </a:cubicBezTo>
                  <a:cubicBezTo>
                    <a:pt x="413" y="14"/>
                    <a:pt x="411" y="13"/>
                    <a:pt x="409" y="12"/>
                  </a:cubicBezTo>
                  <a:cubicBezTo>
                    <a:pt x="394" y="3"/>
                    <a:pt x="375" y="0"/>
                    <a:pt x="354" y="2"/>
                  </a:cubicBezTo>
                  <a:cubicBezTo>
                    <a:pt x="333" y="3"/>
                    <a:pt x="310" y="9"/>
                    <a:pt x="285" y="20"/>
                  </a:cubicBezTo>
                  <a:cubicBezTo>
                    <a:pt x="261" y="31"/>
                    <a:pt x="236" y="45"/>
                    <a:pt x="211" y="64"/>
                  </a:cubicBezTo>
                  <a:cubicBezTo>
                    <a:pt x="185" y="83"/>
                    <a:pt x="160" y="105"/>
                    <a:pt x="135" y="131"/>
                  </a:cubicBezTo>
                  <a:cubicBezTo>
                    <a:pt x="108" y="161"/>
                    <a:pt x="84" y="192"/>
                    <a:pt x="64" y="223"/>
                  </a:cubicBezTo>
                  <a:cubicBezTo>
                    <a:pt x="44" y="254"/>
                    <a:pt x="29" y="286"/>
                    <a:pt x="18" y="316"/>
                  </a:cubicBezTo>
                  <a:cubicBezTo>
                    <a:pt x="7" y="346"/>
                    <a:pt x="1" y="375"/>
                    <a:pt x="1" y="401"/>
                  </a:cubicBezTo>
                  <a:cubicBezTo>
                    <a:pt x="0" y="426"/>
                    <a:pt x="5" y="449"/>
                    <a:pt x="17" y="466"/>
                  </a:cubicBezTo>
                  <a:cubicBezTo>
                    <a:pt x="18" y="468"/>
                    <a:pt x="20" y="470"/>
                    <a:pt x="21" y="472"/>
                  </a:cubicBezTo>
                  <a:cubicBezTo>
                    <a:pt x="22" y="474"/>
                    <a:pt x="24" y="475"/>
                    <a:pt x="25" y="477"/>
                  </a:cubicBezTo>
                  <a:cubicBezTo>
                    <a:pt x="27" y="479"/>
                    <a:pt x="29" y="480"/>
                    <a:pt x="30" y="482"/>
                  </a:cubicBezTo>
                  <a:cubicBezTo>
                    <a:pt x="32" y="483"/>
                    <a:pt x="34" y="484"/>
                    <a:pt x="35" y="486"/>
                  </a:cubicBezTo>
                  <a:cubicBezTo>
                    <a:pt x="50" y="496"/>
                    <a:pt x="68" y="501"/>
                    <a:pt x="88" y="501"/>
                  </a:cubicBezTo>
                  <a:cubicBezTo>
                    <a:pt x="109" y="501"/>
                    <a:pt x="132" y="496"/>
                    <a:pt x="157" y="486"/>
                  </a:cubicBezTo>
                  <a:cubicBezTo>
                    <a:pt x="182" y="476"/>
                    <a:pt x="209" y="462"/>
                    <a:pt x="235" y="443"/>
                  </a:cubicBezTo>
                  <a:cubicBezTo>
                    <a:pt x="262" y="424"/>
                    <a:pt x="289" y="400"/>
                    <a:pt x="316" y="373"/>
                  </a:cubicBezTo>
                  <a:cubicBezTo>
                    <a:pt x="345" y="341"/>
                    <a:pt x="370" y="308"/>
                    <a:pt x="391" y="275"/>
                  </a:cubicBezTo>
                  <a:cubicBezTo>
                    <a:pt x="412" y="242"/>
                    <a:pt x="427" y="208"/>
                    <a:pt x="438" y="177"/>
                  </a:cubicBezTo>
                  <a:cubicBezTo>
                    <a:pt x="448" y="146"/>
                    <a:pt x="453" y="117"/>
                    <a:pt x="452" y="91"/>
                  </a:cubicBezTo>
                  <a:cubicBezTo>
                    <a:pt x="450" y="66"/>
                    <a:pt x="443" y="45"/>
                    <a:pt x="430" y="29"/>
                  </a:cubicBezTo>
                  <a:close/>
                </a:path>
              </a:pathLst>
            </a:custGeom>
            <a:solidFill>
              <a:schemeClr val="accent1"/>
            </a:solidFill>
          </p:spPr>
          <p:txBody>
            <a:bodyPr vert="horz" wrap="square" lIns="91440" tIns="45720" rIns="91440" bIns="45720" anchor="t">
              <a:prstTxWarp prst="textNoShape">
                <a:avLst/>
              </a:prstTxWarp>
              <a:normAutofit/>
            </a:bodyPr>
            <a:lstStyle/>
            <a:p>
              <a:pPr marL="0" algn="l"/>
              <a:endParaRPr/>
            </a:p>
          </p:txBody>
        </p:sp>
        <p:sp>
          <p:nvSpPr>
            <p:cNvPr id="8" name="Freeform 8"/>
            <p:cNvSpPr/>
            <p:nvPr/>
          </p:nvSpPr>
          <p:spPr>
            <a:xfrm rot="21132435" flipH="1">
              <a:off x="5393893" y="3797000"/>
              <a:ext cx="1027848" cy="1193638"/>
            </a:xfrm>
            <a:custGeom>
              <a:avLst/>
              <a:gdLst/>
              <a:ahLst/>
              <a:cxnLst/>
              <a:rect l="l" t="t" r="r" b="b"/>
              <a:pathLst>
                <a:path w="1134" h="1254">
                  <a:moveTo>
                    <a:pt x="1064" y="60"/>
                  </a:moveTo>
                  <a:cubicBezTo>
                    <a:pt x="1059" y="56"/>
                    <a:pt x="1055" y="52"/>
                    <a:pt x="1051" y="48"/>
                  </a:cubicBezTo>
                  <a:cubicBezTo>
                    <a:pt x="1046" y="45"/>
                    <a:pt x="1042" y="41"/>
                    <a:pt x="1037" y="38"/>
                  </a:cubicBezTo>
                  <a:cubicBezTo>
                    <a:pt x="1032" y="35"/>
                    <a:pt x="1028" y="32"/>
                    <a:pt x="1023" y="30"/>
                  </a:cubicBezTo>
                  <a:cubicBezTo>
                    <a:pt x="1018" y="27"/>
                    <a:pt x="1013" y="24"/>
                    <a:pt x="1008" y="22"/>
                  </a:cubicBezTo>
                  <a:cubicBezTo>
                    <a:pt x="967" y="5"/>
                    <a:pt x="918" y="0"/>
                    <a:pt x="865" y="6"/>
                  </a:cubicBezTo>
                  <a:cubicBezTo>
                    <a:pt x="813" y="13"/>
                    <a:pt x="756" y="31"/>
                    <a:pt x="696" y="58"/>
                  </a:cubicBezTo>
                  <a:cubicBezTo>
                    <a:pt x="638" y="86"/>
                    <a:pt x="577" y="123"/>
                    <a:pt x="516" y="168"/>
                  </a:cubicBezTo>
                  <a:cubicBezTo>
                    <a:pt x="456" y="214"/>
                    <a:pt x="395" y="268"/>
                    <a:pt x="337" y="331"/>
                  </a:cubicBezTo>
                  <a:cubicBezTo>
                    <a:pt x="271" y="401"/>
                    <a:pt x="214" y="475"/>
                    <a:pt x="166" y="549"/>
                  </a:cubicBezTo>
                  <a:cubicBezTo>
                    <a:pt x="118" y="624"/>
                    <a:pt x="80" y="700"/>
                    <a:pt x="52" y="772"/>
                  </a:cubicBezTo>
                  <a:cubicBezTo>
                    <a:pt x="25" y="846"/>
                    <a:pt x="8" y="917"/>
                    <a:pt x="4" y="980"/>
                  </a:cubicBezTo>
                  <a:cubicBezTo>
                    <a:pt x="0" y="1045"/>
                    <a:pt x="10" y="1103"/>
                    <a:pt x="35" y="1149"/>
                  </a:cubicBezTo>
                  <a:cubicBezTo>
                    <a:pt x="38" y="1154"/>
                    <a:pt x="41" y="1160"/>
                    <a:pt x="44" y="1164"/>
                  </a:cubicBezTo>
                  <a:cubicBezTo>
                    <a:pt x="47" y="1169"/>
                    <a:pt x="50" y="1174"/>
                    <a:pt x="54" y="1178"/>
                  </a:cubicBezTo>
                  <a:cubicBezTo>
                    <a:pt x="57" y="1183"/>
                    <a:pt x="61" y="1187"/>
                    <a:pt x="65" y="1191"/>
                  </a:cubicBezTo>
                  <a:cubicBezTo>
                    <a:pt x="69" y="1195"/>
                    <a:pt x="73" y="1199"/>
                    <a:pt x="77" y="1203"/>
                  </a:cubicBezTo>
                  <a:cubicBezTo>
                    <a:pt x="110" y="1232"/>
                    <a:pt x="153" y="1248"/>
                    <a:pt x="204" y="1251"/>
                  </a:cubicBezTo>
                  <a:cubicBezTo>
                    <a:pt x="255" y="1254"/>
                    <a:pt x="313" y="1244"/>
                    <a:pt x="376" y="1222"/>
                  </a:cubicBezTo>
                  <a:cubicBezTo>
                    <a:pt x="440" y="1199"/>
                    <a:pt x="508" y="1163"/>
                    <a:pt x="578" y="1115"/>
                  </a:cubicBezTo>
                  <a:cubicBezTo>
                    <a:pt x="648" y="1067"/>
                    <a:pt x="719" y="1006"/>
                    <a:pt x="787" y="934"/>
                  </a:cubicBezTo>
                  <a:cubicBezTo>
                    <a:pt x="865" y="853"/>
                    <a:pt x="931" y="766"/>
                    <a:pt x="984" y="679"/>
                  </a:cubicBezTo>
                  <a:cubicBezTo>
                    <a:pt x="1037" y="592"/>
                    <a:pt x="1076" y="506"/>
                    <a:pt x="1100" y="425"/>
                  </a:cubicBezTo>
                  <a:cubicBezTo>
                    <a:pt x="1124" y="345"/>
                    <a:pt x="1134" y="272"/>
                    <a:pt x="1128" y="209"/>
                  </a:cubicBezTo>
                  <a:cubicBezTo>
                    <a:pt x="1122" y="147"/>
                    <a:pt x="1101" y="96"/>
                    <a:pt x="1064" y="60"/>
                  </a:cubicBezTo>
                  <a:close/>
                  <a:moveTo>
                    <a:pt x="908" y="489"/>
                  </a:moveTo>
                  <a:cubicBezTo>
                    <a:pt x="891" y="542"/>
                    <a:pt x="865" y="598"/>
                    <a:pt x="830" y="654"/>
                  </a:cubicBezTo>
                  <a:cubicBezTo>
                    <a:pt x="796" y="711"/>
                    <a:pt x="753" y="767"/>
                    <a:pt x="702" y="820"/>
                  </a:cubicBezTo>
                  <a:cubicBezTo>
                    <a:pt x="658" y="867"/>
                    <a:pt x="612" y="907"/>
                    <a:pt x="566" y="939"/>
                  </a:cubicBezTo>
                  <a:cubicBezTo>
                    <a:pt x="521" y="971"/>
                    <a:pt x="476" y="995"/>
                    <a:pt x="434" y="1011"/>
                  </a:cubicBezTo>
                  <a:cubicBezTo>
                    <a:pt x="393" y="1027"/>
                    <a:pt x="354" y="1034"/>
                    <a:pt x="319" y="1033"/>
                  </a:cubicBezTo>
                  <a:cubicBezTo>
                    <a:pt x="285" y="1032"/>
                    <a:pt x="256" y="1023"/>
                    <a:pt x="233" y="1005"/>
                  </a:cubicBezTo>
                  <a:cubicBezTo>
                    <a:pt x="230" y="1002"/>
                    <a:pt x="227" y="1000"/>
                    <a:pt x="225" y="997"/>
                  </a:cubicBezTo>
                  <a:cubicBezTo>
                    <a:pt x="222" y="995"/>
                    <a:pt x="219" y="992"/>
                    <a:pt x="217" y="989"/>
                  </a:cubicBezTo>
                  <a:cubicBezTo>
                    <a:pt x="214" y="987"/>
                    <a:pt x="212" y="984"/>
                    <a:pt x="210" y="980"/>
                  </a:cubicBezTo>
                  <a:cubicBezTo>
                    <a:pt x="208" y="977"/>
                    <a:pt x="205" y="974"/>
                    <a:pt x="203" y="971"/>
                  </a:cubicBezTo>
                  <a:cubicBezTo>
                    <a:pt x="185" y="941"/>
                    <a:pt x="178" y="903"/>
                    <a:pt x="179" y="860"/>
                  </a:cubicBezTo>
                  <a:cubicBezTo>
                    <a:pt x="181" y="818"/>
                    <a:pt x="191" y="770"/>
                    <a:pt x="210" y="720"/>
                  </a:cubicBezTo>
                  <a:cubicBezTo>
                    <a:pt x="228" y="671"/>
                    <a:pt x="254" y="619"/>
                    <a:pt x="286" y="568"/>
                  </a:cubicBezTo>
                  <a:cubicBezTo>
                    <a:pt x="318" y="517"/>
                    <a:pt x="357" y="467"/>
                    <a:pt x="402" y="419"/>
                  </a:cubicBezTo>
                  <a:cubicBezTo>
                    <a:pt x="442" y="376"/>
                    <a:pt x="484" y="339"/>
                    <a:pt x="525" y="309"/>
                  </a:cubicBezTo>
                  <a:cubicBezTo>
                    <a:pt x="567" y="278"/>
                    <a:pt x="608" y="253"/>
                    <a:pt x="648" y="235"/>
                  </a:cubicBezTo>
                  <a:cubicBezTo>
                    <a:pt x="688" y="217"/>
                    <a:pt x="726" y="206"/>
                    <a:pt x="761" y="203"/>
                  </a:cubicBezTo>
                  <a:cubicBezTo>
                    <a:pt x="796" y="199"/>
                    <a:pt x="828" y="204"/>
                    <a:pt x="854" y="217"/>
                  </a:cubicBezTo>
                  <a:cubicBezTo>
                    <a:pt x="858" y="218"/>
                    <a:pt x="861" y="220"/>
                    <a:pt x="864" y="222"/>
                  </a:cubicBezTo>
                  <a:cubicBezTo>
                    <a:pt x="867" y="224"/>
                    <a:pt x="870" y="226"/>
                    <a:pt x="873" y="228"/>
                  </a:cubicBezTo>
                  <a:cubicBezTo>
                    <a:pt x="876" y="231"/>
                    <a:pt x="879" y="233"/>
                    <a:pt x="882" y="235"/>
                  </a:cubicBezTo>
                  <a:cubicBezTo>
                    <a:pt x="885" y="238"/>
                    <a:pt x="887" y="241"/>
                    <a:pt x="890" y="243"/>
                  </a:cubicBezTo>
                  <a:cubicBezTo>
                    <a:pt x="913" y="269"/>
                    <a:pt x="926" y="304"/>
                    <a:pt x="929" y="345"/>
                  </a:cubicBezTo>
                  <a:cubicBezTo>
                    <a:pt x="932" y="388"/>
                    <a:pt x="925" y="436"/>
                    <a:pt x="908" y="489"/>
                  </a:cubicBezTo>
                  <a:close/>
                </a:path>
              </a:pathLst>
            </a:custGeom>
            <a:solidFill>
              <a:schemeClr val="accent1"/>
            </a:solidFill>
          </p:spPr>
          <p:txBody>
            <a:bodyPr vert="horz" wrap="square" lIns="91440" tIns="45720" rIns="91440" bIns="45720" anchor="t">
              <a:prstTxWarp prst="textNoShape">
                <a:avLst/>
              </a:prstTxWarp>
              <a:normAutofit/>
            </a:bodyPr>
            <a:lstStyle/>
            <a:p>
              <a:pPr marL="0" algn="l"/>
              <a:endParaRPr/>
            </a:p>
          </p:txBody>
        </p:sp>
      </p:grpSp>
      <p:sp>
        <p:nvSpPr>
          <p:cNvPr id="9" name="AutoShape 9"/>
          <p:cNvSpPr/>
          <p:nvPr/>
        </p:nvSpPr>
        <p:spPr>
          <a:xfrm flipH="1">
            <a:off x="4792474" y="1703537"/>
            <a:ext cx="6346580" cy="609600"/>
          </a:xfrm>
          <a:prstGeom prst="rect">
            <a:avLst/>
          </a:prstGeom>
          <a:noFill/>
        </p:spPr>
        <p:txBody>
          <a:bodyPr vert="horz" wrap="square" lIns="91440" tIns="45720" rIns="91440" bIns="45720" anchor="t">
            <a:spAutoFit/>
          </a:bodyPr>
          <a:lstStyle/>
          <a:p>
            <a:pPr marL="0" algn="l">
              <a:lnSpc>
                <a:spcPct val="120000"/>
              </a:lnSpc>
            </a:pPr>
            <a:r>
              <a:rPr lang="en-US" sz="1400" b="0" i="0" u="none" baseline="0">
                <a:solidFill>
                  <a:srgbClr val="000000"/>
                </a:solidFill>
                <a:latin typeface="Arial"/>
                <a:ea typeface="Arial"/>
              </a:rPr>
              <a:t>The collected text data undergoes normalization processes, including cleaning and standardizing formats, which ensure consistency and reduce potential inaccuracies in question representation.</a:t>
            </a:r>
          </a:p>
        </p:txBody>
      </p:sp>
      <p:sp>
        <p:nvSpPr>
          <p:cNvPr id="10" name="TextBox 10"/>
          <p:cNvSpPr txBox="1"/>
          <p:nvPr/>
        </p:nvSpPr>
        <p:spPr>
          <a:xfrm flipH="1">
            <a:off x="4792474" y="1364982"/>
            <a:ext cx="6346580" cy="338554"/>
          </a:xfrm>
          <a:prstGeom prst="rect">
            <a:avLst/>
          </a:prstGeom>
          <a:noFill/>
        </p:spPr>
        <p:txBody>
          <a:bodyPr vert="horz" wrap="square" lIns="91440" tIns="45720" rIns="91440" bIns="45720" rtlCol="0" anchor="t">
            <a:spAutoFit/>
          </a:bodyPr>
          <a:lstStyle/>
          <a:p>
            <a:pPr marL="0" algn="l">
              <a:defRPr/>
            </a:pPr>
            <a:r>
              <a:rPr lang="en-US" sz="1600" b="1" i="0" u="none" baseline="0">
                <a:solidFill>
                  <a:srgbClr val="000000"/>
                </a:solidFill>
                <a:latin typeface="Arial"/>
                <a:ea typeface="Arial"/>
              </a:rPr>
              <a:t>Text normalization</a:t>
            </a:r>
            <a:endParaRPr lang="en-US" sz="1100"/>
          </a:p>
        </p:txBody>
      </p:sp>
      <p:sp>
        <p:nvSpPr>
          <p:cNvPr id="11" name="AutoShape 11"/>
          <p:cNvSpPr/>
          <p:nvPr/>
        </p:nvSpPr>
        <p:spPr>
          <a:xfrm flipH="1">
            <a:off x="4823770" y="4019642"/>
            <a:ext cx="6346580" cy="609600"/>
          </a:xfrm>
          <a:prstGeom prst="rect">
            <a:avLst/>
          </a:prstGeom>
          <a:noFill/>
        </p:spPr>
        <p:txBody>
          <a:bodyPr vert="horz" wrap="square" lIns="91440" tIns="45720" rIns="91440" bIns="45720" anchor="t">
            <a:spAutoFit/>
          </a:bodyPr>
          <a:lstStyle/>
          <a:p>
            <a:pPr marL="0" algn="l">
              <a:lnSpc>
                <a:spcPct val="120000"/>
              </a:lnSpc>
            </a:pPr>
            <a:r>
              <a:rPr lang="en-US" sz="1400" b="0" i="0" u="none" baseline="0">
                <a:solidFill>
                  <a:srgbClr val="000000"/>
                </a:solidFill>
                <a:latin typeface="Arial"/>
                <a:ea typeface="Arial"/>
              </a:rPr>
              <a:t>Difficulty levels are converted from qualitative descriptors (e.g., "easy," "medium," "hard") into numerical representations. This transformation facilitates more efficient processing by machine learning models.</a:t>
            </a:r>
          </a:p>
        </p:txBody>
      </p:sp>
      <p:sp>
        <p:nvSpPr>
          <p:cNvPr id="12" name="TextBox 12"/>
          <p:cNvSpPr txBox="1"/>
          <p:nvPr/>
        </p:nvSpPr>
        <p:spPr>
          <a:xfrm flipH="1">
            <a:off x="4823770" y="3681087"/>
            <a:ext cx="6346580" cy="338554"/>
          </a:xfrm>
          <a:prstGeom prst="rect">
            <a:avLst/>
          </a:prstGeom>
          <a:noFill/>
        </p:spPr>
        <p:txBody>
          <a:bodyPr vert="horz" wrap="square" lIns="91440" tIns="45720" rIns="91440" bIns="45720" rtlCol="0" anchor="t">
            <a:spAutoFit/>
          </a:bodyPr>
          <a:lstStyle/>
          <a:p>
            <a:pPr marL="0" algn="l">
              <a:defRPr/>
            </a:pPr>
            <a:r>
              <a:rPr lang="en-US" sz="1600" b="1" i="0" u="none" baseline="0">
                <a:solidFill>
                  <a:srgbClr val="000000"/>
                </a:solidFill>
                <a:latin typeface="Arial"/>
                <a:ea typeface="Arial"/>
              </a:rPr>
              <a:t>Encoding difficulty levels</a:t>
            </a:r>
            <a:endParaRPr lang="en-US" sz="1100"/>
          </a:p>
        </p:txBody>
      </p:sp>
      <p:grpSp>
        <p:nvGrpSpPr>
          <p:cNvPr id="13" name="Group 13"/>
          <p:cNvGrpSpPr/>
          <p:nvPr/>
        </p:nvGrpSpPr>
        <p:grpSpPr>
          <a:xfrm>
            <a:off x="3145013" y="2209812"/>
            <a:ext cx="1491887" cy="1834837"/>
            <a:chOff x="6297911" y="2317750"/>
            <a:chExt cx="1491887" cy="1834837"/>
          </a:xfrm>
        </p:grpSpPr>
        <p:sp>
          <p:nvSpPr>
            <p:cNvPr id="14" name="Freeform 14"/>
            <p:cNvSpPr/>
            <p:nvPr/>
          </p:nvSpPr>
          <p:spPr>
            <a:xfrm flipH="1">
              <a:off x="6297911" y="3803051"/>
              <a:ext cx="289139" cy="349536"/>
            </a:xfrm>
            <a:custGeom>
              <a:avLst/>
              <a:gdLst/>
              <a:ahLst/>
              <a:cxnLst/>
              <a:rect l="l" t="t" r="r" b="b"/>
              <a:pathLst>
                <a:path w="206" h="238">
                  <a:moveTo>
                    <a:pt x="79" y="30"/>
                  </a:moveTo>
                  <a:cubicBezTo>
                    <a:pt x="206" y="238"/>
                    <a:pt x="206" y="238"/>
                    <a:pt x="206" y="238"/>
                  </a:cubicBezTo>
                  <a:cubicBezTo>
                    <a:pt x="24" y="76"/>
                    <a:pt x="24" y="76"/>
                    <a:pt x="24" y="76"/>
                  </a:cubicBezTo>
                  <a:cubicBezTo>
                    <a:pt x="0" y="54"/>
                    <a:pt x="62" y="0"/>
                    <a:pt x="79" y="30"/>
                  </a:cubicBezTo>
                  <a:close/>
                </a:path>
              </a:pathLst>
            </a:custGeom>
            <a:solidFill>
              <a:srgbClr val="FFFFFF">
                <a:lumMod val="95000"/>
              </a:srgbClr>
            </a:solidFill>
          </p:spPr>
          <p:txBody>
            <a:bodyPr vert="horz" wrap="square" lIns="91440" tIns="45720" rIns="91440" bIns="45720" anchor="t">
              <a:prstTxWarp prst="textNoShape">
                <a:avLst/>
              </a:prstTxWarp>
              <a:normAutofit lnSpcReduction="10000"/>
            </a:bodyPr>
            <a:lstStyle/>
            <a:p>
              <a:pPr marL="0" algn="l"/>
              <a:endParaRPr/>
            </a:p>
          </p:txBody>
        </p:sp>
        <p:sp>
          <p:nvSpPr>
            <p:cNvPr id="15" name="Freeform 15"/>
            <p:cNvSpPr/>
            <p:nvPr/>
          </p:nvSpPr>
          <p:spPr>
            <a:xfrm flipH="1">
              <a:off x="6345816" y="2534301"/>
              <a:ext cx="1235255" cy="1509562"/>
            </a:xfrm>
            <a:custGeom>
              <a:avLst/>
              <a:gdLst/>
              <a:ahLst/>
              <a:cxnLst/>
              <a:rect l="l" t="t" r="r" b="b"/>
              <a:pathLst>
                <a:path w="882" h="1027">
                  <a:moveTo>
                    <a:pt x="772" y="799"/>
                  </a:moveTo>
                  <a:cubicBezTo>
                    <a:pt x="0" y="0"/>
                    <a:pt x="0" y="0"/>
                    <a:pt x="0" y="0"/>
                  </a:cubicBezTo>
                  <a:cubicBezTo>
                    <a:pt x="645" y="905"/>
                    <a:pt x="645" y="905"/>
                    <a:pt x="645" y="905"/>
                  </a:cubicBezTo>
                  <a:cubicBezTo>
                    <a:pt x="732" y="1027"/>
                    <a:pt x="882" y="911"/>
                    <a:pt x="772" y="799"/>
                  </a:cubicBezTo>
                  <a:close/>
                </a:path>
              </a:pathLst>
            </a:custGeom>
            <a:solidFill>
              <a:srgbClr val="FFFFFF">
                <a:lumMod val="85000"/>
              </a:srgbClr>
            </a:solidFill>
          </p:spPr>
          <p:txBody>
            <a:bodyPr vert="horz" wrap="square" lIns="91440" tIns="45720" rIns="91440" bIns="45720" anchor="t">
              <a:prstTxWarp prst="textNoShape">
                <a:avLst/>
              </a:prstTxWarp>
              <a:normAutofit/>
            </a:bodyPr>
            <a:lstStyle/>
            <a:p>
              <a:pPr marL="0" algn="l"/>
              <a:endParaRPr/>
            </a:p>
          </p:txBody>
        </p:sp>
        <p:sp>
          <p:nvSpPr>
            <p:cNvPr id="16" name="Freeform 16"/>
            <p:cNvSpPr/>
            <p:nvPr/>
          </p:nvSpPr>
          <p:spPr>
            <a:xfrm flipH="1">
              <a:off x="6422805" y="2534301"/>
              <a:ext cx="1158265" cy="1381968"/>
            </a:xfrm>
            <a:custGeom>
              <a:avLst/>
              <a:gdLst/>
              <a:ahLst/>
              <a:cxnLst/>
              <a:rect l="l" t="t" r="r" b="b"/>
              <a:pathLst>
                <a:path w="827" h="940">
                  <a:moveTo>
                    <a:pt x="0" y="0"/>
                  </a:moveTo>
                  <a:cubicBezTo>
                    <a:pt x="782" y="940"/>
                    <a:pt x="782" y="940"/>
                    <a:pt x="782" y="940"/>
                  </a:cubicBezTo>
                  <a:cubicBezTo>
                    <a:pt x="817" y="912"/>
                    <a:pt x="827" y="855"/>
                    <a:pt x="772" y="799"/>
                  </a:cubicBezTo>
                  <a:lnTo>
                    <a:pt x="0" y="0"/>
                  </a:lnTo>
                  <a:close/>
                </a:path>
              </a:pathLst>
            </a:custGeom>
            <a:solidFill>
              <a:srgbClr val="FFFFFF">
                <a:lumMod val="95000"/>
              </a:srgbClr>
            </a:solidFill>
          </p:spPr>
          <p:txBody>
            <a:bodyPr vert="horz" wrap="square" lIns="91440" tIns="45720" rIns="91440" bIns="45720" anchor="t">
              <a:prstTxWarp prst="textNoShape">
                <a:avLst/>
              </a:prstTxWarp>
              <a:normAutofit/>
            </a:bodyPr>
            <a:lstStyle/>
            <a:p>
              <a:pPr marL="0" algn="l"/>
              <a:endParaRPr/>
            </a:p>
          </p:txBody>
        </p:sp>
        <p:sp>
          <p:nvSpPr>
            <p:cNvPr id="17" name="Freeform 17"/>
            <p:cNvSpPr/>
            <p:nvPr/>
          </p:nvSpPr>
          <p:spPr>
            <a:xfrm flipH="1">
              <a:off x="7246593" y="2317750"/>
              <a:ext cx="334477" cy="540926"/>
            </a:xfrm>
            <a:custGeom>
              <a:avLst/>
              <a:gdLst/>
              <a:ahLst/>
              <a:cxnLst/>
              <a:rect l="l" t="t" r="r" b="b"/>
              <a:pathLst>
                <a:path w="239" h="368">
                  <a:moveTo>
                    <a:pt x="184" y="368"/>
                  </a:moveTo>
                  <a:cubicBezTo>
                    <a:pt x="204" y="311"/>
                    <a:pt x="239" y="142"/>
                    <a:pt x="185" y="72"/>
                  </a:cubicBezTo>
                  <a:cubicBezTo>
                    <a:pt x="130" y="0"/>
                    <a:pt x="25" y="13"/>
                    <a:pt x="0" y="147"/>
                  </a:cubicBezTo>
                  <a:lnTo>
                    <a:pt x="184" y="368"/>
                  </a:lnTo>
                  <a:close/>
                </a:path>
              </a:pathLst>
            </a:custGeom>
            <a:solidFill>
              <a:schemeClr val="accent1"/>
            </a:solidFill>
          </p:spPr>
          <p:txBody>
            <a:bodyPr vert="horz" wrap="square" lIns="91440" tIns="45720" rIns="91440" bIns="45720" anchor="t">
              <a:prstTxWarp prst="textNoShape">
                <a:avLst/>
              </a:prstTxWarp>
              <a:normAutofit/>
            </a:bodyPr>
            <a:lstStyle/>
            <a:p>
              <a:pPr marL="0" algn="l"/>
              <a:endParaRPr/>
            </a:p>
          </p:txBody>
        </p:sp>
        <p:sp>
          <p:nvSpPr>
            <p:cNvPr id="18" name="Freeform 18"/>
            <p:cNvSpPr/>
            <p:nvPr/>
          </p:nvSpPr>
          <p:spPr>
            <a:xfrm flipH="1">
              <a:off x="7323583" y="2534301"/>
              <a:ext cx="466215" cy="337854"/>
            </a:xfrm>
            <a:custGeom>
              <a:avLst/>
              <a:gdLst/>
              <a:ahLst/>
              <a:cxnLst/>
              <a:rect l="l" t="t" r="r" b="b"/>
              <a:pathLst>
                <a:path w="333" h="230">
                  <a:moveTo>
                    <a:pt x="333" y="221"/>
                  </a:moveTo>
                  <a:cubicBezTo>
                    <a:pt x="273" y="230"/>
                    <a:pt x="120" y="214"/>
                    <a:pt x="60" y="148"/>
                  </a:cubicBezTo>
                  <a:cubicBezTo>
                    <a:pt x="0" y="82"/>
                    <a:pt x="30" y="0"/>
                    <a:pt x="149" y="0"/>
                  </a:cubicBezTo>
                  <a:lnTo>
                    <a:pt x="333" y="221"/>
                  </a:lnTo>
                  <a:close/>
                </a:path>
              </a:pathLst>
            </a:custGeom>
            <a:solidFill>
              <a:schemeClr val="accent1">
                <a:lumMod val="75000"/>
              </a:schemeClr>
            </a:solidFill>
          </p:spPr>
          <p:txBody>
            <a:bodyPr vert="horz" wrap="square" lIns="91440" tIns="45720" rIns="91440" bIns="45720" anchor="t">
              <a:prstTxWarp prst="textNoShape">
                <a:avLst/>
              </a:prstTxWarp>
              <a:normAutofit fontScale="92500" lnSpcReduction="10000"/>
            </a:bodyPr>
            <a:lstStyle/>
            <a:p>
              <a:pPr marL="0" algn="l"/>
              <a:endParaRPr/>
            </a:p>
          </p:txBody>
        </p:sp>
      </p:grpSp>
      <p:cxnSp>
        <p:nvCxnSpPr>
          <p:cNvPr id="19" name="Connector 19"/>
          <p:cNvCxnSpPr/>
          <p:nvPr/>
        </p:nvCxnSpPr>
        <p:spPr>
          <a:xfrm>
            <a:off x="4459469" y="3429000"/>
            <a:ext cx="6871198" cy="0"/>
          </a:xfrm>
          <a:prstGeom prst="line">
            <a:avLst/>
          </a:prstGeom>
          <a:ln w="3175" cap="rnd" cmpd="sng">
            <a:solidFill>
              <a:srgbClr val="FFFFFF">
                <a:lumMod val="75000"/>
              </a:srgbClr>
            </a:solidFill>
            <a:prstDash val="solid"/>
          </a:ln>
        </p:spPr>
      </p:cxnSp>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afterEffect">
                                  <p:stCondLst>
                                    <p:cond delay="0"/>
                                  </p:stCondLst>
                                  <p:childTnLst>
                                    <p:anim calcmode="lin" valueType="num">
                                      <p:cBhvr>
                                        <p:cTn id="6" dur="1000" fill="hold"/>
                                        <p:tgtEl>
                                          <p:spTgt spid="2"/>
                                        </p:tgtEl>
                                        <p:attrNameLst>
                                          <p:attrName>ppt_x</p:attrName>
                                        </p:attrNameLst>
                                      </p:cBhvr>
                                      <p:tavLst>
                                        <p:tav tm="0">
                                          <p:val>
                                            <p:strVal val="#ppt_x"/>
                                          </p:val>
                                        </p:tav>
                                        <p:tav tm="100000">
                                          <p:val>
                                            <p:strVal val="#ppt_x"/>
                                          </p:val>
                                        </p:tav>
                                      </p:tavLst>
                                    </p:anim>
                                    <p:anim calcmode="lin" valueType="num">
                                      <p:cBhvr>
                                        <p:cTn id="7" dur="1000" fill="hold"/>
                                        <p:tgtEl>
                                          <p:spTgt spid="2"/>
                                        </p:tgtEl>
                                        <p:attrNameLst>
                                          <p:attrName>ppt_y</p:attrName>
                                        </p:attrNameLst>
                                      </p:cBhvr>
                                      <p:tavLst>
                                        <p:tav tm="0">
                                          <p:val>
                                            <p:strVal val="#ppt_y+.1"/>
                                          </p:val>
                                        </p:tav>
                                        <p:tav tm="100000">
                                          <p:val>
                                            <p:strVal val="#ppt_y"/>
                                          </p:val>
                                        </p:tav>
                                      </p:tavLst>
                                    </p:anim>
                                    <p:animEffect transition="in" filter="fade">
                                      <p:cBhvr>
                                        <p:cTn id="8" dur="1000"/>
                                        <p:tgtEl>
                                          <p:spTgt spid="2"/>
                                        </p:tgtEl>
                                      </p:cBhvr>
                                    </p:animEffect>
                                    <p:set>
                                      <p:cBhvr>
                                        <p:cTn id="9" dur="1" fill="hold">
                                          <p:stCondLst>
                                            <p:cond delay="0"/>
                                          </p:stCondLst>
                                        </p:cTn>
                                        <p:tgtEl>
                                          <p:spTgt spid="2"/>
                                        </p:tgtEl>
                                        <p:attrNameLst>
                                          <p:attrName>style.visibility</p:attrName>
                                        </p:attrNameLst>
                                      </p:cBhvr>
                                      <p:to>
                                        <p:strVal val="visible"/>
                                      </p:to>
                                    </p:set>
                                  </p:childTnLst>
                                </p:cTn>
                              </p:par>
                              <p:par>
                                <p:cTn id="10" presetID="35" presetClass="entr" presetSubtype="0" fill="hold" nodeType="afterEffect">
                                  <p:stCondLst>
                                    <p:cond delay="0"/>
                                  </p:stCondLst>
                                  <p:childTnLst>
                                    <p:anim calcmode="lin" valueType="num">
                                      <p:cBhvr>
                                        <p:cTn id="11" dur="1000" fill="hold"/>
                                        <p:tgtEl>
                                          <p:spTgt spid="10"/>
                                        </p:tgtEl>
                                        <p:attrNameLst>
                                          <p:attrName>style.rotation</p:attrName>
                                        </p:attrNameLst>
                                      </p:cBhvr>
                                      <p:tavLst>
                                        <p:tav tm="0">
                                          <p:val>
                                            <p:fltVal val="720"/>
                                          </p:val>
                                        </p:tav>
                                        <p:tav tm="100000">
                                          <p:val>
                                            <p:fltVal val="0"/>
                                          </p:val>
                                        </p:tav>
                                      </p:tavLst>
                                    </p:anim>
                                    <p:anim calcmode="lin" valueType="num">
                                      <p:cBhvr>
                                        <p:cTn id="12" dur="1000" fill="hold"/>
                                        <p:tgtEl>
                                          <p:spTgt spid="10"/>
                                        </p:tgtEl>
                                        <p:attrNameLst>
                                          <p:attrName>ppt_h</p:attrName>
                                        </p:attrNameLst>
                                      </p:cBhvr>
                                      <p:tavLst>
                                        <p:tav tm="0">
                                          <p:val>
                                            <p:fltVal val="0"/>
                                          </p:val>
                                        </p:tav>
                                        <p:tav tm="100000">
                                          <p:val>
                                            <p:strVal val="#ppt_h"/>
                                          </p:val>
                                        </p:tav>
                                      </p:tavLst>
                                    </p:anim>
                                    <p:anim calcmode="lin" valueType="num">
                                      <p:cBhvr>
                                        <p:cTn id="13" dur="1000" fill="hold"/>
                                        <p:tgtEl>
                                          <p:spTgt spid="10"/>
                                        </p:tgtEl>
                                        <p:attrNameLst>
                                          <p:attrName>ppt_w</p:attrName>
                                        </p:attrNameLst>
                                      </p:cBhvr>
                                      <p:tavLst>
                                        <p:tav tm="0">
                                          <p:val>
                                            <p:fltVal val="0"/>
                                          </p:val>
                                        </p:tav>
                                        <p:tav tm="100000">
                                          <p:val>
                                            <p:strVal val="#ppt_w"/>
                                          </p:val>
                                        </p:tav>
                                      </p:tavLst>
                                    </p:anim>
                                    <p:animEffect transition="in" filter="fade">
                                      <p:cBhvr>
                                        <p:cTn id="14" dur="1000"/>
                                        <p:tgtEl>
                                          <p:spTgt spid="10"/>
                                        </p:tgtEl>
                                      </p:cBhvr>
                                    </p:animEffect>
                                    <p:set>
                                      <p:cBhvr>
                                        <p:cTn id="15" dur="1000" fill="hold">
                                          <p:stCondLst>
                                            <p:cond delay="0"/>
                                          </p:stCondLst>
                                        </p:cTn>
                                        <p:tgtEl>
                                          <p:spTgt spid="10"/>
                                        </p:tgtEl>
                                        <p:attrNameLst>
                                          <p:attrName>style.visibility</p:attrName>
                                        </p:attrNameLst>
                                      </p:cBhvr>
                                      <p:to>
                                        <p:strVal val="visible"/>
                                      </p:to>
                                    </p:set>
                                  </p:childTnLst>
                                </p:cTn>
                              </p:par>
                              <p:par>
                                <p:cTn id="16" presetID="39" presetClass="entr" presetSubtype="0" fill="hold" nodeType="afterEffect">
                                  <p:stCondLst>
                                    <p:cond delay="0"/>
                                  </p:stCondLst>
                                  <p:childTnLst>
                                    <p:anim calcmode="lin" valueType="num">
                                      <p:cBhvr>
                                        <p:cTn id="17" dur="1000" fill="hold"/>
                                        <p:tgtEl>
                                          <p:spTgt spid="9"/>
                                        </p:tgtEl>
                                        <p:attrNameLst>
                                          <p:attrName>ppt_h</p:attrName>
                                        </p:attrNameLst>
                                      </p:cBhvr>
                                      <p:tavLst>
                                        <p:tav tm="0">
                                          <p:val>
                                            <p:strVal val="#ppt_h/20"/>
                                          </p:val>
                                        </p:tav>
                                        <p:tav tm="50000">
                                          <p:val>
                                            <p:strVal val="#ppt_h/20"/>
                                          </p:val>
                                        </p:tav>
                                        <p:tav tm="100000">
                                          <p:val>
                                            <p:strVal val="#ppt_h"/>
                                          </p:val>
                                        </p:tav>
                                      </p:tavLst>
                                    </p:anim>
                                    <p:anim calcmode="lin" valueType="num">
                                      <p:cBhvr>
                                        <p:cTn id="18" dur="1000" fill="hold"/>
                                        <p:tgtEl>
                                          <p:spTgt spid="9"/>
                                        </p:tgtEl>
                                        <p:attrNameLst>
                                          <p:attrName>ppt_w</p:attrName>
                                        </p:attrNameLst>
                                      </p:cBhvr>
                                      <p:tavLst>
                                        <p:tav tm="0">
                                          <p:val>
                                            <p:strVal val="#ppt_w+.3"/>
                                          </p:val>
                                        </p:tav>
                                        <p:tav tm="50000">
                                          <p:val>
                                            <p:strVal val="#ppt_w+.3"/>
                                          </p:val>
                                        </p:tav>
                                        <p:tav tm="100000">
                                          <p:val>
                                            <p:strVal val="#ppt_w"/>
                                          </p:val>
                                        </p:tav>
                                      </p:tavLst>
                                    </p:anim>
                                    <p:anim calcmode="lin" valueType="num">
                                      <p:cBhvr>
                                        <p:cTn id="19" dur="1000" fill="hold"/>
                                        <p:tgtEl>
                                          <p:spTgt spid="9"/>
                                        </p:tgtEl>
                                        <p:attrNameLst>
                                          <p:attrName>ppt_x</p:attrName>
                                        </p:attrNameLst>
                                      </p:cBhvr>
                                      <p:tavLst>
                                        <p:tav tm="0">
                                          <p:val>
                                            <p:strVal val="#ppt_x-.3"/>
                                          </p:val>
                                        </p:tav>
                                        <p:tav tm="50000">
                                          <p:val>
                                            <p:strVal val="#ppt_x"/>
                                          </p:val>
                                        </p:tav>
                                        <p:tav tm="100000">
                                          <p:val>
                                            <p:strVal val="#ppt_x"/>
                                          </p:val>
                                        </p:tav>
                                      </p:tavLst>
                                    </p:anim>
                                    <p:anim calcmode="lin" valueType="num">
                                      <p:cBhvr>
                                        <p:cTn id="20" dur="1000" fill="hold"/>
                                        <p:tgtEl>
                                          <p:spTgt spid="9"/>
                                        </p:tgtEl>
                                        <p:attrNameLst>
                                          <p:attrName>ppt_y</p:attrName>
                                        </p:attrNameLst>
                                      </p:cBhvr>
                                      <p:tavLst>
                                        <p:tav tm="0">
                                          <p:val>
                                            <p:strVal val="#ppt_y"/>
                                          </p:val>
                                        </p:tav>
                                        <p:tav tm="100000">
                                          <p:val>
                                            <p:strVal val="#ppt_y"/>
                                          </p:val>
                                        </p:tav>
                                      </p:tavLst>
                                    </p:anim>
                                    <p:set>
                                      <p:cBhvr>
                                        <p:cTn id="21" dur="1000" fill="hold">
                                          <p:stCondLst>
                                            <p:cond delay="0"/>
                                          </p:stCondLst>
                                        </p:cTn>
                                        <p:tgtEl>
                                          <p:spTgt spid="9"/>
                                        </p:tgtEl>
                                        <p:attrNameLst>
                                          <p:attrName>style.visibility</p:attrName>
                                        </p:attrNameLst>
                                      </p:cBhvr>
                                      <p:to>
                                        <p:strVal val="visible"/>
                                      </p:to>
                                    </p:set>
                                  </p:childTnLst>
                                </p:cTn>
                              </p:par>
                              <p:par>
                                <p:cTn id="22" presetID="21" presetClass="entr" presetSubtype="4" fill="hold" nodeType="afterEffect">
                                  <p:stCondLst>
                                    <p:cond delay="0"/>
                                  </p:stCondLst>
                                  <p:childTnLst>
                                    <p:animEffect transition="in" filter="wheel(4)">
                                      <p:cBhvr>
                                        <p:cTn id="23" dur="1000"/>
                                        <p:tgtEl>
                                          <p:spTgt spid="12"/>
                                        </p:tgtEl>
                                      </p:cBhvr>
                                    </p:animEffect>
                                    <p:set>
                                      <p:cBhvr>
                                        <p:cTn id="24" dur="1000" fill="hold">
                                          <p:stCondLst>
                                            <p:cond delay="0"/>
                                          </p:stCondLst>
                                        </p:cTn>
                                        <p:tgtEl>
                                          <p:spTgt spid="12"/>
                                        </p:tgtEl>
                                        <p:attrNameLst>
                                          <p:attrName>style.visibility</p:attrName>
                                        </p:attrNameLst>
                                      </p:cBhvr>
                                      <p:to>
                                        <p:strVal val="visible"/>
                                      </p:to>
                                    </p:set>
                                  </p:childTnLst>
                                </p:cTn>
                              </p:par>
                              <p:par>
                                <p:cTn id="25" presetID="49" presetClass="entr" presetSubtype="0" fill="hold" nodeType="afterEffect">
                                  <p:stCondLst>
                                    <p:cond delay="0"/>
                                  </p:stCondLst>
                                  <p:childTnLst>
                                    <p:anim calcmode="lin" valueType="num">
                                      <p:cBhvr>
                                        <p:cTn id="26" dur="1000" fill="hold"/>
                                        <p:tgtEl>
                                          <p:spTgt spid="11"/>
                                        </p:tgtEl>
                                        <p:attrNameLst>
                                          <p:attrName>ppt_w</p:attrName>
                                        </p:attrNameLst>
                                      </p:cBhvr>
                                      <p:tavLst>
                                        <p:tav tm="0">
                                          <p:val>
                                            <p:fltVal val="0"/>
                                          </p:val>
                                        </p:tav>
                                        <p:tav tm="100000">
                                          <p:val>
                                            <p:strVal val="#ppt_w"/>
                                          </p:val>
                                        </p:tav>
                                      </p:tavLst>
                                    </p:anim>
                                    <p:anim calcmode="lin" valueType="num">
                                      <p:cBhvr>
                                        <p:cTn id="27" dur="1000" fill="hold"/>
                                        <p:tgtEl>
                                          <p:spTgt spid="11"/>
                                        </p:tgtEl>
                                        <p:attrNameLst>
                                          <p:attrName>ppt_h</p:attrName>
                                        </p:attrNameLst>
                                      </p:cBhvr>
                                      <p:tavLst>
                                        <p:tav tm="0">
                                          <p:val>
                                            <p:fltVal val="0"/>
                                          </p:val>
                                        </p:tav>
                                        <p:tav tm="100000">
                                          <p:val>
                                            <p:strVal val="#ppt_h"/>
                                          </p:val>
                                        </p:tav>
                                      </p:tavLst>
                                    </p:anim>
                                    <p:anim calcmode="lin" valueType="num">
                                      <p:cBhvr>
                                        <p:cTn id="28" dur="1000" fill="hold"/>
                                        <p:tgtEl>
                                          <p:spTgt spid="11"/>
                                        </p:tgtEl>
                                        <p:attrNameLst>
                                          <p:attrName>style.rotation</p:attrName>
                                        </p:attrNameLst>
                                      </p:cBhvr>
                                      <p:tavLst>
                                        <p:tav tm="0">
                                          <p:val>
                                            <p:fltVal val="360"/>
                                          </p:val>
                                        </p:tav>
                                        <p:tav tm="100000">
                                          <p:val>
                                            <p:fltVal val="0"/>
                                          </p:val>
                                        </p:tav>
                                      </p:tavLst>
                                    </p:anim>
                                    <p:animEffect transition="in" filter="fade">
                                      <p:cBhvr>
                                        <p:cTn id="29" dur="1000"/>
                                        <p:tgtEl>
                                          <p:spTgt spid="11"/>
                                        </p:tgtEl>
                                      </p:cBhvr>
                                    </p:animEffect>
                                    <p:set>
                                      <p:cBhvr>
                                        <p:cTn id="30" dur="1000"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3386407" y="3785294"/>
            <a:ext cx="5419185" cy="895350"/>
          </a:xfrm>
        </p:spPr>
        <p:txBody>
          <a:bodyPr vert="horz" lIns="91440" tIns="45720" rIns="91440" bIns="45720" anchor="t">
            <a:normAutofit/>
          </a:bodyPr>
          <a:lstStyle/>
          <a:p>
            <a:pPr algn="ctr">
              <a:lnSpc>
                <a:spcPct val="90000"/>
              </a:lnSpc>
              <a:spcBef>
                <a:spcPct val="0"/>
              </a:spcBef>
            </a:pPr>
            <a:r>
              <a:rPr lang="zh-CN" altLang="en-US" sz="2400" b="1" i="0" u="none" baseline="0">
                <a:solidFill>
                  <a:srgbClr val="FFFFFF"/>
                </a:solidFill>
                <a:latin typeface="微软雅黑"/>
                <a:ea typeface="微软雅黑"/>
              </a:rPr>
              <a:t>AI Models for Difficulty Level Prediction</a:t>
            </a:r>
          </a:p>
        </p:txBody>
      </p:sp>
      <p:sp>
        <p:nvSpPr>
          <p:cNvPr id="3" name="TextBox 3"/>
          <p:cNvSpPr txBox="1"/>
          <p:nvPr/>
        </p:nvSpPr>
        <p:spPr>
          <a:xfrm>
            <a:off x="5040162" y="1870587"/>
            <a:ext cx="327485" cy="1613424"/>
          </a:xfrm>
          <a:prstGeom prst="rect">
            <a:avLst/>
          </a:prstGeom>
          <a:noFill/>
        </p:spPr>
        <p:txBody>
          <a:bodyPr vert="horz" wrap="none" lIns="91440" tIns="45720" rIns="91440" bIns="45720" rtlCol="0" anchor="t">
            <a:prstTxWarp prst="textPlain">
              <a:avLst/>
            </a:prstTxWarp>
            <a:spAutoFit/>
          </a:bodyPr>
          <a:lstStyle/>
          <a:p>
            <a:pPr marL="0" algn="l">
              <a:defRPr/>
            </a:pPr>
            <a:r>
              <a:rPr lang="en-US" b="0" i="0" u="none" spc="100" baseline="0">
                <a:ln w="1270">
                  <a:solidFill>
                    <a:schemeClr val="accent3">
                      <a:lumMod val="60000"/>
                      <a:lumOff val="40000"/>
                    </a:schemeClr>
                  </a:solidFill>
                </a:ln>
                <a:noFill/>
                <a:latin typeface="Impact"/>
                <a:ea typeface="Impact"/>
              </a:rPr>
              <a:t>/</a:t>
            </a:r>
            <a:endParaRPr lang="en-US" sz="1100"/>
          </a:p>
        </p:txBody>
      </p:sp>
      <p:sp>
        <p:nvSpPr>
          <p:cNvPr id="4" name="TextBox 4"/>
          <p:cNvSpPr txBox="1"/>
          <p:nvPr/>
        </p:nvSpPr>
        <p:spPr>
          <a:xfrm>
            <a:off x="5535479" y="1569303"/>
            <a:ext cx="2171606" cy="2215991"/>
          </a:xfrm>
          <a:prstGeom prst="rect">
            <a:avLst/>
          </a:prstGeom>
          <a:noFill/>
        </p:spPr>
        <p:txBody>
          <a:bodyPr vert="horz" wrap="square" lIns="91440" tIns="45720" rIns="91440" bIns="45720" rtlCol="0" anchor="t">
            <a:spAutoFit/>
          </a:bodyPr>
          <a:lstStyle/>
          <a:p>
            <a:pPr marL="0" algn="l">
              <a:defRPr/>
            </a:pPr>
            <a:r>
              <a:rPr lang="en-US" sz="13800" b="0" i="0" u="none" spc="100" baseline="0">
                <a:ln w="1270">
                  <a:solidFill>
                    <a:schemeClr val="accent3">
                      <a:lumMod val="60000"/>
                      <a:lumOff val="40000"/>
                    </a:schemeClr>
                  </a:solidFill>
                </a:ln>
                <a:noFill/>
                <a:latin typeface="Impact"/>
                <a:ea typeface="Impact"/>
              </a:rPr>
              <a:t>04</a:t>
            </a:r>
            <a:endParaRPr lang="en-US" sz="1100"/>
          </a:p>
        </p:txBody>
      </p:sp>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5" fill="hold" nodeType="afterEffect">
                                  <p:stCondLst>
                                    <p:cond delay="0"/>
                                  </p:stCondLst>
                                  <p:childTnLst>
                                    <p:animEffect transition="in" filter="checkerboard(down)">
                                      <p:cBhvr>
                                        <p:cTn id="6" dur="1000"/>
                                        <p:tgtEl>
                                          <p:spTgt spid="4"/>
                                        </p:tgtEl>
                                      </p:cBhvr>
                                    </p:animEffect>
                                    <p:set>
                                      <p:cBhvr>
                                        <p:cTn id="7" dur="1000" fill="hold">
                                          <p:stCondLst>
                                            <p:cond delay="0"/>
                                          </p:stCondLst>
                                        </p:cTn>
                                        <p:tgtEl>
                                          <p:spTgt spid="4"/>
                                        </p:tgtEl>
                                        <p:attrNameLst>
                                          <p:attrName>style.visibility</p:attrName>
                                        </p:attrNameLst>
                                      </p:cBhvr>
                                      <p:to>
                                        <p:strVal val="visible"/>
                                      </p:to>
                                    </p:set>
                                  </p:childTnLst>
                                </p:cTn>
                              </p:par>
                              <p:par>
                                <p:cTn id="8" presetID="12" presetClass="entr" presetSubtype="2" fill="hold" nodeType="afterEffect">
                                  <p:stCondLst>
                                    <p:cond delay="0"/>
                                  </p:stCondLst>
                                  <p:childTnLst>
                                    <p:anim calcmode="lin" valueType="num">
                                      <p:cBhvr additive="base">
                                        <p:cTn id="9" dur="500"/>
                                        <p:tgtEl>
                                          <p:spTgt spid="2"/>
                                        </p:tgtEl>
                                        <p:attrNameLst>
                                          <p:attrName>ppt_x</p:attrName>
                                        </p:attrNameLst>
                                      </p:cBhvr>
                                      <p:tavLst>
                                        <p:tav tm="0">
                                          <p:val>
                                            <p:strVal val="#ppt_x+#ppt_w*1.125000"/>
                                          </p:val>
                                        </p:tav>
                                        <p:tav tm="100000">
                                          <p:val>
                                            <p:strVal val="#ppt_x"/>
                                          </p:val>
                                        </p:tav>
                                      </p:tavLst>
                                    </p:anim>
                                    <p:animEffect transition="in" filter="wipe(left)">
                                      <p:cBhvr>
                                        <p:cTn id="10" dur="500"/>
                                        <p:tgtEl>
                                          <p:spTgt spid="2"/>
                                        </p:tgtEl>
                                      </p:cBhvr>
                                    </p:animEffect>
                                    <p:set>
                                      <p:cBhvr>
                                        <p:cTn id="11" dur="500"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Model Selection</a:t>
            </a:r>
          </a:p>
        </p:txBody>
      </p:sp>
      <p:sp>
        <p:nvSpPr>
          <p:cNvPr id="3" name="AutoShape 3"/>
          <p:cNvSpPr/>
          <p:nvPr/>
        </p:nvSpPr>
        <p:spPr>
          <a:xfrm>
            <a:off x="4254537" y="1778214"/>
            <a:ext cx="1094172" cy="1094172"/>
          </a:xfrm>
          <a:prstGeom prst="ellipse">
            <a:avLst/>
          </a:prstGeom>
          <a:solidFill>
            <a:schemeClr val="accent1"/>
          </a:solidFill>
          <a:ln cap="flat" cmpd="sng">
            <a:prstDash val="solid"/>
          </a:ln>
        </p:spPr>
        <p:txBody>
          <a:bodyPr vert="horz" lIns="91440" tIns="45720" rIns="91440" bIns="45720" anchor="ctr">
            <a:normAutofit/>
          </a:bodyPr>
          <a:lstStyle/>
          <a:p>
            <a:pPr marL="0" algn="ctr"/>
            <a:r>
              <a:rPr lang="en-US" sz="4000" b="1" i="0" u="none" baseline="0">
                <a:solidFill>
                  <a:schemeClr val="lt1"/>
                </a:solidFill>
                <a:latin typeface="Arial"/>
                <a:ea typeface="Arial"/>
              </a:rPr>
              <a:t>02</a:t>
            </a:r>
          </a:p>
        </p:txBody>
      </p:sp>
      <p:cxnSp>
        <p:nvCxnSpPr>
          <p:cNvPr id="4" name="Connector 4"/>
          <p:cNvCxnSpPr/>
          <p:nvPr/>
        </p:nvCxnSpPr>
        <p:spPr>
          <a:xfrm>
            <a:off x="4801623" y="2819501"/>
            <a:ext cx="0" cy="2304702"/>
          </a:xfrm>
          <a:prstGeom prst="line">
            <a:avLst/>
          </a:prstGeom>
          <a:ln w="15875" cap="rnd" cmpd="sng">
            <a:solidFill>
              <a:schemeClr val="accent1"/>
            </a:solidFill>
            <a:prstDash val="solid"/>
            <a:tailEnd type="oval"/>
          </a:ln>
        </p:spPr>
      </p:cxnSp>
      <p:sp>
        <p:nvSpPr>
          <p:cNvPr id="5" name="AutoShape 5"/>
          <p:cNvSpPr/>
          <p:nvPr/>
        </p:nvSpPr>
        <p:spPr>
          <a:xfrm>
            <a:off x="7830535" y="1778214"/>
            <a:ext cx="1094172" cy="1094172"/>
          </a:xfrm>
          <a:prstGeom prst="ellipse">
            <a:avLst/>
          </a:prstGeom>
          <a:solidFill>
            <a:srgbClr val="768394">
              <a:alpha val="50000"/>
            </a:srgbClr>
          </a:solidFill>
          <a:ln cap="flat" cmpd="sng">
            <a:prstDash val="solid"/>
          </a:ln>
        </p:spPr>
        <p:txBody>
          <a:bodyPr vert="horz" lIns="91440" tIns="45720" rIns="91440" bIns="45720" anchor="ctr">
            <a:normAutofit/>
          </a:bodyPr>
          <a:lstStyle/>
          <a:p>
            <a:pPr marL="0" algn="ctr"/>
            <a:r>
              <a:rPr lang="en-US" sz="4000" b="1" i="0" u="none" baseline="0">
                <a:solidFill>
                  <a:schemeClr val="lt1"/>
                </a:solidFill>
                <a:latin typeface="Arial"/>
                <a:ea typeface="Arial"/>
              </a:rPr>
              <a:t>03</a:t>
            </a:r>
          </a:p>
        </p:txBody>
      </p:sp>
      <p:cxnSp>
        <p:nvCxnSpPr>
          <p:cNvPr id="6" name="Connector 6"/>
          <p:cNvCxnSpPr/>
          <p:nvPr/>
        </p:nvCxnSpPr>
        <p:spPr>
          <a:xfrm>
            <a:off x="8377621" y="2872386"/>
            <a:ext cx="0" cy="2251817"/>
          </a:xfrm>
          <a:prstGeom prst="line">
            <a:avLst/>
          </a:prstGeom>
          <a:ln w="15875" cap="rnd" cmpd="sng">
            <a:solidFill>
              <a:srgbClr val="768394">
                <a:alpha val="50000"/>
              </a:srgbClr>
            </a:solidFill>
            <a:prstDash val="solid"/>
            <a:tailEnd type="oval"/>
          </a:ln>
        </p:spPr>
      </p:cxnSp>
      <p:cxnSp>
        <p:nvCxnSpPr>
          <p:cNvPr id="7" name="Connector 7"/>
          <p:cNvCxnSpPr/>
          <p:nvPr/>
        </p:nvCxnSpPr>
        <p:spPr>
          <a:xfrm>
            <a:off x="1225625" y="2872386"/>
            <a:ext cx="0" cy="2228066"/>
          </a:xfrm>
          <a:prstGeom prst="line">
            <a:avLst/>
          </a:prstGeom>
          <a:ln w="15875" cap="rnd" cmpd="sng">
            <a:solidFill>
              <a:srgbClr val="768394">
                <a:alpha val="50000"/>
              </a:srgbClr>
            </a:solidFill>
            <a:prstDash val="solid"/>
            <a:tailEnd type="oval"/>
          </a:ln>
        </p:spPr>
      </p:cxnSp>
      <p:sp>
        <p:nvSpPr>
          <p:cNvPr id="8" name="AutoShape 8"/>
          <p:cNvSpPr/>
          <p:nvPr/>
        </p:nvSpPr>
        <p:spPr>
          <a:xfrm>
            <a:off x="678539" y="1778214"/>
            <a:ext cx="1094172" cy="1094172"/>
          </a:xfrm>
          <a:prstGeom prst="ellipse">
            <a:avLst/>
          </a:prstGeom>
          <a:solidFill>
            <a:srgbClr val="768394">
              <a:alpha val="50000"/>
            </a:srgbClr>
          </a:solidFill>
          <a:ln cap="flat" cmpd="sng">
            <a:prstDash val="solid"/>
          </a:ln>
        </p:spPr>
        <p:txBody>
          <a:bodyPr vert="horz" lIns="91440" tIns="45720" rIns="91440" bIns="45720" anchor="ctr">
            <a:normAutofit/>
          </a:bodyPr>
          <a:lstStyle/>
          <a:p>
            <a:pPr marL="0" algn="ctr"/>
            <a:r>
              <a:rPr lang="en-US" sz="4000" b="1" i="0" u="none" baseline="0">
                <a:solidFill>
                  <a:schemeClr val="lt1"/>
                </a:solidFill>
                <a:latin typeface="Arial"/>
                <a:ea typeface="Arial"/>
              </a:rPr>
              <a:t>01</a:t>
            </a:r>
          </a:p>
        </p:txBody>
      </p:sp>
      <p:sp>
        <p:nvSpPr>
          <p:cNvPr id="9" name="TextBox 9"/>
          <p:cNvSpPr txBox="1"/>
          <p:nvPr/>
        </p:nvSpPr>
        <p:spPr>
          <a:xfrm>
            <a:off x="1437637" y="3543745"/>
            <a:ext cx="3098731" cy="1400384"/>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ln/>
                <a:solidFill>
                  <a:srgbClr val="000000"/>
                </a:solidFill>
                <a:latin typeface="微软雅黑"/>
                <a:ea typeface="微软雅黑"/>
              </a:rPr>
              <a:t>Various supervised learning models are employed to predict question difficulty levels based on learner interactions. These models rely on past data to identify patterns and improve their predictive capabilities.</a:t>
            </a:r>
            <a:endParaRPr lang="en-US" sz="1100"/>
          </a:p>
        </p:txBody>
      </p:sp>
      <p:sp>
        <p:nvSpPr>
          <p:cNvPr id="10" name="TextBox 10"/>
          <p:cNvSpPr txBox="1"/>
          <p:nvPr/>
        </p:nvSpPr>
        <p:spPr>
          <a:xfrm flipH="1">
            <a:off x="1437636" y="2900190"/>
            <a:ext cx="3098731"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Supervised learning models overview</a:t>
            </a:r>
            <a:endParaRPr lang="en-US" sz="1100"/>
          </a:p>
        </p:txBody>
      </p:sp>
      <p:sp>
        <p:nvSpPr>
          <p:cNvPr id="11" name="TextBox 11"/>
          <p:cNvSpPr txBox="1"/>
          <p:nvPr/>
        </p:nvSpPr>
        <p:spPr>
          <a:xfrm>
            <a:off x="5005347" y="3550421"/>
            <a:ext cx="3098731" cy="1400384"/>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ln/>
                <a:solidFill>
                  <a:srgbClr val="000000"/>
                </a:solidFill>
                <a:latin typeface="微软雅黑"/>
                <a:ea typeface="微软雅黑"/>
              </a:rPr>
              <a:t>Decision Trees help predict question difficulty by analyzing user behavior and performance characteristics. Random Forests incorporate multiple trees to enhance prediction robustness and accuracy, therefore refining user experience.</a:t>
            </a:r>
            <a:endParaRPr lang="en-US" sz="1100"/>
          </a:p>
        </p:txBody>
      </p:sp>
      <p:sp>
        <p:nvSpPr>
          <p:cNvPr id="12" name="TextBox 12"/>
          <p:cNvSpPr txBox="1"/>
          <p:nvPr/>
        </p:nvSpPr>
        <p:spPr>
          <a:xfrm flipH="1">
            <a:off x="5005346" y="2906866"/>
            <a:ext cx="3098731"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Decision Trees and Random Forests</a:t>
            </a:r>
            <a:endParaRPr lang="en-US" sz="1100"/>
          </a:p>
        </p:txBody>
      </p:sp>
      <p:sp>
        <p:nvSpPr>
          <p:cNvPr id="13" name="TextBox 13"/>
          <p:cNvSpPr txBox="1"/>
          <p:nvPr/>
        </p:nvSpPr>
        <p:spPr>
          <a:xfrm>
            <a:off x="8581344" y="3550421"/>
            <a:ext cx="3098731" cy="1400384"/>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ln/>
                <a:solidFill>
                  <a:srgbClr val="000000"/>
                </a:solidFill>
                <a:latin typeface="微软雅黑"/>
                <a:ea typeface="微软雅黑"/>
              </a:rPr>
              <a:t>Deep Learning techniques, such as Neural Networks, analyze multifaceted data derived from user interactions, allowing for comprehensive modeling of difficulties that are otherwise challenging to compute using simpler methods.</a:t>
            </a:r>
            <a:endParaRPr lang="en-US" sz="1100"/>
          </a:p>
        </p:txBody>
      </p:sp>
      <p:sp>
        <p:nvSpPr>
          <p:cNvPr id="14" name="TextBox 14"/>
          <p:cNvSpPr txBox="1"/>
          <p:nvPr/>
        </p:nvSpPr>
        <p:spPr>
          <a:xfrm flipH="1">
            <a:off x="8581343" y="2906866"/>
            <a:ext cx="3098731"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Neural Networks for complex predictions</a:t>
            </a:r>
            <a:endParaRPr lang="en-US" sz="1100"/>
          </a:p>
        </p:txBody>
      </p:sp>
    </p:spTree>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afterEffect">
                                  <p:stCondLst>
                                    <p:cond delay="0"/>
                                  </p:stCondLst>
                                  <p:childTnLst>
                                    <p:animEffect transition="in" filter="wedge">
                                      <p:cBhvr>
                                        <p:cTn id="6" dur="1000"/>
                                        <p:tgtEl>
                                          <p:spTgt spid="2"/>
                                        </p:tgtEl>
                                      </p:cBhvr>
                                    </p:animEffect>
                                    <p:set>
                                      <p:cBhvr>
                                        <p:cTn id="7" dur="1000" fill="hold">
                                          <p:stCondLst>
                                            <p:cond delay="0"/>
                                          </p:stCondLst>
                                        </p:cTn>
                                        <p:tgtEl>
                                          <p:spTgt spid="2"/>
                                        </p:tgtEl>
                                        <p:attrNameLst>
                                          <p:attrName>style.visibility</p:attrName>
                                        </p:attrNameLst>
                                      </p:cBhvr>
                                      <p:to>
                                        <p:strVal val="visible"/>
                                      </p:to>
                                    </p:set>
                                  </p:childTnLst>
                                </p:cTn>
                              </p:par>
                              <p:par>
                                <p:cTn id="8" presetID="1" presetClass="entr" presetSubtype="0" fill="hold" nodeType="afterEffect">
                                  <p:stCondLst>
                                    <p:cond delay="0"/>
                                  </p:stCondLst>
                                  <p:childTnLst>
                                    <p:set>
                                      <p:cBhvr>
                                        <p:cTn id="9" dur="1" fill="hold">
                                          <p:stCondLst>
                                            <p:cond delay="0"/>
                                          </p:stCondLst>
                                        </p:cTn>
                                        <p:tgtEl>
                                          <p:spTgt spid="8"/>
                                        </p:tgtEl>
                                        <p:attrNameLst>
                                          <p:attrName>style.visibility</p:attrName>
                                        </p:attrNameLst>
                                      </p:cBhvr>
                                      <p:to>
                                        <p:strVal val="visible"/>
                                      </p:to>
                                    </p:set>
                                  </p:childTnLst>
                                </p:cTn>
                              </p:par>
                              <p:par>
                                <p:cTn id="10" presetID="23" presetClass="entr" presetSubtype="32" fill="hold" nodeType="afterEffect">
                                  <p:stCondLst>
                                    <p:cond delay="0"/>
                                  </p:stCondLst>
                                  <p:childTnLst>
                                    <p:anim calcmode="lin" valueType="num">
                                      <p:cBhvr>
                                        <p:cTn id="11" dur="500" fill="hold"/>
                                        <p:tgtEl>
                                          <p:spTgt spid="10"/>
                                        </p:tgtEl>
                                        <p:attrNameLst>
                                          <p:attrName>ppt_w</p:attrName>
                                        </p:attrNameLst>
                                      </p:cBhvr>
                                      <p:tavLst>
                                        <p:tav tm="0">
                                          <p:val>
                                            <p:strVal val="4*#ppt_w"/>
                                          </p:val>
                                        </p:tav>
                                        <p:tav tm="100000">
                                          <p:val>
                                            <p:strVal val="#ppt_w"/>
                                          </p:val>
                                        </p:tav>
                                      </p:tavLst>
                                    </p:anim>
                                    <p:anim calcmode="lin" valueType="num">
                                      <p:cBhvr>
                                        <p:cTn id="12" dur="500" fill="hold"/>
                                        <p:tgtEl>
                                          <p:spTgt spid="10"/>
                                        </p:tgtEl>
                                        <p:attrNameLst>
                                          <p:attrName>ppt_h</p:attrName>
                                        </p:attrNameLst>
                                      </p:cBhvr>
                                      <p:tavLst>
                                        <p:tav tm="0">
                                          <p:val>
                                            <p:strVal val="4*#ppt_h"/>
                                          </p:val>
                                        </p:tav>
                                        <p:tav tm="100000">
                                          <p:val>
                                            <p:strVal val="#ppt_h"/>
                                          </p:val>
                                        </p:tav>
                                      </p:tavLst>
                                    </p:anim>
                                    <p:set>
                                      <p:cBhvr>
                                        <p:cTn id="13" dur="500" fill="hold">
                                          <p:stCondLst>
                                            <p:cond delay="0"/>
                                          </p:stCondLst>
                                        </p:cTn>
                                        <p:tgtEl>
                                          <p:spTgt spid="10"/>
                                        </p:tgtEl>
                                        <p:attrNameLst>
                                          <p:attrName>style.visibility</p:attrName>
                                        </p:attrNameLst>
                                      </p:cBhvr>
                                      <p:to>
                                        <p:strVal val="visible"/>
                                      </p:to>
                                    </p:set>
                                  </p:childTnLst>
                                </p:cTn>
                              </p:par>
                              <p:par>
                                <p:cTn id="14" presetID="22" presetClass="entr" presetSubtype="8" fill="hold" nodeType="afterEffect">
                                  <p:stCondLst>
                                    <p:cond delay="0"/>
                                  </p:stCondLst>
                                  <p:childTnLst>
                                    <p:animEffect transition="in" filter="wipe(left)">
                                      <p:cBhvr>
                                        <p:cTn id="15" dur="500"/>
                                        <p:tgtEl>
                                          <p:spTgt spid="9"/>
                                        </p:tgtEl>
                                      </p:cBhvr>
                                    </p:animEffect>
                                    <p:set>
                                      <p:cBhvr>
                                        <p:cTn id="16" dur="500" fill="hold">
                                          <p:stCondLst>
                                            <p:cond delay="0"/>
                                          </p:stCondLst>
                                        </p:cTn>
                                        <p:tgtEl>
                                          <p:spTgt spid="9"/>
                                        </p:tgtEl>
                                        <p:attrNameLst>
                                          <p:attrName>style.visibility</p:attrName>
                                        </p:attrNameLst>
                                      </p:cBhvr>
                                      <p:to>
                                        <p:strVal val="visible"/>
                                      </p:to>
                                    </p:set>
                                  </p:childTnLst>
                                </p:cTn>
                              </p:par>
                              <p:par>
                                <p:cTn id="17" presetID="1" presetClass="entr" presetSubtype="0"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23" presetClass="entr" presetSubtype="16" fill="hold" nodeType="afterEffect">
                                  <p:stCondLst>
                                    <p:cond delay="0"/>
                                  </p:stCondLst>
                                  <p:childTnLst>
                                    <p:anim calcmode="lin" valueType="num">
                                      <p:cBhvr>
                                        <p:cTn id="20" dur="500" fill="hold"/>
                                        <p:tgtEl>
                                          <p:spTgt spid="12"/>
                                        </p:tgtEl>
                                        <p:attrNameLst>
                                          <p:attrName>ppt_w</p:attrName>
                                        </p:attrNameLst>
                                      </p:cBhvr>
                                      <p:tavLst>
                                        <p:tav tm="0">
                                          <p:val>
                                            <p:fltVal val="0"/>
                                          </p:val>
                                        </p:tav>
                                        <p:tav tm="100000">
                                          <p:val>
                                            <p:strVal val="#ppt_w"/>
                                          </p:val>
                                        </p:tav>
                                      </p:tavLst>
                                    </p:anim>
                                    <p:anim calcmode="lin" valueType="num">
                                      <p:cBhvr>
                                        <p:cTn id="21" dur="500" fill="hold"/>
                                        <p:tgtEl>
                                          <p:spTgt spid="12"/>
                                        </p:tgtEl>
                                        <p:attrNameLst>
                                          <p:attrName>ppt_h</p:attrName>
                                        </p:attrNameLst>
                                      </p:cBhvr>
                                      <p:tavLst>
                                        <p:tav tm="0">
                                          <p:val>
                                            <p:fltVal val="0"/>
                                          </p:val>
                                        </p:tav>
                                        <p:tav tm="100000">
                                          <p:val>
                                            <p:strVal val="#ppt_h"/>
                                          </p:val>
                                        </p:tav>
                                      </p:tavLst>
                                    </p:anim>
                                    <p:set>
                                      <p:cBhvr>
                                        <p:cTn id="22" dur="1" fill="hold">
                                          <p:stCondLst>
                                            <p:cond delay="0"/>
                                          </p:stCondLst>
                                        </p:cTn>
                                        <p:tgtEl>
                                          <p:spTgt spid="12"/>
                                        </p:tgtEl>
                                        <p:attrNameLst>
                                          <p:attrName>style.visibility</p:attrName>
                                        </p:attrNameLst>
                                      </p:cBhvr>
                                      <p:to>
                                        <p:strVal val="visible"/>
                                      </p:to>
                                    </p:set>
                                  </p:childTnLst>
                                </p:cTn>
                              </p:par>
                              <p:par>
                                <p:cTn id="23" presetID="5" presetClass="entr" presetSubtype="10" fill="hold" nodeType="afterEffect">
                                  <p:stCondLst>
                                    <p:cond delay="0"/>
                                  </p:stCondLst>
                                  <p:childTnLst>
                                    <p:animEffect transition="in" filter="checkerboard(across)">
                                      <p:cBhvr>
                                        <p:cTn id="24" dur="1000"/>
                                        <p:tgtEl>
                                          <p:spTgt spid="11"/>
                                        </p:tgtEl>
                                      </p:cBhvr>
                                    </p:animEffect>
                                    <p:set>
                                      <p:cBhvr>
                                        <p:cTn id="25" dur="1000" fill="hold">
                                          <p:stCondLst>
                                            <p:cond delay="0"/>
                                          </p:stCondLst>
                                        </p:cTn>
                                        <p:tgtEl>
                                          <p:spTgt spid="11"/>
                                        </p:tgtEl>
                                        <p:attrNameLst>
                                          <p:attrName>style.visibility</p:attrName>
                                        </p:attrNameLst>
                                      </p:cBhvr>
                                      <p:to>
                                        <p:strVal val="visible"/>
                                      </p:to>
                                    </p:set>
                                  </p:childTnLst>
                                </p:cTn>
                              </p:par>
                              <p:par>
                                <p:cTn id="26" presetID="1" presetClass="entr" presetSubtype="0" fill="hold" nodeType="afterEffect">
                                  <p:stCondLst>
                                    <p:cond delay="0"/>
                                  </p:stCondLst>
                                  <p:childTnLst>
                                    <p:set>
                                      <p:cBhvr>
                                        <p:cTn id="27" dur="1" fill="hold">
                                          <p:stCondLst>
                                            <p:cond delay="0"/>
                                          </p:stCondLst>
                                        </p:cTn>
                                        <p:tgtEl>
                                          <p:spTgt spid="3"/>
                                        </p:tgtEl>
                                        <p:attrNameLst>
                                          <p:attrName>style.visibility</p:attrName>
                                        </p:attrNameLst>
                                      </p:cBhvr>
                                      <p:to>
                                        <p:strVal val="visible"/>
                                      </p:to>
                                    </p:set>
                                  </p:childTnLst>
                                </p:cTn>
                              </p:par>
                              <p:par>
                                <p:cTn id="28" presetID="2" presetClass="entr" presetSubtype="6" fill="hold" nodeType="afterEffect">
                                  <p:stCondLst>
                                    <p:cond delay="0"/>
                                  </p:stCondLst>
                                  <p:childTnLst>
                                    <p:anim calcmode="lin" valueType="num">
                                      <p:cBhvr additive="base">
                                        <p:cTn id="29" dur="1000" fill="hold"/>
                                        <p:tgtEl>
                                          <p:spTgt spid="14"/>
                                        </p:tgtEl>
                                        <p:attrNameLst>
                                          <p:attrName>ppt_x</p:attrName>
                                        </p:attrNameLst>
                                      </p:cBhvr>
                                      <p:tavLst>
                                        <p:tav tm="0">
                                          <p:val>
                                            <p:strVal val="1+#ppt_w/2"/>
                                          </p:val>
                                        </p:tav>
                                        <p:tav tm="100000">
                                          <p:val>
                                            <p:strVal val="#ppt_x"/>
                                          </p:val>
                                        </p:tav>
                                      </p:tavLst>
                                    </p:anim>
                                    <p:anim calcmode="lin" valueType="num">
                                      <p:cBhvr additive="base">
                                        <p:cTn id="30" dur="1000" fill="hold"/>
                                        <p:tgtEl>
                                          <p:spTgt spid="14"/>
                                        </p:tgtEl>
                                        <p:attrNameLst>
                                          <p:attrName>ppt_y</p:attrName>
                                        </p:attrNameLst>
                                      </p:cBhvr>
                                      <p:tavLst>
                                        <p:tav tm="0">
                                          <p:val>
                                            <p:strVal val="1+#ppt_h/2"/>
                                          </p:val>
                                        </p:tav>
                                        <p:tav tm="100000">
                                          <p:val>
                                            <p:strVal val="#ppt_y"/>
                                          </p:val>
                                        </p:tav>
                                      </p:tavLst>
                                    </p:anim>
                                    <p:set>
                                      <p:cBhvr>
                                        <p:cTn id="31" dur="1000" fill="hold">
                                          <p:stCondLst>
                                            <p:cond delay="0"/>
                                          </p:stCondLst>
                                        </p:cTn>
                                        <p:tgtEl>
                                          <p:spTgt spid="14"/>
                                        </p:tgtEl>
                                        <p:attrNameLst>
                                          <p:attrName>style.visibility</p:attrName>
                                        </p:attrNameLst>
                                      </p:cBhvr>
                                      <p:to>
                                        <p:strVal val="visible"/>
                                      </p:to>
                                    </p:set>
                                  </p:childTnLst>
                                </p:cTn>
                              </p:par>
                              <p:par>
                                <p:cTn id="32" presetID="30" presetClass="entr" presetSubtype="0" fill="hold" nodeType="afterEffect">
                                  <p:stCondLst>
                                    <p:cond delay="0"/>
                                  </p:stCondLst>
                                  <p:childTnLst>
                                    <p:anim calcmode="lin" valueType="num">
                                      <p:cBhvr>
                                        <p:cTn id="33" dur="800" decel="100000" fill="hold"/>
                                        <p:tgtEl>
                                          <p:spTgt spid="13"/>
                                        </p:tgtEl>
                                        <p:attrNameLst>
                                          <p:attrName>style.rotation</p:attrName>
                                        </p:attrNameLst>
                                      </p:cBhvr>
                                      <p:tavLst>
                                        <p:tav tm="0">
                                          <p:val>
                                            <p:fltVal val="-90"/>
                                          </p:val>
                                        </p:tav>
                                        <p:tav tm="100000">
                                          <p:val>
                                            <p:fltVal val="0"/>
                                          </p:val>
                                        </p:tav>
                                      </p:tavLst>
                                    </p:anim>
                                    <p:anim calcmode="lin" valueType="num">
                                      <p:cBhvr>
                                        <p:cTn id="34" dur="800" decel="100000" fill="hold"/>
                                        <p:tgtEl>
                                          <p:spTgt spid="13"/>
                                        </p:tgtEl>
                                        <p:attrNameLst>
                                          <p:attrName>ppt_x</p:attrName>
                                        </p:attrNameLst>
                                      </p:cBhvr>
                                      <p:tavLst>
                                        <p:tav tm="0">
                                          <p:val>
                                            <p:strVal val="#ppt_x+0.4"/>
                                          </p:val>
                                        </p:tav>
                                        <p:tav tm="100000">
                                          <p:val>
                                            <p:strVal val="#ppt_x-0.05"/>
                                          </p:val>
                                        </p:tav>
                                      </p:tavLst>
                                    </p:anim>
                                    <p:anim calcmode="lin" valueType="num">
                                      <p:cBhvr>
                                        <p:cTn id="35" dur="800" decel="100000" fill="hold"/>
                                        <p:tgtEl>
                                          <p:spTgt spid="13"/>
                                        </p:tgtEl>
                                        <p:attrNameLst>
                                          <p:attrName>ppt_y</p:attrName>
                                        </p:attrNameLst>
                                      </p:cBhvr>
                                      <p:tavLst>
                                        <p:tav tm="0">
                                          <p:val>
                                            <p:strVal val="#ppt_y-0.4"/>
                                          </p:val>
                                        </p:tav>
                                        <p:tav tm="100000">
                                          <p:val>
                                            <p:strVal val="#ppt_y+0.1"/>
                                          </p:val>
                                        </p:tav>
                                      </p:tavLst>
                                    </p:anim>
                                    <p:anim calcmode="lin" valueType="num">
                                      <p:cBhvr>
                                        <p:cTn id="36" dur="200" accel="100000" fill="hold">
                                          <p:stCondLst>
                                            <p:cond delay="800"/>
                                          </p:stCondLst>
                                        </p:cTn>
                                        <p:tgtEl>
                                          <p:spTgt spid="13"/>
                                        </p:tgtEl>
                                        <p:attrNameLst>
                                          <p:attrName>ppt_x</p:attrName>
                                        </p:attrNameLst>
                                      </p:cBhvr>
                                      <p:tavLst>
                                        <p:tav tm="0">
                                          <p:val>
                                            <p:strVal val="#ppt_x-0.05"/>
                                          </p:val>
                                        </p:tav>
                                        <p:tav tm="100000">
                                          <p:val>
                                            <p:strVal val="#ppt_x"/>
                                          </p:val>
                                        </p:tav>
                                      </p:tavLst>
                                    </p:anim>
                                    <p:anim calcmode="lin" valueType="num">
                                      <p:cBhvr>
                                        <p:cTn id="37" dur="200" accel="100000" fill="hold">
                                          <p:stCondLst>
                                            <p:cond delay="800"/>
                                          </p:stCondLst>
                                        </p:cTn>
                                        <p:tgtEl>
                                          <p:spTgt spid="13"/>
                                        </p:tgtEl>
                                        <p:attrNameLst>
                                          <p:attrName>ppt_y</p:attrName>
                                        </p:attrNameLst>
                                      </p:cBhvr>
                                      <p:tavLst>
                                        <p:tav tm="0">
                                          <p:val>
                                            <p:strVal val="#ppt_y+0.1"/>
                                          </p:val>
                                        </p:tav>
                                        <p:tav tm="100000">
                                          <p:val>
                                            <p:strVal val="#ppt_y"/>
                                          </p:val>
                                        </p:tav>
                                      </p:tavLst>
                                    </p:anim>
                                    <p:animEffect transition="in" filter="fade">
                                      <p:cBhvr>
                                        <p:cTn id="38" dur="800" decel="100000"/>
                                        <p:tgtEl>
                                          <p:spTgt spid="13"/>
                                        </p:tgtEl>
                                      </p:cBhvr>
                                    </p:animEffect>
                                    <p:set>
                                      <p:cBhvr>
                                        <p:cTn id="39"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Model Training Process</a:t>
            </a:r>
          </a:p>
        </p:txBody>
      </p:sp>
      <p:sp>
        <p:nvSpPr>
          <p:cNvPr id="3" name="Freeform 3"/>
          <p:cNvSpPr/>
          <p:nvPr/>
        </p:nvSpPr>
        <p:spPr>
          <a:xfrm>
            <a:off x="0" y="1151688"/>
            <a:ext cx="12192000" cy="5706312"/>
          </a:xfrm>
          <a:custGeom>
            <a:avLst/>
            <a:gdLst/>
            <a:ahLst/>
            <a:cxnLst/>
            <a:rect l="l" t="t" r="r" b="b"/>
            <a:pathLst>
              <a:path w="12192000" h="5706312">
                <a:moveTo>
                  <a:pt x="12192000" y="0"/>
                </a:moveTo>
                <a:lnTo>
                  <a:pt x="12192000" y="5706312"/>
                </a:lnTo>
                <a:lnTo>
                  <a:pt x="0" y="5706312"/>
                </a:lnTo>
                <a:lnTo>
                  <a:pt x="0" y="5072958"/>
                </a:lnTo>
                <a:lnTo>
                  <a:pt x="42836" y="5074866"/>
                </a:lnTo>
                <a:cubicBezTo>
                  <a:pt x="247381" y="5080939"/>
                  <a:pt x="453278" y="5084012"/>
                  <a:pt x="660400" y="5084012"/>
                </a:cubicBezTo>
                <a:cubicBezTo>
                  <a:pt x="6045574" y="5084012"/>
                  <a:pt x="10602300" y="3006374"/>
                  <a:pt x="12121750" y="144906"/>
                </a:cubicBezTo>
                <a:close/>
              </a:path>
            </a:pathLst>
          </a:custGeom>
          <a:blipFill>
            <a:blip r:embed="rId2"/>
            <a:srcRect/>
            <a:tile tx="0" ty="0" sx="100000" sy="100000" algn="r"/>
          </a:blipFill>
          <a:ln cap="flat" cmpd="sng">
            <a:prstDash val="solid"/>
          </a:ln>
        </p:spPr>
        <p:txBody>
          <a:bodyPr rot="0" vert="horz" wrap="square" lIns="91440" tIns="45720" rIns="91440" bIns="45720" anchor="t">
            <a:prstTxWarp prst="textNoShape">
              <a:avLst/>
            </a:prstTxWarp>
            <a:noAutofit/>
          </a:bodyPr>
          <a:lstStyle/>
          <a:p>
            <a:pPr marL="0" algn="ctr"/>
            <a:endParaRPr/>
          </a:p>
        </p:txBody>
      </p:sp>
      <p:cxnSp>
        <p:nvCxnSpPr>
          <p:cNvPr id="4" name="Connector 4"/>
          <p:cNvCxnSpPr/>
          <p:nvPr/>
        </p:nvCxnSpPr>
        <p:spPr>
          <a:xfrm flipV="1">
            <a:off x="673906" y="4426078"/>
            <a:ext cx="0" cy="1732585"/>
          </a:xfrm>
          <a:prstGeom prst="straightConnector1">
            <a:avLst/>
          </a:prstGeom>
          <a:ln w="15875" cap="flat" cmpd="sng">
            <a:solidFill>
              <a:schemeClr val="accent1"/>
            </a:solidFill>
            <a:prstDash val="dash"/>
            <a:tailEnd type="oval"/>
          </a:ln>
        </p:spPr>
      </p:cxnSp>
      <p:sp>
        <p:nvSpPr>
          <p:cNvPr id="5" name="AutoShape 5"/>
          <p:cNvSpPr/>
          <p:nvPr/>
        </p:nvSpPr>
        <p:spPr>
          <a:xfrm>
            <a:off x="830515" y="4083051"/>
            <a:ext cx="3853617" cy="534152"/>
          </a:xfrm>
          <a:prstGeom prst="roundRect">
            <a:avLst>
              <a:gd name="adj" fmla="val 50000"/>
            </a:avLst>
          </a:prstGeom>
          <a:solidFill>
            <a:schemeClr val="accent1"/>
          </a:solidFill>
          <a:ln cap="flat" cmpd="sng">
            <a:prstDash val="solid"/>
          </a:ln>
        </p:spPr>
        <p:txBody>
          <a:bodyPr vert="horz" lIns="91440" tIns="45720" rIns="91440" bIns="45720" anchor="ctr">
            <a:normAutofit fontScale="92500" lnSpcReduction="10000"/>
          </a:bodyPr>
          <a:lstStyle/>
          <a:p>
            <a:pPr marL="0" algn="l">
              <a:lnSpc>
                <a:spcPct val="130000"/>
              </a:lnSpc>
              <a:spcBef>
                <a:spcPct val="0"/>
              </a:spcBef>
            </a:pPr>
            <a:r>
              <a:rPr lang="zh-CN" altLang="en-US" sz="1600" b="1" i="0" u="none" baseline="0">
                <a:solidFill>
                  <a:srgbClr val="FFFFFF"/>
                </a:solidFill>
                <a:latin typeface="微软雅黑"/>
                <a:ea typeface="微软雅黑"/>
              </a:rPr>
              <a:t>Using historical data for training</a:t>
            </a:r>
          </a:p>
        </p:txBody>
      </p:sp>
      <p:sp>
        <p:nvSpPr>
          <p:cNvPr id="6" name="AutoShape 6"/>
          <p:cNvSpPr/>
          <p:nvPr/>
        </p:nvSpPr>
        <p:spPr>
          <a:xfrm>
            <a:off x="830516" y="4625796"/>
            <a:ext cx="3785027" cy="1537800"/>
          </a:xfrm>
          <a:prstGeom prst="rect">
            <a:avLst/>
          </a:prstGeom>
          <a:noFill/>
          <a:ln cap="flat" cmpd="sng">
            <a:prstDash val="solid"/>
          </a:ln>
        </p:spPr>
        <p:txBody>
          <a:bodyPr vert="horz" wrap="square" lIns="0" tIns="90000" rIns="0" bIns="0" anchor="t">
            <a:spAutoFit/>
          </a:bodyPr>
          <a:lstStyle/>
          <a:p>
            <a:pPr marL="0" algn="l">
              <a:lnSpc>
                <a:spcPct val="150000"/>
              </a:lnSpc>
            </a:pPr>
            <a:r>
              <a:rPr lang="zh-CN" altLang="en-US" sz="1400" b="0" i="0" u="none" baseline="0">
                <a:ln/>
                <a:solidFill>
                  <a:srgbClr val="000000"/>
                </a:solidFill>
                <a:latin typeface="微软雅黑"/>
                <a:ea typeface="微软雅黑"/>
              </a:rPr>
              <a:t>The models are trained using historical user data that includes previous answers, response times, and user profiles. This historical insight allows models to better map characteristics to difficulty levels.</a:t>
            </a:r>
          </a:p>
        </p:txBody>
      </p:sp>
      <p:cxnSp>
        <p:nvCxnSpPr>
          <p:cNvPr id="7" name="Connector 7"/>
          <p:cNvCxnSpPr/>
          <p:nvPr/>
        </p:nvCxnSpPr>
        <p:spPr>
          <a:xfrm flipV="1">
            <a:off x="5078145" y="2871634"/>
            <a:ext cx="0" cy="2834678"/>
          </a:xfrm>
          <a:prstGeom prst="straightConnector1">
            <a:avLst/>
          </a:prstGeom>
          <a:ln w="15875" cap="flat" cmpd="sng">
            <a:solidFill>
              <a:srgbClr val="000000">
                <a:alpha val="50000"/>
                <a:lumMod val="50000"/>
                <a:lumOff val="50000"/>
              </a:srgbClr>
            </a:solidFill>
            <a:prstDash val="dash"/>
            <a:tailEnd type="oval"/>
          </a:ln>
        </p:spPr>
      </p:cxnSp>
      <p:sp>
        <p:nvSpPr>
          <p:cNvPr id="8" name="AutoShape 8"/>
          <p:cNvSpPr/>
          <p:nvPr/>
        </p:nvSpPr>
        <p:spPr>
          <a:xfrm>
            <a:off x="5300407" y="2547111"/>
            <a:ext cx="3853617" cy="534152"/>
          </a:xfrm>
          <a:prstGeom prst="roundRect">
            <a:avLst>
              <a:gd name="adj" fmla="val 50000"/>
            </a:avLst>
          </a:prstGeom>
          <a:solidFill>
            <a:srgbClr val="768394">
              <a:alpha val="15000"/>
            </a:srgbClr>
          </a:solidFill>
          <a:ln cap="flat" cmpd="sng">
            <a:prstDash val="solid"/>
          </a:ln>
        </p:spPr>
        <p:txBody>
          <a:bodyPr vert="horz" lIns="91440" tIns="45720" rIns="91440" bIns="45720" anchor="ctr">
            <a:normAutofit fontScale="92500" lnSpcReduction="10000"/>
          </a:bodyPr>
          <a:lstStyle/>
          <a:p>
            <a:pPr marL="0" algn="l">
              <a:lnSpc>
                <a:spcPct val="130000"/>
              </a:lnSpc>
              <a:spcBef>
                <a:spcPct val="0"/>
              </a:spcBef>
            </a:pPr>
            <a:r>
              <a:rPr lang="zh-CN" altLang="en-US" sz="1600" b="1" i="0" u="none" baseline="0">
                <a:solidFill>
                  <a:srgbClr val="000000"/>
                </a:solidFill>
                <a:latin typeface="微软雅黑"/>
                <a:ea typeface="微软雅黑"/>
              </a:rPr>
              <a:t>Continuous learning and refinement</a:t>
            </a:r>
          </a:p>
        </p:txBody>
      </p:sp>
      <p:sp>
        <p:nvSpPr>
          <p:cNvPr id="9" name="AutoShape 9"/>
          <p:cNvSpPr/>
          <p:nvPr/>
        </p:nvSpPr>
        <p:spPr>
          <a:xfrm>
            <a:off x="5300409" y="3079197"/>
            <a:ext cx="3853620" cy="1537800"/>
          </a:xfrm>
          <a:prstGeom prst="rect">
            <a:avLst/>
          </a:prstGeom>
          <a:noFill/>
          <a:ln cap="flat" cmpd="sng">
            <a:prstDash val="solid"/>
          </a:ln>
        </p:spPr>
        <p:txBody>
          <a:bodyPr vert="horz" wrap="square" lIns="0" tIns="90000" rIns="0" bIns="0" anchor="t">
            <a:spAutoFit/>
          </a:bodyPr>
          <a:lstStyle/>
          <a:p>
            <a:pPr marL="0" algn="l">
              <a:lnSpc>
                <a:spcPct val="150000"/>
              </a:lnSpc>
            </a:pPr>
            <a:r>
              <a:rPr lang="zh-CN" altLang="en-US" sz="1400" b="0" i="0" u="none" baseline="0">
                <a:ln/>
                <a:solidFill>
                  <a:srgbClr val="000000"/>
                </a:solidFill>
                <a:latin typeface="微软雅黑"/>
                <a:ea typeface="微软雅黑"/>
              </a:rPr>
              <a:t>The app is designed for continuous learning, regularly incorporating new user data to refine models and improve the accuracy of difficulty predictions over time, adapting to emerging trends in user performance.</a:t>
            </a:r>
          </a:p>
        </p:txBody>
      </p:sp>
    </p:spTree>
  </p:cSld>
  <p:clrMapOvr>
    <a:masterClrMapping/>
  </p:clrMapOvr>
  <p:transition spd="slow">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32" fill="hold" nodeType="afterEffect">
                                  <p:stCondLst>
                                    <p:cond delay="0"/>
                                  </p:stCondLst>
                                  <p:childTnLst>
                                    <p:animEffect transition="in" filter="diamond(out)">
                                      <p:cBhvr>
                                        <p:cTn id="6" dur="1000"/>
                                        <p:tgtEl>
                                          <p:spTgt spid="2"/>
                                        </p:tgtEl>
                                      </p:cBhvr>
                                    </p:animEffect>
                                    <p:set>
                                      <p:cBhvr>
                                        <p:cTn id="7" dur="1000" fill="hold">
                                          <p:stCondLst>
                                            <p:cond delay="0"/>
                                          </p:stCondLst>
                                        </p:cTn>
                                        <p:tgtEl>
                                          <p:spTgt spid="2"/>
                                        </p:tgtEl>
                                        <p:attrNameLst>
                                          <p:attrName>style.visibility</p:attrName>
                                        </p:attrNameLst>
                                      </p:cBhvr>
                                      <p:to>
                                        <p:strVal val="visible"/>
                                      </p:to>
                                    </p:set>
                                  </p:childTnLst>
                                </p:cTn>
                              </p:par>
                              <p:par>
                                <p:cTn id="8" presetID="7" presetClass="entr" presetSubtype="4" fill="hold" nodeType="afterEffect">
                                  <p:stCondLst>
                                    <p:cond delay="0"/>
                                  </p:stCondLst>
                                  <p:childTnLst>
                                    <p:anim calcmode="lin" valueType="num">
                                      <p:cBhvr additive="base">
                                        <p:cTn id="9" dur="2000" fill="hold"/>
                                        <p:tgtEl>
                                          <p:spTgt spid="5"/>
                                        </p:tgtEl>
                                        <p:attrNameLst>
                                          <p:attrName>ppt_x</p:attrName>
                                        </p:attrNameLst>
                                      </p:cBhvr>
                                      <p:tavLst>
                                        <p:tav tm="0">
                                          <p:val>
                                            <p:strVal val="#ppt_x"/>
                                          </p:val>
                                        </p:tav>
                                        <p:tav tm="100000">
                                          <p:val>
                                            <p:strVal val="#ppt_x"/>
                                          </p:val>
                                        </p:tav>
                                      </p:tavLst>
                                    </p:anim>
                                    <p:anim calcmode="lin" valueType="num">
                                      <p:cBhvr additive="base">
                                        <p:cTn id="10" dur="2000" fill="hold"/>
                                        <p:tgtEl>
                                          <p:spTgt spid="5"/>
                                        </p:tgtEl>
                                        <p:attrNameLst>
                                          <p:attrName>ppt_y</p:attrName>
                                        </p:attrNameLst>
                                      </p:cBhvr>
                                      <p:tavLst>
                                        <p:tav tm="0">
                                          <p:val>
                                            <p:strVal val="1+#ppt_h/2"/>
                                          </p:val>
                                        </p:tav>
                                        <p:tav tm="100000">
                                          <p:val>
                                            <p:strVal val="#ppt_y"/>
                                          </p:val>
                                        </p:tav>
                                      </p:tavLst>
                                    </p:anim>
                                    <p:set>
                                      <p:cBhvr>
                                        <p:cTn id="11" dur="2000" fill="hold">
                                          <p:stCondLst>
                                            <p:cond delay="0"/>
                                          </p:stCondLst>
                                        </p:cTn>
                                        <p:tgtEl>
                                          <p:spTgt spid="5"/>
                                        </p:tgtEl>
                                        <p:attrNameLst>
                                          <p:attrName>style.visibility</p:attrName>
                                        </p:attrNameLst>
                                      </p:cBhvr>
                                      <p:to>
                                        <p:strVal val="visible"/>
                                      </p:to>
                                    </p:set>
                                  </p:childTnLst>
                                </p:cTn>
                              </p:par>
                              <p:par>
                                <p:cTn id="12" presetID="21" presetClass="entr" presetSubtype="2" fill="hold" nodeType="afterEffect">
                                  <p:stCondLst>
                                    <p:cond delay="0"/>
                                  </p:stCondLst>
                                  <p:childTnLst>
                                    <p:animEffect transition="in" filter="wheel(2)">
                                      <p:cBhvr>
                                        <p:cTn id="13" dur="1000"/>
                                        <p:tgtEl>
                                          <p:spTgt spid="6"/>
                                        </p:tgtEl>
                                      </p:cBhvr>
                                    </p:animEffect>
                                    <p:set>
                                      <p:cBhvr>
                                        <p:cTn id="14" dur="1000" fill="hold">
                                          <p:stCondLst>
                                            <p:cond delay="0"/>
                                          </p:stCondLst>
                                        </p:cTn>
                                        <p:tgtEl>
                                          <p:spTgt spid="6"/>
                                        </p:tgtEl>
                                        <p:attrNameLst>
                                          <p:attrName>style.visibility</p:attrName>
                                        </p:attrNameLst>
                                      </p:cBhvr>
                                      <p:to>
                                        <p:strVal val="visible"/>
                                      </p:to>
                                    </p:set>
                                  </p:childTnLst>
                                </p:cTn>
                              </p:par>
                              <p:par>
                                <p:cTn id="15" presetID="42" presetClass="entr" presetSubtype="0" fill="hold" nodeType="afterEffect">
                                  <p:stCondLst>
                                    <p:cond delay="0"/>
                                  </p:stCondLst>
                                  <p:childTnLst>
                                    <p:anim calcmode="lin" valueType="num">
                                      <p:cBhvr>
                                        <p:cTn id="16" dur="1000" fill="hold"/>
                                        <p:tgtEl>
                                          <p:spTgt spid="8"/>
                                        </p:tgtEl>
                                        <p:attrNameLst>
                                          <p:attrName>ppt_x</p:attrName>
                                        </p:attrNameLst>
                                      </p:cBhvr>
                                      <p:tavLst>
                                        <p:tav tm="0">
                                          <p:val>
                                            <p:strVal val="#ppt_x"/>
                                          </p:val>
                                        </p:tav>
                                        <p:tav tm="100000">
                                          <p:val>
                                            <p:strVal val="#ppt_x"/>
                                          </p:val>
                                        </p:tav>
                                      </p:tavLst>
                                    </p:anim>
                                    <p:anim calcmode="lin" valueType="num">
                                      <p:cBhvr>
                                        <p:cTn id="17" dur="1000" fill="hold"/>
                                        <p:tgtEl>
                                          <p:spTgt spid="8"/>
                                        </p:tgtEl>
                                        <p:attrNameLst>
                                          <p:attrName>ppt_y</p:attrName>
                                        </p:attrNameLst>
                                      </p:cBhvr>
                                      <p:tavLst>
                                        <p:tav tm="0">
                                          <p:val>
                                            <p:strVal val="#ppt_y+.1"/>
                                          </p:val>
                                        </p:tav>
                                        <p:tav tm="100000">
                                          <p:val>
                                            <p:strVal val="#ppt_y"/>
                                          </p:val>
                                        </p:tav>
                                      </p:tavLst>
                                    </p:anim>
                                    <p:animEffect transition="in" filter="fade">
                                      <p:cBhvr>
                                        <p:cTn id="18" dur="1000"/>
                                        <p:tgtEl>
                                          <p:spTgt spid="8"/>
                                        </p:tgtEl>
                                      </p:cBhvr>
                                    </p:animEffect>
                                    <p:set>
                                      <p:cBhvr>
                                        <p:cTn id="19" dur="1" fill="hold">
                                          <p:stCondLst>
                                            <p:cond delay="0"/>
                                          </p:stCondLst>
                                        </p:cTn>
                                        <p:tgtEl>
                                          <p:spTgt spid="8"/>
                                        </p:tgtEl>
                                        <p:attrNameLst>
                                          <p:attrName>style.visibility</p:attrName>
                                        </p:attrNameLst>
                                      </p:cBhvr>
                                      <p:to>
                                        <p:strVal val="visible"/>
                                      </p:to>
                                    </p:set>
                                  </p:childTnLst>
                                </p:cTn>
                              </p:par>
                              <p:par>
                                <p:cTn id="20" presetID="7" presetClass="entr" presetSubtype="8" fill="hold" nodeType="afterEffect">
                                  <p:stCondLst>
                                    <p:cond delay="0"/>
                                  </p:stCondLst>
                                  <p:childTnLst>
                                    <p:anim calcmode="lin" valueType="num">
                                      <p:cBhvr additive="base">
                                        <p:cTn id="21" dur="2000" fill="hold"/>
                                        <p:tgtEl>
                                          <p:spTgt spid="9"/>
                                        </p:tgtEl>
                                        <p:attrNameLst>
                                          <p:attrName>ppt_x</p:attrName>
                                        </p:attrNameLst>
                                      </p:cBhvr>
                                      <p:tavLst>
                                        <p:tav tm="0">
                                          <p:val>
                                            <p:strVal val="0-#ppt_w/2"/>
                                          </p:val>
                                        </p:tav>
                                        <p:tav tm="100000">
                                          <p:val>
                                            <p:strVal val="#ppt_x"/>
                                          </p:val>
                                        </p:tav>
                                      </p:tavLst>
                                    </p:anim>
                                    <p:anim calcmode="lin" valueType="num">
                                      <p:cBhvr additive="base">
                                        <p:cTn id="22" dur="2000" fill="hold"/>
                                        <p:tgtEl>
                                          <p:spTgt spid="9"/>
                                        </p:tgtEl>
                                        <p:attrNameLst>
                                          <p:attrName>ppt_y</p:attrName>
                                        </p:attrNameLst>
                                      </p:cBhvr>
                                      <p:tavLst>
                                        <p:tav tm="0">
                                          <p:val>
                                            <p:strVal val="#ppt_y"/>
                                          </p:val>
                                        </p:tav>
                                        <p:tav tm="100000">
                                          <p:val>
                                            <p:strVal val="#ppt_y"/>
                                          </p:val>
                                        </p:tav>
                                      </p:tavLst>
                                    </p:anim>
                                    <p:set>
                                      <p:cBhvr>
                                        <p:cTn id="23" dur="2000"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Model Evaluation Metrics</a:t>
            </a:r>
          </a:p>
        </p:txBody>
      </p:sp>
      <p:sp>
        <p:nvSpPr>
          <p:cNvPr id="3" name="AutoShape 3"/>
          <p:cNvSpPr/>
          <p:nvPr/>
        </p:nvSpPr>
        <p:spPr>
          <a:xfrm>
            <a:off x="865626" y="2162725"/>
            <a:ext cx="2142744" cy="2142744"/>
          </a:xfrm>
          <a:prstGeom prst="ellipse">
            <a:avLst/>
          </a:prstGeom>
          <a:blipFill>
            <a:blip r:embed="rId2"/>
            <a:srcRect/>
            <a:tile tx="0" ty="0" sx="77000" sy="96000" algn="ctr"/>
          </a:blipFill>
          <a:ln cap="flat" cmpd="sng">
            <a:prstDash val="solid"/>
          </a:ln>
        </p:spPr>
        <p:txBody>
          <a:bodyPr rot="0" vert="horz" wrap="square" lIns="91440" tIns="45720" rIns="91440" bIns="45720" anchor="t">
            <a:prstTxWarp prst="textNoShape">
              <a:avLst/>
            </a:prstTxWarp>
            <a:noAutofit/>
          </a:bodyPr>
          <a:lstStyle/>
          <a:p>
            <a:pPr marL="0" algn="ctr"/>
            <a:endParaRPr/>
          </a:p>
        </p:txBody>
      </p:sp>
      <p:sp>
        <p:nvSpPr>
          <p:cNvPr id="4" name="TextBox 4"/>
          <p:cNvSpPr txBox="1"/>
          <p:nvPr/>
        </p:nvSpPr>
        <p:spPr>
          <a:xfrm>
            <a:off x="3731458" y="1256421"/>
            <a:ext cx="540000" cy="540000"/>
          </a:xfrm>
          <a:prstGeom prst="roundRect">
            <a:avLst>
              <a:gd name="adj" fmla="val 50000"/>
            </a:avLst>
          </a:prstGeom>
          <a:solidFill>
            <a:schemeClr val="accent4"/>
          </a:solidFill>
          <a:ln cap="flat">
            <a:prstDash val="solid"/>
          </a:ln>
          <a:effectLst>
            <a:outerShdw blurRad="127000" dist="63500" dir="2700000" algn="tl" rotWithShape="0">
              <a:schemeClr val="accent4">
                <a:alpha val="40000"/>
              </a:schemeClr>
            </a:outerShdw>
          </a:effectLst>
        </p:spPr>
        <p:txBody>
          <a:bodyPr vert="horz" lIns="91440" tIns="45720" rIns="91440" bIns="45720" rtlCol="0" anchor="ctr">
            <a:normAutofit/>
          </a:bodyPr>
          <a:lstStyle/>
          <a:p>
            <a:pPr marL="0" algn="l">
              <a:defRPr/>
            </a:pPr>
            <a:r>
              <a:rPr lang="en-US" sz="1400" b="1" i="0" u="none" baseline="0">
                <a:solidFill>
                  <a:srgbClr val="FFFFFF"/>
                </a:solidFill>
                <a:latin typeface="Arial"/>
                <a:ea typeface="Arial"/>
              </a:rPr>
              <a:t>01</a:t>
            </a:r>
            <a:endParaRPr lang="en-US" sz="1100"/>
          </a:p>
        </p:txBody>
      </p:sp>
      <p:sp>
        <p:nvSpPr>
          <p:cNvPr id="5" name="TextBox 5"/>
          <p:cNvSpPr txBox="1"/>
          <p:nvPr/>
        </p:nvSpPr>
        <p:spPr>
          <a:xfrm>
            <a:off x="3686875" y="2856179"/>
            <a:ext cx="540000" cy="540000"/>
          </a:xfrm>
          <a:prstGeom prst="roundRect">
            <a:avLst>
              <a:gd name="adj" fmla="val 50000"/>
            </a:avLst>
          </a:prstGeom>
          <a:solidFill>
            <a:schemeClr val="accent1"/>
          </a:solidFill>
          <a:ln cap="flat">
            <a:prstDash val="solid"/>
          </a:ln>
          <a:effectLst>
            <a:outerShdw blurRad="127000" dist="63500" dir="2700000" algn="tl" rotWithShape="0">
              <a:schemeClr val="accent1">
                <a:alpha val="40000"/>
              </a:schemeClr>
            </a:outerShdw>
          </a:effectLst>
        </p:spPr>
        <p:txBody>
          <a:bodyPr vert="horz" lIns="91440" tIns="45720" rIns="91440" bIns="45720" rtlCol="0" anchor="ctr">
            <a:normAutofit/>
          </a:bodyPr>
          <a:lstStyle/>
          <a:p>
            <a:pPr marL="0" algn="l">
              <a:defRPr/>
            </a:pPr>
            <a:r>
              <a:rPr lang="en-US" sz="1400" b="1" i="0" u="none" baseline="0">
                <a:solidFill>
                  <a:srgbClr val="FFFFFF"/>
                </a:solidFill>
                <a:latin typeface="Arial"/>
                <a:ea typeface="Arial"/>
              </a:rPr>
              <a:t>02</a:t>
            </a:r>
            <a:endParaRPr lang="en-US" sz="1100"/>
          </a:p>
        </p:txBody>
      </p:sp>
      <p:sp>
        <p:nvSpPr>
          <p:cNvPr id="6" name="TextBox 6"/>
          <p:cNvSpPr txBox="1"/>
          <p:nvPr/>
        </p:nvSpPr>
        <p:spPr>
          <a:xfrm>
            <a:off x="3686875" y="4455937"/>
            <a:ext cx="540000" cy="540000"/>
          </a:xfrm>
          <a:prstGeom prst="roundRect">
            <a:avLst>
              <a:gd name="adj" fmla="val 50000"/>
            </a:avLst>
          </a:prstGeom>
          <a:solidFill>
            <a:schemeClr val="accent5"/>
          </a:solidFill>
          <a:ln cap="flat">
            <a:prstDash val="solid"/>
          </a:ln>
          <a:effectLst>
            <a:outerShdw blurRad="127000" dist="63500" dir="2700000" algn="tl" rotWithShape="0">
              <a:schemeClr val="accent5">
                <a:alpha val="40000"/>
              </a:schemeClr>
            </a:outerShdw>
          </a:effectLst>
        </p:spPr>
        <p:txBody>
          <a:bodyPr vert="horz" wrap="none" lIns="91440" tIns="45720" rIns="91440" bIns="45720" rtlCol="0" anchor="ctr">
            <a:normAutofit/>
          </a:bodyPr>
          <a:lstStyle/>
          <a:p>
            <a:pPr marL="0" algn="l">
              <a:defRPr/>
            </a:pPr>
            <a:r>
              <a:rPr lang="en-US" sz="1400" b="0" i="0" u="none" baseline="0">
                <a:solidFill>
                  <a:srgbClr val="000000"/>
                </a:solidFill>
                <a:latin typeface="Arial"/>
                <a:ea typeface="Arial"/>
              </a:rPr>
              <a:t>03</a:t>
            </a:r>
            <a:endParaRPr lang="en-US" sz="1100"/>
          </a:p>
        </p:txBody>
      </p:sp>
      <p:sp>
        <p:nvSpPr>
          <p:cNvPr id="7" name="TextBox 7"/>
          <p:cNvSpPr txBox="1"/>
          <p:nvPr/>
        </p:nvSpPr>
        <p:spPr>
          <a:xfrm>
            <a:off x="4271458" y="1256421"/>
            <a:ext cx="5225366" cy="476071"/>
          </a:xfrm>
          <a:prstGeom prst="roundRect">
            <a:avLst>
              <a:gd name="adj" fmla="val 50000"/>
            </a:avLst>
          </a:prstGeom>
          <a:solidFill>
            <a:srgbClr val="F0F0F0"/>
          </a:solidFill>
          <a:ln cap="flat">
            <a:prstDash val="solid"/>
          </a:ln>
          <a:effectLst>
            <a:outerShdw blurRad="127000" dist="63500" dir="2700000" algn="tl" rotWithShape="0">
              <a:srgbClr val="F0F0F0">
                <a:alpha val="15000"/>
                <a:lumMod val="10000"/>
              </a:srgbClr>
            </a:outerShdw>
          </a:effectLst>
        </p:spPr>
        <p:txBody>
          <a:bodyPr vert="horz" lIns="91440" tIns="45720" rIns="91440" bIns="45720" rtlCol="0" anchor="ctr">
            <a:normAutofit/>
          </a:bodyPr>
          <a:lstStyle/>
          <a:p>
            <a:pPr marL="0" algn="l">
              <a:defRPr/>
            </a:pPr>
            <a:r>
              <a:rPr lang="zh-CN" altLang="en-US" sz="1600" b="1" i="0" u="none" baseline="0">
                <a:solidFill>
                  <a:srgbClr val="000000"/>
                </a:solidFill>
                <a:latin typeface="微软雅黑"/>
                <a:ea typeface="微软雅黑"/>
              </a:rPr>
              <a:t>Accuracy</a:t>
            </a:r>
            <a:endParaRPr lang="en-US" sz="1100"/>
          </a:p>
        </p:txBody>
      </p:sp>
      <p:sp>
        <p:nvSpPr>
          <p:cNvPr id="8" name="AutoShape 8"/>
          <p:cNvSpPr/>
          <p:nvPr/>
        </p:nvSpPr>
        <p:spPr>
          <a:xfrm flipH="1">
            <a:off x="4330834" y="1890728"/>
            <a:ext cx="5225366" cy="889154"/>
          </a:xfrm>
          <a:prstGeom prst="rect">
            <a:avLst/>
          </a:prstGeom>
        </p:spPr>
        <p:txBody>
          <a:bodyPr vert="horz" wrap="square" lIns="91440" tIns="45720" rIns="91440" bIns="45720" anchor="t">
            <a:spAutoFit/>
          </a:bodyPr>
          <a:lstStyle/>
          <a:p>
            <a:pPr marL="0" algn="l">
              <a:lnSpc>
                <a:spcPct val="150000"/>
              </a:lnSpc>
            </a:pPr>
            <a:r>
              <a:rPr lang="en-US" sz="1200" b="0" i="0" u="none" baseline="0">
                <a:ln/>
                <a:solidFill>
                  <a:srgbClr val="000000"/>
                </a:solidFill>
                <a:latin typeface="Arial"/>
                <a:ea typeface="Arial"/>
              </a:rPr>
              <a:t>Accuracy is a critical metric that quantifies how effectively the model assigns correct difficulty levels to questions. Higher accuracy indicates a better alignment between the user's skill level and the challenges presented.</a:t>
            </a:r>
          </a:p>
        </p:txBody>
      </p:sp>
      <p:sp>
        <p:nvSpPr>
          <p:cNvPr id="9" name="TextBox 9"/>
          <p:cNvSpPr txBox="1"/>
          <p:nvPr/>
        </p:nvSpPr>
        <p:spPr>
          <a:xfrm>
            <a:off x="4209180" y="2865738"/>
            <a:ext cx="5225366" cy="476071"/>
          </a:xfrm>
          <a:prstGeom prst="roundRect">
            <a:avLst>
              <a:gd name="adj" fmla="val 50000"/>
            </a:avLst>
          </a:prstGeom>
          <a:solidFill>
            <a:srgbClr val="F0F0F0"/>
          </a:solidFill>
          <a:ln cap="flat">
            <a:prstDash val="solid"/>
          </a:ln>
          <a:effectLst>
            <a:outerShdw blurRad="127000" dist="63500" dir="2700000" algn="tl" rotWithShape="0">
              <a:srgbClr val="F0F0F0">
                <a:alpha val="15000"/>
                <a:lumMod val="10000"/>
              </a:srgbClr>
            </a:outerShdw>
          </a:effectLst>
        </p:spPr>
        <p:txBody>
          <a:bodyPr vert="horz" lIns="91440" tIns="45720" rIns="91440" bIns="45720" rtlCol="0" anchor="ctr">
            <a:normAutofit/>
          </a:bodyPr>
          <a:lstStyle/>
          <a:p>
            <a:pPr marL="0" algn="l">
              <a:defRPr/>
            </a:pPr>
            <a:r>
              <a:rPr lang="zh-CN" altLang="en-US" sz="1600" b="1" i="0" u="none" baseline="0">
                <a:solidFill>
                  <a:srgbClr val="000000"/>
                </a:solidFill>
                <a:latin typeface="微软雅黑"/>
                <a:ea typeface="微软雅黑"/>
              </a:rPr>
              <a:t>Precision &amp; Recall</a:t>
            </a:r>
            <a:endParaRPr lang="en-US" sz="1100"/>
          </a:p>
        </p:txBody>
      </p:sp>
      <p:sp>
        <p:nvSpPr>
          <p:cNvPr id="10" name="AutoShape 10"/>
          <p:cNvSpPr/>
          <p:nvPr/>
        </p:nvSpPr>
        <p:spPr>
          <a:xfrm flipH="1">
            <a:off x="4268556" y="3500045"/>
            <a:ext cx="5225366" cy="889154"/>
          </a:xfrm>
          <a:prstGeom prst="rect">
            <a:avLst/>
          </a:prstGeom>
        </p:spPr>
        <p:txBody>
          <a:bodyPr vert="horz" wrap="square" lIns="91440" tIns="45720" rIns="91440" bIns="45720" anchor="t">
            <a:spAutoFit/>
          </a:bodyPr>
          <a:lstStyle/>
          <a:p>
            <a:pPr marL="0" algn="l">
              <a:lnSpc>
                <a:spcPct val="150000"/>
              </a:lnSpc>
            </a:pPr>
            <a:r>
              <a:rPr lang="en-US" sz="1200" b="0" i="0" u="none" baseline="0">
                <a:ln/>
                <a:solidFill>
                  <a:srgbClr val="000000"/>
                </a:solidFill>
                <a:latin typeface="Arial"/>
                <a:ea typeface="Arial"/>
              </a:rPr>
              <a:t>Precision assesses how many of the questions flagged as difficult genuinely correspond to the user’s skill level, while recall evaluates how well the model identifies truly challenging questions. These metrics help ensure reliable difficulty adjustments.</a:t>
            </a:r>
          </a:p>
        </p:txBody>
      </p:sp>
      <p:sp>
        <p:nvSpPr>
          <p:cNvPr id="11" name="TextBox 11"/>
          <p:cNvSpPr txBox="1"/>
          <p:nvPr/>
        </p:nvSpPr>
        <p:spPr>
          <a:xfrm>
            <a:off x="4209180" y="4485306"/>
            <a:ext cx="5225366" cy="476071"/>
          </a:xfrm>
          <a:prstGeom prst="roundRect">
            <a:avLst>
              <a:gd name="adj" fmla="val 50000"/>
            </a:avLst>
          </a:prstGeom>
          <a:solidFill>
            <a:srgbClr val="F0F0F0"/>
          </a:solidFill>
          <a:ln cap="flat">
            <a:prstDash val="solid"/>
          </a:ln>
          <a:effectLst>
            <a:outerShdw blurRad="127000" dist="63500" dir="2700000" algn="tl" rotWithShape="0">
              <a:srgbClr val="F0F0F0">
                <a:alpha val="15000"/>
                <a:lumMod val="10000"/>
              </a:srgbClr>
            </a:outerShdw>
          </a:effectLst>
        </p:spPr>
        <p:txBody>
          <a:bodyPr vert="horz" lIns="91440" tIns="45720" rIns="91440" bIns="45720" rtlCol="0" anchor="ctr">
            <a:normAutofit/>
          </a:bodyPr>
          <a:lstStyle/>
          <a:p>
            <a:pPr marL="0" algn="l">
              <a:defRPr/>
            </a:pPr>
            <a:r>
              <a:rPr lang="zh-CN" altLang="en-US" sz="1600" b="1" i="0" u="none" baseline="0">
                <a:solidFill>
                  <a:srgbClr val="000000"/>
                </a:solidFill>
                <a:latin typeface="微软雅黑"/>
                <a:ea typeface="微软雅黑"/>
              </a:rPr>
              <a:t>F1 Score</a:t>
            </a:r>
            <a:endParaRPr lang="en-US" sz="1100"/>
          </a:p>
        </p:txBody>
      </p:sp>
      <p:sp>
        <p:nvSpPr>
          <p:cNvPr id="12" name="AutoShape 12"/>
          <p:cNvSpPr/>
          <p:nvPr/>
        </p:nvSpPr>
        <p:spPr>
          <a:xfrm flipH="1">
            <a:off x="4268556" y="5119613"/>
            <a:ext cx="5225366" cy="889154"/>
          </a:xfrm>
          <a:prstGeom prst="rect">
            <a:avLst/>
          </a:prstGeom>
        </p:spPr>
        <p:txBody>
          <a:bodyPr vert="horz" wrap="square" lIns="91440" tIns="45720" rIns="91440" bIns="45720" anchor="t">
            <a:spAutoFit/>
          </a:bodyPr>
          <a:lstStyle/>
          <a:p>
            <a:pPr marL="0" algn="l">
              <a:lnSpc>
                <a:spcPct val="150000"/>
              </a:lnSpc>
            </a:pPr>
            <a:r>
              <a:rPr lang="en-US" sz="1200" b="0" i="0" u="none" baseline="0">
                <a:ln/>
                <a:solidFill>
                  <a:srgbClr val="000000"/>
                </a:solidFill>
                <a:latin typeface="Arial"/>
                <a:ea typeface="Arial"/>
              </a:rPr>
              <a:t>Combining precision and recall, the F1 Score provides a single measure that reflects the model's overall performance. This score is vital for understanding the balance between identifying complex problems and minimizing errors in difficulty assignment.</a:t>
            </a:r>
          </a:p>
        </p:txBody>
      </p:sp>
      <p:sp>
        <p:nvSpPr>
          <p:cNvPr id="13" name="AutoShape 13"/>
          <p:cNvSpPr/>
          <p:nvPr/>
        </p:nvSpPr>
        <p:spPr>
          <a:xfrm flipH="1">
            <a:off x="3737366" y="4485306"/>
            <a:ext cx="471813" cy="416011"/>
          </a:xfrm>
          <a:prstGeom prst="rect">
            <a:avLst/>
          </a:prstGeom>
        </p:spPr>
        <p:txBody>
          <a:bodyPr vert="horz" wrap="square" lIns="91440" tIns="45720" rIns="91440" bIns="45720" anchor="t">
            <a:spAutoFit/>
          </a:bodyPr>
          <a:lstStyle/>
          <a:p>
            <a:pPr marL="0" algn="l">
              <a:lnSpc>
                <a:spcPct val="150000"/>
              </a:lnSpc>
            </a:pPr>
            <a:r>
              <a:rPr lang="en-US" sz="1600" b="0" i="0" u="none" baseline="0">
                <a:ln/>
                <a:solidFill>
                  <a:srgbClr val="FFFFFF"/>
                </a:solidFill>
                <a:latin typeface="Arial"/>
                <a:ea typeface="Arial"/>
              </a:rPr>
              <a:t>03</a:t>
            </a:r>
          </a:p>
        </p:txBody>
      </p:sp>
    </p:spTree>
    <p:extLst>
      <p:ext uri="{BB962C8B-B14F-4D97-AF65-F5344CB8AC3E}">
        <p14:creationId xmlns:p14="http://schemas.microsoft.com/office/powerpoint/2010/main" val="3634461738"/>
      </p:ext>
    </p:extLst>
  </p:cSld>
  <p:clrMapOvr>
    <a:masterClrMapping/>
  </p:clrMapOvr>
  <p:transition spd="slow">
    <p:check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afterEffect">
                                  <p:stCondLst>
                                    <p:cond delay="0"/>
                                  </p:stCondLst>
                                  <p:childTnLst>
                                    <p:animEffect transition="in" filter="box(in)">
                                      <p:cBhvr>
                                        <p:cTn id="6" dur="1000"/>
                                        <p:tgtEl>
                                          <p:spTgt spid="2"/>
                                        </p:tgtEl>
                                      </p:cBhvr>
                                    </p:animEffect>
                                    <p:set>
                                      <p:cBhvr>
                                        <p:cTn id="7" dur="1000" fill="hold">
                                          <p:stCondLst>
                                            <p:cond delay="0"/>
                                          </p:stCondLst>
                                        </p:cTn>
                                        <p:tgtEl>
                                          <p:spTgt spid="2"/>
                                        </p:tgtEl>
                                        <p:attrNameLst>
                                          <p:attrName>style.visibility</p:attrName>
                                        </p:attrNameLst>
                                      </p:cBhvr>
                                      <p:to>
                                        <p:strVal val="visible"/>
                                      </p:to>
                                    </p:set>
                                  </p:childTnLst>
                                </p:cTn>
                              </p:par>
                              <p:par>
                                <p:cTn id="8" presetID="1" presetClass="entr" presetSubtype="0" fill="hold" nodeType="afterEffect">
                                  <p:stCondLst>
                                    <p:cond delay="0"/>
                                  </p:stCondLst>
                                  <p:childTnLst>
                                    <p:set>
                                      <p:cBhvr>
                                        <p:cTn id="9" dur="1" fill="hold">
                                          <p:stCondLst>
                                            <p:cond delay="0"/>
                                          </p:stCondLst>
                                        </p:cTn>
                                        <p:tgtEl>
                                          <p:spTgt spid="4"/>
                                        </p:tgtEl>
                                        <p:attrNameLst>
                                          <p:attrName>style.visibility</p:attrName>
                                        </p:attrNameLst>
                                      </p:cBhvr>
                                      <p:to>
                                        <p:strVal val="visible"/>
                                      </p:to>
                                    </p:set>
                                  </p:childTnLst>
                                </p:cTn>
                              </p:par>
                              <p:par>
                                <p:cTn id="10" presetID="17" presetClass="entr" presetSubtype="1" fill="hold" nodeType="afterEffect">
                                  <p:stCondLst>
                                    <p:cond delay="0"/>
                                  </p:stCondLst>
                                  <p:childTnLs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ppt_y-#ppt_h/2"/>
                                          </p:val>
                                        </p:tav>
                                        <p:tav tm="100000">
                                          <p:val>
                                            <p:strVal val="#ppt_y"/>
                                          </p:val>
                                        </p:tav>
                                      </p:tavLst>
                                    </p:anim>
                                    <p:anim calcmode="lin" valueType="num">
                                      <p:cBhvr additive="base">
                                        <p:cTn id="13" dur="500" fill="hold"/>
                                        <p:tgtEl>
                                          <p:spTgt spid="7"/>
                                        </p:tgtEl>
                                        <p:attrNameLst>
                                          <p:attrName>ppt_w</p:attrName>
                                        </p:attrNameLst>
                                      </p:cBhvr>
                                      <p:tavLst>
                                        <p:tav tm="0">
                                          <p:val>
                                            <p:strVal val="#ppt_w"/>
                                          </p:val>
                                        </p:tav>
                                        <p:tav tm="100000">
                                          <p:val>
                                            <p:strVal val="#ppt_w"/>
                                          </p:val>
                                        </p:tav>
                                      </p:tavLst>
                                    </p:anim>
                                    <p:anim calcmode="lin" valueType="num">
                                      <p:cBhvr additive="base">
                                        <p:cTn id="14" dur="500" fill="hold"/>
                                        <p:tgtEl>
                                          <p:spTgt spid="7"/>
                                        </p:tgtEl>
                                        <p:attrNameLst>
                                          <p:attrName>ppt_h</p:attrName>
                                        </p:attrNameLst>
                                      </p:cBhvr>
                                      <p:tavLst>
                                        <p:tav tm="0">
                                          <p:val>
                                            <p:fltVal val="0"/>
                                          </p:val>
                                        </p:tav>
                                        <p:tav tm="100000">
                                          <p:val>
                                            <p:strVal val="#ppt_h"/>
                                          </p:val>
                                        </p:tav>
                                      </p:tavLst>
                                    </p:anim>
                                    <p:set>
                                      <p:cBhvr additive="base">
                                        <p:cTn id="15" dur="500" fill="hold">
                                          <p:stCondLst>
                                            <p:cond delay="0"/>
                                          </p:stCondLst>
                                        </p:cTn>
                                        <p:tgtEl>
                                          <p:spTgt spid="7"/>
                                        </p:tgtEl>
                                        <p:attrNameLst>
                                          <p:attrName>style.visibility</p:attrName>
                                        </p:attrNameLst>
                                      </p:cBhvr>
                                      <p:to>
                                        <p:strVal val="visible"/>
                                      </p:to>
                                    </p:set>
                                  </p:childTnLst>
                                </p:cTn>
                              </p:par>
                              <p:par>
                                <p:cTn id="16" presetID="14" presetClass="entr" presetSubtype="5" fill="hold" nodeType="afterEffect">
                                  <p:stCondLst>
                                    <p:cond delay="0"/>
                                  </p:stCondLst>
                                  <p:childTnLst>
                                    <p:animEffect transition="in" filter="randombar(vertical)">
                                      <p:cBhvr>
                                        <p:cTn id="17" dur="1000"/>
                                        <p:tgtEl>
                                          <p:spTgt spid="8"/>
                                        </p:tgtEl>
                                      </p:cBhvr>
                                    </p:animEffect>
                                    <p:set>
                                      <p:cBhvr>
                                        <p:cTn id="18" dur="1000" fill="hold">
                                          <p:stCondLst>
                                            <p:cond delay="0"/>
                                          </p:stCondLst>
                                        </p:cTn>
                                        <p:tgtEl>
                                          <p:spTgt spid="8"/>
                                        </p:tgtEl>
                                        <p:attrNameLst>
                                          <p:attrName>style.visibility</p:attrName>
                                        </p:attrNameLst>
                                      </p:cBhvr>
                                      <p:to>
                                        <p:strVal val="visible"/>
                                      </p:to>
                                    </p:set>
                                  </p:childTnLst>
                                </p:cTn>
                              </p:par>
                              <p:par>
                                <p:cTn id="19" presetID="22" presetClass="entr" presetSubtype="4" fill="hold" nodeType="afterEffect">
                                  <p:stCondLst>
                                    <p:cond delay="0"/>
                                  </p:stCondLst>
                                  <p:childTnLst>
                                    <p:animEffect transition="in" filter="wipe(down)">
                                      <p:cBhvr>
                                        <p:cTn id="20" dur="500"/>
                                        <p:tgtEl>
                                          <p:spTgt spid="3"/>
                                        </p:tgtEl>
                                      </p:cBhvr>
                                    </p:animEffect>
                                    <p:set>
                                      <p:cBhvr>
                                        <p:cTn id="21" dur="500" fill="hold">
                                          <p:stCondLst>
                                            <p:cond delay="0"/>
                                          </p:stCondLst>
                                        </p:cTn>
                                        <p:tgtEl>
                                          <p:spTgt spid="3"/>
                                        </p:tgtEl>
                                        <p:attrNameLst>
                                          <p:attrName>style.visibility</p:attrName>
                                        </p:attrNameLst>
                                      </p:cBhvr>
                                      <p:to>
                                        <p:strVal val="visible"/>
                                      </p:to>
                                    </p:set>
                                  </p:childTnLst>
                                </p:cTn>
                              </p:par>
                              <p:par>
                                <p:cTn id="22" presetID="1" presetClass="entr" presetSubtype="0"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childTnLst>
                                </p:cTn>
                              </p:par>
                              <p:par>
                                <p:cTn id="24" presetID="52" presetClass="entr" presetSubtype="0" fill="hold" nodeType="afterEffect">
                                  <p:stCondLst>
                                    <p:cond delay="0"/>
                                  </p:stCondLst>
                                  <p:childTnLst>
                                    <p:animEffect transition="in" filter="fade">
                                      <p:cBhvr>
                                        <p:cTn id="25" dur="1000"/>
                                        <p:tgtEl>
                                          <p:spTgt spid="9"/>
                                        </p:tgtEl>
                                      </p:cBhvr>
                                    </p:animEffect>
                                    <p:animMotion origin="layout" path="M -0.46736 0.92887 C -0.37517 0.88508  -0.02552 0.75279  0.0908 0.66613  C  0.20747 0.57948  0.21649 0.50394  0.23177 0.40825  C 0.24705 0.31256 0.22118 0.15964   0.18264 0.09152  C 0.1441 0.02341  0.03802 0.0  0.0 0.0  " pathEditMode="relative" ptsTypes="">
                                      <p:cBhvr>
                                        <p:cTn id="26" dur="1000" decel="50000" fill="hold">
                                          <p:stCondLst>
                                            <p:cond delay="0"/>
                                          </p:stCondLst>
                                        </p:cTn>
                                        <p:tgtEl>
                                          <p:spTgt spid="9"/>
                                        </p:tgtEl>
                                        <p:attrNameLst>
                                          <p:attrName>ppt_x</p:attrName>
                                          <p:attrName>ppt_y</p:attrName>
                                        </p:attrNameLst>
                                      </p:cBhvr>
                                    </p:animMotion>
                                    <p:animScale>
                                      <p:cBhvr>
                                        <p:cTn id="27" dur="1000" decel="50000" fill="hold">
                                          <p:stCondLst>
                                            <p:cond delay="0"/>
                                          </p:stCondLst>
                                        </p:cTn>
                                        <p:tgtEl>
                                          <p:spTgt spid="9"/>
                                        </p:tgtEl>
                                      </p:cBhvr>
                                      <p:from x="250000" y="250000"/>
                                      <p:to x="100000" y="100000"/>
                                    </p:animScale>
                                    <p:set>
                                      <p:cBhvr>
                                        <p:cTn id="28" dur="1" fill="hold">
                                          <p:stCondLst>
                                            <p:cond delay="0"/>
                                          </p:stCondLst>
                                        </p:cTn>
                                        <p:tgtEl>
                                          <p:spTgt spid="9"/>
                                        </p:tgtEl>
                                        <p:attrNameLst>
                                          <p:attrName>style.visibility</p:attrName>
                                        </p:attrNameLst>
                                      </p:cBhvr>
                                      <p:to>
                                        <p:strVal val="visible"/>
                                      </p:to>
                                    </p:set>
                                  </p:childTnLst>
                                </p:cTn>
                              </p:par>
                              <p:par>
                                <p:cTn id="29" presetID="17" presetClass="entr" presetSubtype="2" fill="hold" nodeType="afterEffect">
                                  <p:stCondLst>
                                    <p:cond delay="0"/>
                                  </p:stCondLst>
                                  <p:childTnLst>
                                    <p:anim calcmode="lin" valueType="num">
                                      <p:cBhvr additive="base">
                                        <p:cTn id="30" dur="500" fill="hold"/>
                                        <p:tgtEl>
                                          <p:spTgt spid="10"/>
                                        </p:tgtEl>
                                        <p:attrNameLst>
                                          <p:attrName>ppt_x</p:attrName>
                                        </p:attrNameLst>
                                      </p:cBhvr>
                                      <p:tavLst>
                                        <p:tav tm="0">
                                          <p:val>
                                            <p:strVal val="#ppt_x+#ppt_w/2"/>
                                          </p:val>
                                        </p:tav>
                                        <p:tav tm="100000">
                                          <p:val>
                                            <p:strVal val="#ppt_x"/>
                                          </p:val>
                                        </p:tav>
                                      </p:tavLst>
                                    </p:anim>
                                    <p:anim calcmode="lin" valueType="num">
                                      <p:cBhvr additive="base">
                                        <p:cTn id="31" dur="500" fill="hold"/>
                                        <p:tgtEl>
                                          <p:spTgt spid="10"/>
                                        </p:tgtEl>
                                        <p:attrNameLst>
                                          <p:attrName>ppt_y</p:attrName>
                                        </p:attrNameLst>
                                      </p:cBhvr>
                                      <p:tavLst>
                                        <p:tav tm="0">
                                          <p:val>
                                            <p:strVal val="#ppt_y"/>
                                          </p:val>
                                        </p:tav>
                                        <p:tav tm="100000">
                                          <p:val>
                                            <p:strVal val="#ppt_y"/>
                                          </p:val>
                                        </p:tav>
                                      </p:tavLst>
                                    </p:anim>
                                    <p:anim calcmode="lin" valueType="num">
                                      <p:cBhvr additive="base">
                                        <p:cTn id="32" dur="500" fill="hold"/>
                                        <p:tgtEl>
                                          <p:spTgt spid="10"/>
                                        </p:tgtEl>
                                        <p:attrNameLst>
                                          <p:attrName>ppt_w</p:attrName>
                                        </p:attrNameLst>
                                      </p:cBhvr>
                                      <p:tavLst>
                                        <p:tav tm="0">
                                          <p:val>
                                            <p:fltVal val="0"/>
                                          </p:val>
                                        </p:tav>
                                        <p:tav tm="100000">
                                          <p:val>
                                            <p:strVal val="#ppt_w"/>
                                          </p:val>
                                        </p:tav>
                                      </p:tavLst>
                                    </p:anim>
                                    <p:anim calcmode="lin" valueType="num">
                                      <p:cBhvr additive="base">
                                        <p:cTn id="33" dur="500" fill="hold"/>
                                        <p:tgtEl>
                                          <p:spTgt spid="10"/>
                                        </p:tgtEl>
                                        <p:attrNameLst>
                                          <p:attrName>ppt_h</p:attrName>
                                        </p:attrNameLst>
                                      </p:cBhvr>
                                      <p:tavLst>
                                        <p:tav tm="0">
                                          <p:val>
                                            <p:strVal val="#ppt_h"/>
                                          </p:val>
                                        </p:tav>
                                        <p:tav tm="100000">
                                          <p:val>
                                            <p:strVal val="#ppt_h"/>
                                          </p:val>
                                        </p:tav>
                                      </p:tavLst>
                                    </p:anim>
                                    <p:set>
                                      <p:cBhvr additive="base">
                                        <p:cTn id="34" dur="500" fill="hold">
                                          <p:stCondLst>
                                            <p:cond delay="0"/>
                                          </p:stCondLst>
                                        </p:cTn>
                                        <p:tgtEl>
                                          <p:spTgt spid="10"/>
                                        </p:tgtEl>
                                        <p:attrNameLst>
                                          <p:attrName>style.visibility</p:attrName>
                                        </p:attrNameLst>
                                      </p:cBhvr>
                                      <p:to>
                                        <p:strVal val="visible"/>
                                      </p:to>
                                    </p:set>
                                  </p:childTnLst>
                                </p:cTn>
                              </p:par>
                              <p:par>
                                <p:cTn id="35" presetID="1" presetClass="entr" presetSubtype="0" fill="hold" nodeType="afterEffect">
                                  <p:stCondLst>
                                    <p:cond delay="0"/>
                                  </p:stCondLst>
                                  <p:childTnLst>
                                    <p:set>
                                      <p:cBhvr>
                                        <p:cTn id="36" dur="1" fill="hold">
                                          <p:stCondLst>
                                            <p:cond delay="0"/>
                                          </p:stCondLst>
                                        </p:cTn>
                                        <p:tgtEl>
                                          <p:spTgt spid="6"/>
                                        </p:tgtEl>
                                        <p:attrNameLst>
                                          <p:attrName>style.visibility</p:attrName>
                                        </p:attrNameLst>
                                      </p:cBhvr>
                                      <p:to>
                                        <p:strVal val="visible"/>
                                      </p:to>
                                    </p:set>
                                  </p:childTnLst>
                                </p:cTn>
                              </p:par>
                              <p:par>
                                <p:cTn id="37" presetID="4" presetClass="entr" presetSubtype="16" fill="hold" nodeType="afterEffect">
                                  <p:stCondLst>
                                    <p:cond delay="0"/>
                                  </p:stCondLst>
                                  <p:childTnLst>
                                    <p:animEffect transition="in" filter="box(in)">
                                      <p:cBhvr>
                                        <p:cTn id="38" dur="1000"/>
                                        <p:tgtEl>
                                          <p:spTgt spid="11"/>
                                        </p:tgtEl>
                                      </p:cBhvr>
                                    </p:animEffect>
                                    <p:set>
                                      <p:cBhvr>
                                        <p:cTn id="39" dur="1000" fill="hold">
                                          <p:stCondLst>
                                            <p:cond delay="0"/>
                                          </p:stCondLst>
                                        </p:cTn>
                                        <p:tgtEl>
                                          <p:spTgt spid="11"/>
                                        </p:tgtEl>
                                        <p:attrNameLst>
                                          <p:attrName>style.visibility</p:attrName>
                                        </p:attrNameLst>
                                      </p:cBhvr>
                                      <p:to>
                                        <p:strVal val="visible"/>
                                      </p:to>
                                    </p:set>
                                  </p:childTnLst>
                                </p:cTn>
                              </p:par>
                              <p:par>
                                <p:cTn id="40" presetID="23" presetClass="entr" presetSubtype="288" fill="hold" nodeType="afterEffect">
                                  <p:stCondLst>
                                    <p:cond delay="0"/>
                                  </p:stCondLst>
                                  <p:childTnLst>
                                    <p:anim calcmode="lin" valueType="num">
                                      <p:cBhvr>
                                        <p:cTn id="41" dur="500" fill="hold"/>
                                        <p:tgtEl>
                                          <p:spTgt spid="12"/>
                                        </p:tgtEl>
                                        <p:attrNameLst>
                                          <p:attrName>ppt_w</p:attrName>
                                        </p:attrNameLst>
                                      </p:cBhvr>
                                      <p:tavLst>
                                        <p:tav tm="0">
                                          <p:val>
                                            <p:strVal val="4/3*#ppt_w"/>
                                          </p:val>
                                        </p:tav>
                                        <p:tav tm="100000">
                                          <p:val>
                                            <p:strVal val="#ppt_w"/>
                                          </p:val>
                                        </p:tav>
                                      </p:tavLst>
                                    </p:anim>
                                    <p:anim calcmode="lin" valueType="num">
                                      <p:cBhvr>
                                        <p:cTn id="42" dur="500" fill="hold"/>
                                        <p:tgtEl>
                                          <p:spTgt spid="12"/>
                                        </p:tgtEl>
                                        <p:attrNameLst>
                                          <p:attrName>ppt_h</p:attrName>
                                        </p:attrNameLst>
                                      </p:cBhvr>
                                      <p:tavLst>
                                        <p:tav tm="0">
                                          <p:val>
                                            <p:strVal val="4/3*#ppt_h"/>
                                          </p:val>
                                        </p:tav>
                                        <p:tav tm="100000">
                                          <p:val>
                                            <p:strVal val="#ppt_h"/>
                                          </p:val>
                                        </p:tav>
                                      </p:tavLst>
                                    </p:anim>
                                    <p:set>
                                      <p:cBhvr>
                                        <p:cTn id="43" dur="500"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3386407" y="3785294"/>
            <a:ext cx="5419185" cy="895350"/>
          </a:xfrm>
        </p:spPr>
        <p:txBody>
          <a:bodyPr vert="horz" lIns="91440" tIns="45720" rIns="91440" bIns="45720" anchor="t">
            <a:normAutofit/>
          </a:bodyPr>
          <a:lstStyle/>
          <a:p>
            <a:pPr algn="ctr">
              <a:lnSpc>
                <a:spcPct val="90000"/>
              </a:lnSpc>
              <a:spcBef>
                <a:spcPct val="0"/>
              </a:spcBef>
            </a:pPr>
            <a:r>
              <a:rPr lang="zh-CN" altLang="en-US" sz="2400" b="1" i="0" u="none" baseline="0">
                <a:solidFill>
                  <a:srgbClr val="FFFFFF"/>
                </a:solidFill>
                <a:latin typeface="微软雅黑"/>
                <a:ea typeface="微软雅黑"/>
              </a:rPr>
              <a:t>Adaptive Difficulty Mechanism</a:t>
            </a:r>
          </a:p>
        </p:txBody>
      </p:sp>
      <p:sp>
        <p:nvSpPr>
          <p:cNvPr id="3" name="TextBox 3"/>
          <p:cNvSpPr txBox="1"/>
          <p:nvPr/>
        </p:nvSpPr>
        <p:spPr>
          <a:xfrm>
            <a:off x="5040162" y="1870587"/>
            <a:ext cx="327485" cy="1613424"/>
          </a:xfrm>
          <a:prstGeom prst="rect">
            <a:avLst/>
          </a:prstGeom>
          <a:noFill/>
        </p:spPr>
        <p:txBody>
          <a:bodyPr vert="horz" wrap="none" lIns="91440" tIns="45720" rIns="91440" bIns="45720" rtlCol="0" anchor="t">
            <a:prstTxWarp prst="textPlain">
              <a:avLst/>
            </a:prstTxWarp>
            <a:spAutoFit/>
          </a:bodyPr>
          <a:lstStyle/>
          <a:p>
            <a:pPr marL="0" algn="l">
              <a:defRPr/>
            </a:pPr>
            <a:r>
              <a:rPr lang="en-US" b="0" i="0" u="none" spc="100" baseline="0">
                <a:ln w="1270">
                  <a:solidFill>
                    <a:schemeClr val="accent3">
                      <a:lumMod val="60000"/>
                      <a:lumOff val="40000"/>
                    </a:schemeClr>
                  </a:solidFill>
                </a:ln>
                <a:noFill/>
                <a:latin typeface="Impact"/>
                <a:ea typeface="Impact"/>
              </a:rPr>
              <a:t>/</a:t>
            </a:r>
            <a:endParaRPr lang="en-US" sz="1100"/>
          </a:p>
        </p:txBody>
      </p:sp>
      <p:sp>
        <p:nvSpPr>
          <p:cNvPr id="4" name="TextBox 4"/>
          <p:cNvSpPr txBox="1"/>
          <p:nvPr/>
        </p:nvSpPr>
        <p:spPr>
          <a:xfrm>
            <a:off x="5535479" y="1569303"/>
            <a:ext cx="2171606" cy="2215991"/>
          </a:xfrm>
          <a:prstGeom prst="rect">
            <a:avLst/>
          </a:prstGeom>
          <a:noFill/>
        </p:spPr>
        <p:txBody>
          <a:bodyPr vert="horz" wrap="square" lIns="91440" tIns="45720" rIns="91440" bIns="45720" rtlCol="0" anchor="t">
            <a:spAutoFit/>
          </a:bodyPr>
          <a:lstStyle/>
          <a:p>
            <a:pPr marL="0" algn="l">
              <a:defRPr/>
            </a:pPr>
            <a:r>
              <a:rPr lang="en-US" sz="13800" b="0" i="0" u="none" spc="100" baseline="0">
                <a:ln w="1270">
                  <a:solidFill>
                    <a:schemeClr val="accent3">
                      <a:lumMod val="60000"/>
                      <a:lumOff val="40000"/>
                    </a:schemeClr>
                  </a:solidFill>
                </a:ln>
                <a:noFill/>
                <a:latin typeface="Impact"/>
                <a:ea typeface="Impact"/>
              </a:rPr>
              <a:t>05</a:t>
            </a:r>
            <a:endParaRPr lang="en-US" sz="1100"/>
          </a:p>
        </p:txBody>
      </p:sp>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ntr" presetSubtype="10" fill="hold" nodeType="afterEffect">
                                  <p:stCondLst>
                                    <p:cond delay="0"/>
                                  </p:stCondLst>
                                  <p:childTnLst>
                                    <p:anim calcmode="lin" valueType="num">
                                      <p:cBhvr>
                                        <p:cTn id="6" dur="2000" fill="hold"/>
                                        <p:tgtEl>
                                          <p:spTgt spid="4"/>
                                        </p:tgtEl>
                                        <p:attrNameLst>
                                          <p:attrName>ppt_w</p:attrName>
                                        </p:attrNameLst>
                                      </p:cBhvr>
                                      <p:tavLst>
                                        <p:tav tm="0" fmla="#ppt_w*sin(2.5*pi*$)">
                                          <p:val>
                                            <p:fltVal val="0"/>
                                          </p:val>
                                        </p:tav>
                                        <p:tav tm="100000">
                                          <p:val>
                                            <p:fltVal val="1"/>
                                          </p:val>
                                        </p:tav>
                                      </p:tavLst>
                                    </p:anim>
                                    <p:anim calcmode="lin" valueType="num">
                                      <p:cBhvr>
                                        <p:cTn id="7" dur="2000" fill="hold"/>
                                        <p:tgtEl>
                                          <p:spTgt spid="4"/>
                                        </p:tgtEl>
                                        <p:attrNameLst>
                                          <p:attrName>ppt_h</p:attrName>
                                        </p:attrNameLst>
                                      </p:cBhvr>
                                      <p:tavLst>
                                        <p:tav tm="0">
                                          <p:val>
                                            <p:strVal val="#ppt_h"/>
                                          </p:val>
                                        </p:tav>
                                        <p:tav tm="100000">
                                          <p:val>
                                            <p:strVal val="#ppt_h"/>
                                          </p:val>
                                        </p:tav>
                                      </p:tavLst>
                                    </p:anim>
                                    <p:set>
                                      <p:cBhvr>
                                        <p:cTn id="8" dur="2000" fill="hold">
                                          <p:stCondLst>
                                            <p:cond delay="0"/>
                                          </p:stCondLst>
                                        </p:cTn>
                                        <p:tgtEl>
                                          <p:spTgt spid="4"/>
                                        </p:tgtEl>
                                        <p:attrNameLst>
                                          <p:attrName>style.visibility</p:attrName>
                                        </p:attrNameLst>
                                      </p:cBhvr>
                                      <p:to>
                                        <p:strVal val="visible"/>
                                      </p:to>
                                    </p:set>
                                  </p:childTnLst>
                                </p:cTn>
                              </p:par>
                              <p:par>
                                <p:cTn id="9" presetID="2" presetClass="entr" presetSubtype="6" fill="hold" nodeType="afterEffect">
                                  <p:stCondLst>
                                    <p:cond delay="0"/>
                                  </p:stCondLst>
                                  <p:childTnLst>
                                    <p:anim calcmode="lin" valueType="num">
                                      <p:cBhvr additive="base">
                                        <p:cTn id="10" dur="1000" fill="hold"/>
                                        <p:tgtEl>
                                          <p:spTgt spid="2"/>
                                        </p:tgtEl>
                                        <p:attrNameLst>
                                          <p:attrName>ppt_x</p:attrName>
                                        </p:attrNameLst>
                                      </p:cBhvr>
                                      <p:tavLst>
                                        <p:tav tm="0">
                                          <p:val>
                                            <p:strVal val="1+#ppt_w/2"/>
                                          </p:val>
                                        </p:tav>
                                        <p:tav tm="100000">
                                          <p:val>
                                            <p:strVal val="#ppt_x"/>
                                          </p:val>
                                        </p:tav>
                                      </p:tavLst>
                                    </p:anim>
                                    <p:anim calcmode="lin" valueType="num">
                                      <p:cBhvr additive="base">
                                        <p:cTn id="11" dur="1000" fill="hold"/>
                                        <p:tgtEl>
                                          <p:spTgt spid="2"/>
                                        </p:tgtEl>
                                        <p:attrNameLst>
                                          <p:attrName>ppt_y</p:attrName>
                                        </p:attrNameLst>
                                      </p:cBhvr>
                                      <p:tavLst>
                                        <p:tav tm="0">
                                          <p:val>
                                            <p:strVal val="1+#ppt_h/2"/>
                                          </p:val>
                                        </p:tav>
                                        <p:tav tm="100000">
                                          <p:val>
                                            <p:strVal val="#ppt_y"/>
                                          </p:val>
                                        </p:tav>
                                      </p:tavLst>
                                    </p:anim>
                                    <p:set>
                                      <p:cBhvr>
                                        <p:cTn id="12" dur="1000"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How Difficulty Adjustment Works</a:t>
            </a:r>
          </a:p>
        </p:txBody>
      </p:sp>
      <p:grpSp>
        <p:nvGrpSpPr>
          <p:cNvPr id="3" name="Group 3"/>
          <p:cNvGrpSpPr/>
          <p:nvPr/>
        </p:nvGrpSpPr>
        <p:grpSpPr>
          <a:xfrm>
            <a:off x="7411096" y="1512042"/>
            <a:ext cx="4109391" cy="4062197"/>
            <a:chOff x="5687618" y="803281"/>
            <a:chExt cx="5954593" cy="5398332"/>
          </a:xfrm>
        </p:grpSpPr>
        <p:sp>
          <p:nvSpPr>
            <p:cNvPr id="4" name="Freeform 4"/>
            <p:cNvSpPr/>
            <p:nvPr/>
          </p:nvSpPr>
          <p:spPr>
            <a:xfrm flipH="1">
              <a:off x="5687618" y="803281"/>
              <a:ext cx="5954593" cy="4901971"/>
            </a:xfrm>
            <a:custGeom>
              <a:avLst/>
              <a:gdLst/>
              <a:ahLst/>
              <a:cxnLst/>
              <a:rect l="l" t="t" r="r" b="b"/>
              <a:pathLst>
                <a:path w="4326814" h="3561942">
                  <a:moveTo>
                    <a:pt x="3064916" y="540547"/>
                  </a:moveTo>
                  <a:cubicBezTo>
                    <a:pt x="1907660" y="635795"/>
                    <a:pt x="1682096" y="527365"/>
                    <a:pt x="1319825" y="166854"/>
                  </a:cubicBezTo>
                  <a:cubicBezTo>
                    <a:pt x="894105" y="-256752"/>
                    <a:pt x="150996" y="188238"/>
                    <a:pt x="42466" y="810892"/>
                  </a:cubicBezTo>
                  <a:cubicBezTo>
                    <a:pt x="-214697" y="2286696"/>
                    <a:pt x="725649" y="3405712"/>
                    <a:pt x="2064041" y="3545790"/>
                  </a:cubicBezTo>
                  <a:cubicBezTo>
                    <a:pt x="3507592" y="3696737"/>
                    <a:pt x="4267859" y="2767561"/>
                    <a:pt x="4323206" y="1867769"/>
                  </a:cubicBezTo>
                  <a:cubicBezTo>
                    <a:pt x="4372767" y="1066294"/>
                    <a:pt x="3909713" y="470961"/>
                    <a:pt x="3064916" y="540547"/>
                  </a:cubicBezTo>
                  <a:close/>
                </a:path>
              </a:pathLst>
            </a:custGeom>
            <a:gradFill>
              <a:gsLst>
                <a:gs pos="0">
                  <a:srgbClr val="15889F"/>
                </a:gs>
                <a:gs pos="86000">
                  <a:srgbClr val="15889F">
                    <a:alpha val="0"/>
                  </a:srgbClr>
                </a:gs>
              </a:gsLst>
              <a:lin ang="2700000"/>
            </a:gradFill>
            <a:ln cap="flat">
              <a:prstDash val="solid"/>
            </a:ln>
          </p:spPr>
          <p:txBody>
            <a:bodyPr rot="0" vert="horz" wrap="square" lIns="91440" tIns="45720" rIns="91440" bIns="45720" anchor="ctr">
              <a:prstTxWarp prst="textNoShape">
                <a:avLst/>
              </a:prstTxWarp>
              <a:noAutofit/>
            </a:bodyPr>
            <a:lstStyle/>
            <a:p>
              <a:pPr marL="0" algn="l"/>
              <a:endParaRPr/>
            </a:p>
          </p:txBody>
        </p:sp>
        <p:sp>
          <p:nvSpPr>
            <p:cNvPr id="5" name="AutoShape 5"/>
            <p:cNvSpPr/>
            <p:nvPr/>
          </p:nvSpPr>
          <p:spPr>
            <a:xfrm>
              <a:off x="6391614" y="1655013"/>
              <a:ext cx="4546599" cy="4546600"/>
            </a:xfrm>
            <a:prstGeom prst="ellipse">
              <a:avLst/>
            </a:prstGeom>
            <a:pattFill prst="pct5">
              <a:fgClr>
                <a:srgbClr val="E4E6EA"/>
              </a:fgClr>
              <a:bgClr>
                <a:srgbClr val="ADB5BF"/>
              </a:bgClr>
            </a:pattFill>
            <a:ln cap="flat" cmpd="sng">
              <a:prstDash val="solid"/>
            </a:ln>
          </p:spPr>
          <p:txBody>
            <a:bodyPr rot="0" vert="horz" wrap="square" lIns="91440" tIns="45720" rIns="91440" bIns="45720" anchor="t">
              <a:prstTxWarp prst="textNoShape">
                <a:avLst/>
              </a:prstTxWarp>
              <a:noAutofit/>
            </a:bodyPr>
            <a:lstStyle/>
            <a:p>
              <a:pPr marL="0" algn="ctr"/>
              <a:endParaRPr/>
            </a:p>
          </p:txBody>
        </p:sp>
      </p:grpSp>
      <p:sp>
        <p:nvSpPr>
          <p:cNvPr id="6" name="TextBox 6"/>
          <p:cNvSpPr txBox="1"/>
          <p:nvPr/>
        </p:nvSpPr>
        <p:spPr>
          <a:xfrm flipH="1">
            <a:off x="755313" y="1559900"/>
            <a:ext cx="5657362" cy="1104331"/>
          </a:xfrm>
          <a:prstGeom prst="roundRect">
            <a:avLst/>
          </a:prstGeom>
          <a:solidFill>
            <a:schemeClr val="accent1"/>
          </a:solidFill>
          <a:ln cap="flat" cmpd="sng">
            <a:prstDash val="solid"/>
          </a:ln>
        </p:spPr>
        <p:txBody>
          <a:bodyPr rot="0" vert="horz" wrap="square" lIns="180000" tIns="46800" rIns="180000" bIns="46800" rtlCol="0" anchor="ctr">
            <a:prstTxWarp prst="textNoShape">
              <a:avLst/>
            </a:prstTxWarp>
            <a:noAutofit/>
          </a:bodyPr>
          <a:lstStyle/>
          <a:p>
            <a:pPr marL="0" algn="l">
              <a:lnSpc>
                <a:spcPct val="150000"/>
              </a:lnSpc>
              <a:defRPr/>
            </a:pPr>
            <a:endParaRPr lang="en-US" sz="1100"/>
          </a:p>
        </p:txBody>
      </p:sp>
      <p:grpSp>
        <p:nvGrpSpPr>
          <p:cNvPr id="7" name="Group 7"/>
          <p:cNvGrpSpPr/>
          <p:nvPr/>
        </p:nvGrpSpPr>
        <p:grpSpPr>
          <a:xfrm>
            <a:off x="517702" y="1458961"/>
            <a:ext cx="360001" cy="360000"/>
            <a:chOff x="752447" y="2654991"/>
            <a:chExt cx="360001" cy="360000"/>
          </a:xfrm>
        </p:grpSpPr>
        <p:sp>
          <p:nvSpPr>
            <p:cNvPr id="8" name="AutoShape 8"/>
            <p:cNvSpPr/>
            <p:nvPr/>
          </p:nvSpPr>
          <p:spPr>
            <a:xfrm>
              <a:off x="752447" y="2654991"/>
              <a:ext cx="360001" cy="360000"/>
            </a:xfrm>
            <a:prstGeom prst="roundRect">
              <a:avLst>
                <a:gd name="adj" fmla="val 50000"/>
              </a:avLst>
            </a:prstGeom>
            <a:solidFill>
              <a:schemeClr val="accent1"/>
            </a:solidFill>
            <a:ln w="25400" cap="flat" cmpd="sng">
              <a:solidFill>
                <a:srgbClr val="FFFFFF"/>
              </a:solidFill>
              <a:prstDash val="solid"/>
            </a:ln>
          </p:spPr>
          <p:txBody>
            <a:bodyPr vert="horz" lIns="91440" tIns="45720" rIns="91440" bIns="45720" anchor="ctr">
              <a:normAutofit fontScale="70000" lnSpcReduction="20000"/>
            </a:bodyPr>
            <a:lstStyle/>
            <a:p>
              <a:pPr marL="0" algn="ctr"/>
              <a:endParaRPr/>
            </a:p>
          </p:txBody>
        </p:sp>
        <p:sp>
          <p:nvSpPr>
            <p:cNvPr id="9" name="Freeform 9"/>
            <p:cNvSpPr/>
            <p:nvPr/>
          </p:nvSpPr>
          <p:spPr>
            <a:xfrm>
              <a:off x="851032" y="2780398"/>
              <a:ext cx="162833" cy="109186"/>
            </a:xfrm>
            <a:custGeom>
              <a:avLst/>
              <a:gdLst/>
              <a:ahLst/>
              <a:cxnLst/>
              <a:rect l="l" t="t" r="r" b="b"/>
              <a:pathLst>
                <a:path w="195399" h="131023">
                  <a:moveTo>
                    <a:pt x="195400" y="0"/>
                  </a:moveTo>
                  <a:lnTo>
                    <a:pt x="64376" y="131023"/>
                  </a:lnTo>
                  <a:lnTo>
                    <a:pt x="0" y="66647"/>
                  </a:lnTo>
                </a:path>
              </a:pathLst>
            </a:custGeom>
            <a:noFill/>
            <a:ln w="25400" cap="flat">
              <a:solidFill>
                <a:srgbClr val="FFFFFF"/>
              </a:solidFill>
              <a:prstDash val="solid"/>
            </a:ln>
          </p:spPr>
          <p:txBody>
            <a:bodyPr vert="horz" lIns="91440" tIns="45720" rIns="91440" bIns="45720" anchor="ctr">
              <a:normAutofit fontScale="25000" lnSpcReduction="20000"/>
            </a:bodyPr>
            <a:lstStyle/>
            <a:p>
              <a:pPr marL="0" algn="l"/>
              <a:endParaRPr/>
            </a:p>
          </p:txBody>
        </p:sp>
      </p:grpSp>
      <p:sp>
        <p:nvSpPr>
          <p:cNvPr id="10" name="TextBox 10"/>
          <p:cNvSpPr txBox="1"/>
          <p:nvPr/>
        </p:nvSpPr>
        <p:spPr>
          <a:xfrm flipH="1">
            <a:off x="852579" y="5212822"/>
            <a:ext cx="5560093" cy="1105786"/>
          </a:xfrm>
          <a:prstGeom prst="roundRect">
            <a:avLst/>
          </a:prstGeom>
          <a:solidFill>
            <a:srgbClr val="768394">
              <a:alpha val="15000"/>
            </a:srgbClr>
          </a:solidFill>
          <a:ln cap="flat" cmpd="sng">
            <a:prstDash val="solid"/>
          </a:ln>
        </p:spPr>
        <p:txBody>
          <a:bodyPr rot="0" vert="horz" wrap="square" lIns="180000" tIns="46800" rIns="180000" bIns="46800" rtlCol="0" anchor="ctr">
            <a:prstTxWarp prst="textNoShape">
              <a:avLst/>
            </a:prstTxWarp>
            <a:noAutofit/>
          </a:bodyPr>
          <a:lstStyle/>
          <a:p>
            <a:pPr marL="0" algn="l">
              <a:lnSpc>
                <a:spcPct val="150000"/>
              </a:lnSpc>
              <a:defRPr/>
            </a:pPr>
            <a:endParaRPr lang="en-US" sz="1100"/>
          </a:p>
        </p:txBody>
      </p:sp>
      <p:grpSp>
        <p:nvGrpSpPr>
          <p:cNvPr id="11" name="Group 11"/>
          <p:cNvGrpSpPr/>
          <p:nvPr/>
        </p:nvGrpSpPr>
        <p:grpSpPr>
          <a:xfrm>
            <a:off x="499071" y="5108399"/>
            <a:ext cx="512483" cy="478699"/>
            <a:chOff x="752447" y="2654991"/>
            <a:chExt cx="360001" cy="360000"/>
          </a:xfrm>
        </p:grpSpPr>
        <p:sp>
          <p:nvSpPr>
            <p:cNvPr id="12" name="AutoShape 12"/>
            <p:cNvSpPr/>
            <p:nvPr/>
          </p:nvSpPr>
          <p:spPr>
            <a:xfrm>
              <a:off x="752447" y="2654991"/>
              <a:ext cx="360001" cy="360000"/>
            </a:xfrm>
            <a:prstGeom prst="roundRect">
              <a:avLst>
                <a:gd name="adj" fmla="val 50000"/>
              </a:avLst>
            </a:prstGeom>
            <a:solidFill>
              <a:schemeClr val="accent1"/>
            </a:solidFill>
            <a:ln w="25400" cap="flat" cmpd="sng">
              <a:solidFill>
                <a:srgbClr val="FFFFFF"/>
              </a:solidFill>
              <a:prstDash val="solid"/>
            </a:ln>
          </p:spPr>
          <p:txBody>
            <a:bodyPr vert="horz" lIns="91440" tIns="45720" rIns="91440" bIns="45720" anchor="ctr">
              <a:normAutofit lnSpcReduction="10000"/>
            </a:bodyPr>
            <a:lstStyle/>
            <a:p>
              <a:pPr marL="0" algn="ctr"/>
              <a:endParaRPr/>
            </a:p>
          </p:txBody>
        </p:sp>
        <p:sp>
          <p:nvSpPr>
            <p:cNvPr id="13" name="Freeform 13"/>
            <p:cNvSpPr/>
            <p:nvPr/>
          </p:nvSpPr>
          <p:spPr>
            <a:xfrm>
              <a:off x="851032" y="2780398"/>
              <a:ext cx="162833" cy="109186"/>
            </a:xfrm>
            <a:custGeom>
              <a:avLst/>
              <a:gdLst/>
              <a:ahLst/>
              <a:cxnLst/>
              <a:rect l="l" t="t" r="r" b="b"/>
              <a:pathLst>
                <a:path w="195399" h="131023">
                  <a:moveTo>
                    <a:pt x="195400" y="0"/>
                  </a:moveTo>
                  <a:lnTo>
                    <a:pt x="64376" y="131023"/>
                  </a:lnTo>
                  <a:lnTo>
                    <a:pt x="0" y="66647"/>
                  </a:lnTo>
                </a:path>
              </a:pathLst>
            </a:custGeom>
            <a:noFill/>
            <a:ln w="25400" cap="flat">
              <a:solidFill>
                <a:srgbClr val="FFFFFF"/>
              </a:solidFill>
              <a:prstDash val="solid"/>
            </a:ln>
          </p:spPr>
          <p:txBody>
            <a:bodyPr vert="horz" lIns="91440" tIns="45720" rIns="91440" bIns="45720" anchor="ctr">
              <a:normAutofit fontScale="25000" lnSpcReduction="20000"/>
            </a:bodyPr>
            <a:lstStyle/>
            <a:p>
              <a:pPr marL="0" algn="l"/>
              <a:endParaRPr/>
            </a:p>
          </p:txBody>
        </p:sp>
      </p:grpSp>
      <p:sp>
        <p:nvSpPr>
          <p:cNvPr id="14" name="TextBox 14"/>
          <p:cNvSpPr txBox="1"/>
          <p:nvPr/>
        </p:nvSpPr>
        <p:spPr>
          <a:xfrm flipH="1">
            <a:off x="758513" y="3262653"/>
            <a:ext cx="5654162" cy="1171751"/>
          </a:xfrm>
          <a:prstGeom prst="roundRect">
            <a:avLst/>
          </a:prstGeom>
          <a:solidFill>
            <a:srgbClr val="768394">
              <a:alpha val="15000"/>
            </a:srgbClr>
          </a:solidFill>
          <a:ln cap="flat" cmpd="sng">
            <a:prstDash val="solid"/>
          </a:ln>
        </p:spPr>
        <p:txBody>
          <a:bodyPr rot="0" vert="horz" wrap="square" lIns="180000" tIns="46800" rIns="180000" bIns="46800" rtlCol="0" anchor="ctr">
            <a:prstTxWarp prst="textNoShape">
              <a:avLst/>
            </a:prstTxWarp>
            <a:noAutofit/>
          </a:bodyPr>
          <a:lstStyle/>
          <a:p>
            <a:pPr marL="0" algn="l">
              <a:lnSpc>
                <a:spcPct val="150000"/>
              </a:lnSpc>
              <a:defRPr/>
            </a:pPr>
            <a:endParaRPr lang="en-US" sz="1100"/>
          </a:p>
        </p:txBody>
      </p:sp>
      <p:grpSp>
        <p:nvGrpSpPr>
          <p:cNvPr id="15" name="Group 15"/>
          <p:cNvGrpSpPr/>
          <p:nvPr/>
        </p:nvGrpSpPr>
        <p:grpSpPr>
          <a:xfrm>
            <a:off x="520902" y="3218314"/>
            <a:ext cx="360001" cy="360000"/>
            <a:chOff x="752447" y="2654991"/>
            <a:chExt cx="360001" cy="360000"/>
          </a:xfrm>
        </p:grpSpPr>
        <p:sp>
          <p:nvSpPr>
            <p:cNvPr id="16" name="AutoShape 16"/>
            <p:cNvSpPr/>
            <p:nvPr/>
          </p:nvSpPr>
          <p:spPr>
            <a:xfrm>
              <a:off x="752447" y="2654991"/>
              <a:ext cx="360001" cy="360000"/>
            </a:xfrm>
            <a:prstGeom prst="roundRect">
              <a:avLst>
                <a:gd name="adj" fmla="val 50000"/>
              </a:avLst>
            </a:prstGeom>
            <a:solidFill>
              <a:schemeClr val="accent1"/>
            </a:solidFill>
            <a:ln w="25400" cap="flat" cmpd="sng">
              <a:solidFill>
                <a:srgbClr val="FFFFFF"/>
              </a:solidFill>
              <a:prstDash val="solid"/>
            </a:ln>
          </p:spPr>
          <p:txBody>
            <a:bodyPr vert="horz" lIns="91440" tIns="45720" rIns="91440" bIns="45720" anchor="ctr">
              <a:normAutofit fontScale="70000" lnSpcReduction="20000"/>
            </a:bodyPr>
            <a:lstStyle/>
            <a:p>
              <a:pPr marL="0" algn="ctr"/>
              <a:endParaRPr/>
            </a:p>
          </p:txBody>
        </p:sp>
        <p:sp>
          <p:nvSpPr>
            <p:cNvPr id="17" name="Freeform 17"/>
            <p:cNvSpPr/>
            <p:nvPr/>
          </p:nvSpPr>
          <p:spPr>
            <a:xfrm>
              <a:off x="851032" y="2780398"/>
              <a:ext cx="162833" cy="109186"/>
            </a:xfrm>
            <a:custGeom>
              <a:avLst/>
              <a:gdLst/>
              <a:ahLst/>
              <a:cxnLst/>
              <a:rect l="l" t="t" r="r" b="b"/>
              <a:pathLst>
                <a:path w="195399" h="131023">
                  <a:moveTo>
                    <a:pt x="195400" y="0"/>
                  </a:moveTo>
                  <a:lnTo>
                    <a:pt x="64376" y="131023"/>
                  </a:lnTo>
                  <a:lnTo>
                    <a:pt x="0" y="66647"/>
                  </a:lnTo>
                </a:path>
              </a:pathLst>
            </a:custGeom>
            <a:noFill/>
            <a:ln w="25400" cap="flat">
              <a:solidFill>
                <a:srgbClr val="FFFFFF"/>
              </a:solidFill>
              <a:prstDash val="solid"/>
            </a:ln>
          </p:spPr>
          <p:txBody>
            <a:bodyPr vert="horz" lIns="91440" tIns="45720" rIns="91440" bIns="45720" anchor="ctr">
              <a:normAutofit fontScale="25000" lnSpcReduction="20000"/>
            </a:bodyPr>
            <a:lstStyle/>
            <a:p>
              <a:pPr marL="0" algn="l"/>
              <a:endParaRPr/>
            </a:p>
          </p:txBody>
        </p:sp>
      </p:grpSp>
      <p:sp>
        <p:nvSpPr>
          <p:cNvPr id="18" name="AutoShape 18"/>
          <p:cNvSpPr/>
          <p:nvPr/>
        </p:nvSpPr>
        <p:spPr>
          <a:xfrm>
            <a:off x="852581" y="1220072"/>
            <a:ext cx="5560094" cy="338554"/>
          </a:xfrm>
          <a:prstGeom prst="rect">
            <a:avLst/>
          </a:prstGeom>
        </p:spPr>
        <p:txBody>
          <a:bodyPr vert="horz" wrap="square" lIns="91440" tIns="45720" rIns="91440" bIns="45720" anchor="t">
            <a:spAutoFit/>
          </a:bodyPr>
          <a:lstStyle/>
          <a:p>
            <a:pPr marL="0" algn="l"/>
            <a:r>
              <a:rPr lang="en-US" sz="1600" b="1" i="0" u="none" baseline="0">
                <a:solidFill>
                  <a:srgbClr val="000000">
                    <a:lumMod val="75000"/>
                    <a:lumOff val="25000"/>
                  </a:srgbClr>
                </a:solidFill>
                <a:latin typeface="Arial"/>
                <a:ea typeface="Arial"/>
              </a:rPr>
              <a:t>User profiling based on performance</a:t>
            </a:r>
          </a:p>
        </p:txBody>
      </p:sp>
      <p:sp>
        <p:nvSpPr>
          <p:cNvPr id="19" name="AutoShape 19"/>
          <p:cNvSpPr/>
          <p:nvPr/>
        </p:nvSpPr>
        <p:spPr>
          <a:xfrm>
            <a:off x="1030185" y="1680171"/>
            <a:ext cx="5288422" cy="585610"/>
          </a:xfrm>
          <a:prstGeom prst="rect">
            <a:avLst/>
          </a:prstGeom>
        </p:spPr>
        <p:txBody>
          <a:bodyPr vert="horz" wrap="square" lIns="91440" tIns="45720" rIns="91440" bIns="45720" anchor="t">
            <a:spAutoFit/>
          </a:bodyPr>
          <a:lstStyle/>
          <a:p>
            <a:pPr marL="0" algn="l">
              <a:lnSpc>
                <a:spcPct val="120000"/>
              </a:lnSpc>
            </a:pPr>
            <a:r>
              <a:rPr lang="pt-BR" sz="1400" b="0" i="0" u="none" baseline="0">
                <a:solidFill>
                  <a:srgbClr val="FFFFFF"/>
                </a:solidFill>
                <a:latin typeface="Arial"/>
                <a:ea typeface="Arial"/>
              </a:rPr>
              <a:t>The app creates detailed user profiles that reflect individual learning levels (beginner, intermediate, advanced) founded on interaction history, performance data, and engagement patterns.</a:t>
            </a:r>
          </a:p>
        </p:txBody>
      </p:sp>
      <p:sp>
        <p:nvSpPr>
          <p:cNvPr id="20" name="AutoShape 20"/>
          <p:cNvSpPr/>
          <p:nvPr/>
        </p:nvSpPr>
        <p:spPr>
          <a:xfrm>
            <a:off x="852581" y="2915852"/>
            <a:ext cx="5560094" cy="338554"/>
          </a:xfrm>
          <a:prstGeom prst="rect">
            <a:avLst/>
          </a:prstGeom>
        </p:spPr>
        <p:txBody>
          <a:bodyPr vert="horz" wrap="square" lIns="91440" tIns="45720" rIns="91440" bIns="45720" anchor="t">
            <a:spAutoFit/>
          </a:bodyPr>
          <a:lstStyle/>
          <a:p>
            <a:pPr marL="0" algn="l"/>
            <a:r>
              <a:rPr lang="en-US" sz="1600" b="1" i="0" u="none" baseline="0">
                <a:solidFill>
                  <a:srgbClr val="000000">
                    <a:lumMod val="50000"/>
                    <a:lumOff val="50000"/>
                  </a:srgbClr>
                </a:solidFill>
                <a:latin typeface="Arial"/>
                <a:ea typeface="Arial"/>
              </a:rPr>
              <a:t>Neutral starting difficulty level</a:t>
            </a:r>
          </a:p>
        </p:txBody>
      </p:sp>
      <p:sp>
        <p:nvSpPr>
          <p:cNvPr id="21" name="AutoShape 21"/>
          <p:cNvSpPr/>
          <p:nvPr/>
        </p:nvSpPr>
        <p:spPr>
          <a:xfrm>
            <a:off x="921346" y="3264307"/>
            <a:ext cx="5107091" cy="585610"/>
          </a:xfrm>
          <a:prstGeom prst="rect">
            <a:avLst/>
          </a:prstGeom>
        </p:spPr>
        <p:txBody>
          <a:bodyPr vert="horz" wrap="square" lIns="91440" tIns="45720" rIns="91440" bIns="45720" anchor="t">
            <a:spAutoFit/>
          </a:bodyPr>
          <a:lstStyle/>
          <a:p>
            <a:pPr marL="0" algn="l">
              <a:lnSpc>
                <a:spcPct val="120000"/>
              </a:lnSpc>
            </a:pPr>
            <a:r>
              <a:rPr lang="pt-BR" sz="1400" b="0" i="0" u="none" baseline="0">
                <a:solidFill>
                  <a:srgbClr val="000000">
                    <a:lumMod val="50000"/>
                    <a:lumOff val="50000"/>
                  </a:srgbClr>
                </a:solidFill>
                <a:latin typeface="Arial"/>
                <a:ea typeface="Arial"/>
              </a:rPr>
              <a:t>The initial quiz questions are set at a neutral difficulty, typically categorized as medium, allowing the system to gauge true learner competency before adjustments are made.</a:t>
            </a:r>
          </a:p>
        </p:txBody>
      </p:sp>
      <p:sp>
        <p:nvSpPr>
          <p:cNvPr id="22" name="AutoShape 22"/>
          <p:cNvSpPr/>
          <p:nvPr/>
        </p:nvSpPr>
        <p:spPr>
          <a:xfrm>
            <a:off x="877703" y="4839275"/>
            <a:ext cx="5107091" cy="338554"/>
          </a:xfrm>
          <a:prstGeom prst="rect">
            <a:avLst/>
          </a:prstGeom>
        </p:spPr>
        <p:txBody>
          <a:bodyPr vert="horz" wrap="square" lIns="91440" tIns="45720" rIns="91440" bIns="45720" anchor="t">
            <a:spAutoFit/>
          </a:bodyPr>
          <a:lstStyle/>
          <a:p>
            <a:pPr marL="0" algn="l"/>
            <a:r>
              <a:rPr lang="en-US" sz="1600" b="1" i="0" u="none" baseline="0">
                <a:solidFill>
                  <a:srgbClr val="000000">
                    <a:lumMod val="50000"/>
                    <a:lumOff val="50000"/>
                  </a:srgbClr>
                </a:solidFill>
                <a:latin typeface="Arial"/>
                <a:ea typeface="Arial"/>
              </a:rPr>
              <a:t>Real-time adjustment mechanisms</a:t>
            </a:r>
          </a:p>
        </p:txBody>
      </p:sp>
      <p:sp>
        <p:nvSpPr>
          <p:cNvPr id="23" name="AutoShape 23"/>
          <p:cNvSpPr/>
          <p:nvPr/>
        </p:nvSpPr>
        <p:spPr>
          <a:xfrm>
            <a:off x="1030448" y="5212821"/>
            <a:ext cx="5288159" cy="868680"/>
          </a:xfrm>
          <a:prstGeom prst="rect">
            <a:avLst/>
          </a:prstGeom>
        </p:spPr>
        <p:txBody>
          <a:bodyPr vert="horz" wrap="square" lIns="91440" tIns="45720" rIns="91440" bIns="45720" anchor="t">
            <a:spAutoFit/>
          </a:bodyPr>
          <a:lstStyle/>
          <a:p>
            <a:pPr marL="0" algn="l">
              <a:lnSpc>
                <a:spcPct val="120000"/>
              </a:lnSpc>
            </a:pPr>
            <a:r>
              <a:rPr lang="pt-BR" sz="1400" b="0" i="0" u="none" baseline="0">
                <a:solidFill>
                  <a:srgbClr val="000000">
                    <a:lumMod val="50000"/>
                    <a:lumOff val="50000"/>
                  </a:srgbClr>
                </a:solidFill>
                <a:latin typeface="Arial"/>
                <a:ea typeface="Arial"/>
              </a:rPr>
              <a:t>Should a user answer correctly, the system escalates the next question's difficulty, while incorrect responses prompt the app to present an easier question, ensuring learning continues at an optimal pace.</a:t>
            </a: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afterEffect">
                                  <p:stCondLst>
                                    <p:cond delay="0"/>
                                  </p:stCondLst>
                                  <p:childTnLst>
                                    <p:animEffect transition="in" filter="blinds(horizontal)">
                                      <p:cBhvr>
                                        <p:cTn id="6" dur="1000"/>
                                        <p:tgtEl>
                                          <p:spTgt spid="2"/>
                                        </p:tgtEl>
                                      </p:cBhvr>
                                    </p:animEffect>
                                    <p:set>
                                      <p:cBhvr>
                                        <p:cTn id="7" dur="1000" fill="hold">
                                          <p:stCondLst>
                                            <p:cond delay="0"/>
                                          </p:stCondLst>
                                        </p:cTn>
                                        <p:tgtEl>
                                          <p:spTgt spid="2"/>
                                        </p:tgtEl>
                                        <p:attrNameLst>
                                          <p:attrName>style.visibility</p:attrName>
                                        </p:attrNameLst>
                                      </p:cBhvr>
                                      <p:to>
                                        <p:strVal val="visible"/>
                                      </p:to>
                                    </p:set>
                                  </p:childTnLst>
                                </p:cTn>
                              </p:par>
                              <p:par>
                                <p:cTn id="8" presetID="42" presetClass="entr" presetSubtype="0" fill="hold" nodeType="afterEffect">
                                  <p:stCondLst>
                                    <p:cond delay="0"/>
                                  </p:stCondLst>
                                  <p:childTnLst>
                                    <p:anim calcmode="lin" valueType="num">
                                      <p:cBhvr>
                                        <p:cTn id="9" dur="1000" fill="hold"/>
                                        <p:tgtEl>
                                          <p:spTgt spid="18"/>
                                        </p:tgtEl>
                                        <p:attrNameLst>
                                          <p:attrName>ppt_x</p:attrName>
                                        </p:attrNameLst>
                                      </p:cBhvr>
                                      <p:tavLst>
                                        <p:tav tm="0">
                                          <p:val>
                                            <p:strVal val="#ppt_x"/>
                                          </p:val>
                                        </p:tav>
                                        <p:tav tm="100000">
                                          <p:val>
                                            <p:strVal val="#ppt_x"/>
                                          </p:val>
                                        </p:tav>
                                      </p:tavLst>
                                    </p:anim>
                                    <p:anim calcmode="lin" valueType="num">
                                      <p:cBhvr>
                                        <p:cTn id="10" dur="1000" fill="hold"/>
                                        <p:tgtEl>
                                          <p:spTgt spid="18"/>
                                        </p:tgtEl>
                                        <p:attrNameLst>
                                          <p:attrName>ppt_y</p:attrName>
                                        </p:attrNameLst>
                                      </p:cBhvr>
                                      <p:tavLst>
                                        <p:tav tm="0">
                                          <p:val>
                                            <p:strVal val="#ppt_y+.1"/>
                                          </p:val>
                                        </p:tav>
                                        <p:tav tm="100000">
                                          <p:val>
                                            <p:strVal val="#ppt_y"/>
                                          </p:val>
                                        </p:tav>
                                      </p:tavLst>
                                    </p:anim>
                                    <p:animEffect transition="in" filter="fade">
                                      <p:cBhvr>
                                        <p:cTn id="11" dur="1000"/>
                                        <p:tgtEl>
                                          <p:spTgt spid="18"/>
                                        </p:tgtEl>
                                      </p:cBhvr>
                                    </p:animEffect>
                                    <p:set>
                                      <p:cBhvr>
                                        <p:cTn id="12" dur="1" fill="hold">
                                          <p:stCondLst>
                                            <p:cond delay="0"/>
                                          </p:stCondLst>
                                        </p:cTn>
                                        <p:tgtEl>
                                          <p:spTgt spid="18"/>
                                        </p:tgtEl>
                                        <p:attrNameLst>
                                          <p:attrName>style.visibility</p:attrName>
                                        </p:attrNameLst>
                                      </p:cBhvr>
                                      <p:to>
                                        <p:strVal val="visible"/>
                                      </p:to>
                                    </p:set>
                                  </p:childTnLst>
                                </p:cTn>
                              </p:par>
                              <p:par>
                                <p:cTn id="13" presetID="55" presetClass="entr" presetSubtype="0" fill="hold" nodeType="afterEffect">
                                  <p:stCondLst>
                                    <p:cond delay="0"/>
                                  </p:stCondLst>
                                  <p:childTnLst>
                                    <p:anim calcmode="lin" valueType="num">
                                      <p:cBhvr>
                                        <p:cTn id="14" dur="1000" fill="hold"/>
                                        <p:tgtEl>
                                          <p:spTgt spid="19"/>
                                        </p:tgtEl>
                                        <p:attrNameLst>
                                          <p:attrName>ppt_w</p:attrName>
                                        </p:attrNameLst>
                                      </p:cBhvr>
                                      <p:tavLst>
                                        <p:tav tm="0">
                                          <p:val>
                                            <p:strVal val="#ppt_w*0.70"/>
                                          </p:val>
                                        </p:tav>
                                        <p:tav tm="100000">
                                          <p:val>
                                            <p:strVal val="#ppt_w"/>
                                          </p:val>
                                        </p:tav>
                                      </p:tavLst>
                                    </p:anim>
                                    <p:anim calcmode="lin" valueType="num">
                                      <p:cBhvr>
                                        <p:cTn id="15" dur="1000" fill="hold"/>
                                        <p:tgtEl>
                                          <p:spTgt spid="19"/>
                                        </p:tgtEl>
                                        <p:attrNameLst>
                                          <p:attrName>ppt_h</p:attrName>
                                        </p:attrNameLst>
                                      </p:cBhvr>
                                      <p:tavLst>
                                        <p:tav tm="0">
                                          <p:val>
                                            <p:strVal val="#ppt_h"/>
                                          </p:val>
                                        </p:tav>
                                        <p:tav tm="100000">
                                          <p:val>
                                            <p:strVal val="#ppt_h"/>
                                          </p:val>
                                        </p:tav>
                                      </p:tavLst>
                                    </p:anim>
                                    <p:animEffect transition="in" filter="fade">
                                      <p:cBhvr>
                                        <p:cTn id="16" dur="1000"/>
                                        <p:tgtEl>
                                          <p:spTgt spid="19"/>
                                        </p:tgtEl>
                                      </p:cBhvr>
                                    </p:animEffect>
                                    <p:set>
                                      <p:cBhvr>
                                        <p:cTn id="17" dur="1" fill="hold">
                                          <p:stCondLst>
                                            <p:cond delay="0"/>
                                          </p:stCondLst>
                                        </p:cTn>
                                        <p:tgtEl>
                                          <p:spTgt spid="19"/>
                                        </p:tgtEl>
                                        <p:attrNameLst>
                                          <p:attrName>style.visibility</p:attrName>
                                        </p:attrNameLst>
                                      </p:cBhvr>
                                      <p:to>
                                        <p:strVal val="visible"/>
                                      </p:to>
                                    </p:set>
                                  </p:childTnLst>
                                </p:cTn>
                              </p:par>
                              <p:par>
                                <p:cTn id="18" presetID="42" presetClass="entr" presetSubtype="0" fill="hold" nodeType="afterEffect">
                                  <p:stCondLst>
                                    <p:cond delay="0"/>
                                  </p:stCondLst>
                                  <p:childTnLst>
                                    <p:anim calcmode="lin" valueType="num">
                                      <p:cBhvr>
                                        <p:cTn id="19" dur="1000" fill="hold"/>
                                        <p:tgtEl>
                                          <p:spTgt spid="5"/>
                                        </p:tgtEl>
                                        <p:attrNameLst>
                                          <p:attrName>ppt_x</p:attrName>
                                        </p:attrNameLst>
                                      </p:cBhvr>
                                      <p:tavLst>
                                        <p:tav tm="0">
                                          <p:val>
                                            <p:strVal val="#ppt_x"/>
                                          </p:val>
                                        </p:tav>
                                        <p:tav tm="100000">
                                          <p:val>
                                            <p:strVal val="#ppt_x"/>
                                          </p:val>
                                        </p:tav>
                                      </p:tavLst>
                                    </p:anim>
                                    <p:anim calcmode="lin" valueType="num">
                                      <p:cBhvr>
                                        <p:cTn id="20" dur="1000" fill="hold"/>
                                        <p:tgtEl>
                                          <p:spTgt spid="5"/>
                                        </p:tgtEl>
                                        <p:attrNameLst>
                                          <p:attrName>ppt_y</p:attrName>
                                        </p:attrNameLst>
                                      </p:cBhvr>
                                      <p:tavLst>
                                        <p:tav tm="0">
                                          <p:val>
                                            <p:strVal val="#ppt_y+.1"/>
                                          </p:val>
                                        </p:tav>
                                        <p:tav tm="100000">
                                          <p:val>
                                            <p:strVal val="#ppt_y"/>
                                          </p:val>
                                        </p:tav>
                                      </p:tavLst>
                                    </p:anim>
                                    <p:animEffect transition="in" filter="fade">
                                      <p:cBhvr>
                                        <p:cTn id="21" dur="1000"/>
                                        <p:tgtEl>
                                          <p:spTgt spid="5"/>
                                        </p:tgtEl>
                                      </p:cBhvr>
                                    </p:animEffect>
                                    <p:set>
                                      <p:cBhvr>
                                        <p:cTn id="22" dur="1" fill="hold">
                                          <p:stCondLst>
                                            <p:cond delay="0"/>
                                          </p:stCondLst>
                                        </p:cTn>
                                        <p:tgtEl>
                                          <p:spTgt spid="5"/>
                                        </p:tgtEl>
                                        <p:attrNameLst>
                                          <p:attrName>style.visibility</p:attrName>
                                        </p:attrNameLst>
                                      </p:cBhvr>
                                      <p:to>
                                        <p:strVal val="visible"/>
                                      </p:to>
                                    </p:set>
                                  </p:childTnLst>
                                </p:cTn>
                              </p:par>
                              <p:par>
                                <p:cTn id="23" presetID="14" presetClass="entr" presetSubtype="10" fill="hold" nodeType="afterEffect">
                                  <p:stCondLst>
                                    <p:cond delay="0"/>
                                  </p:stCondLst>
                                  <p:childTnLst>
                                    <p:animEffect transition="in" filter="randombar(horizontal)">
                                      <p:cBhvr>
                                        <p:cTn id="24" dur="1000"/>
                                        <p:tgtEl>
                                          <p:spTgt spid="20"/>
                                        </p:tgtEl>
                                      </p:cBhvr>
                                    </p:animEffect>
                                    <p:set>
                                      <p:cBhvr>
                                        <p:cTn id="25" dur="1000" fill="hold">
                                          <p:stCondLst>
                                            <p:cond delay="0"/>
                                          </p:stCondLst>
                                        </p:cTn>
                                        <p:tgtEl>
                                          <p:spTgt spid="20"/>
                                        </p:tgtEl>
                                        <p:attrNameLst>
                                          <p:attrName>style.visibility</p:attrName>
                                        </p:attrNameLst>
                                      </p:cBhvr>
                                      <p:to>
                                        <p:strVal val="visible"/>
                                      </p:to>
                                    </p:set>
                                  </p:childTnLst>
                                </p:cTn>
                              </p:par>
                              <p:par>
                                <p:cTn id="26" presetID="21" presetClass="entr" presetSubtype="1" fill="hold" nodeType="afterEffect">
                                  <p:stCondLst>
                                    <p:cond delay="0"/>
                                  </p:stCondLst>
                                  <p:childTnLst>
                                    <p:animEffect transition="in" filter="wheel(1)">
                                      <p:cBhvr>
                                        <p:cTn id="27" dur="1000"/>
                                        <p:tgtEl>
                                          <p:spTgt spid="21"/>
                                        </p:tgtEl>
                                      </p:cBhvr>
                                    </p:animEffect>
                                    <p:set>
                                      <p:cBhvr>
                                        <p:cTn id="28" dur="1000" fill="hold">
                                          <p:stCondLst>
                                            <p:cond delay="0"/>
                                          </p:stCondLst>
                                        </p:cTn>
                                        <p:tgtEl>
                                          <p:spTgt spid="21"/>
                                        </p:tgtEl>
                                        <p:attrNameLst>
                                          <p:attrName>style.visibility</p:attrName>
                                        </p:attrNameLst>
                                      </p:cBhvr>
                                      <p:to>
                                        <p:strVal val="visible"/>
                                      </p:to>
                                    </p:set>
                                  </p:childTnLst>
                                </p:cTn>
                              </p:par>
                              <p:par>
                                <p:cTn id="29" presetID="23" presetClass="entr" presetSubtype="272" fill="hold" nodeType="afterEffect">
                                  <p:stCondLst>
                                    <p:cond delay="0"/>
                                  </p:stCondLst>
                                  <p:childTnLst>
                                    <p:anim calcmode="lin" valueType="num">
                                      <p:cBhvr>
                                        <p:cTn id="30" dur="500" fill="hold"/>
                                        <p:tgtEl>
                                          <p:spTgt spid="22"/>
                                        </p:tgtEl>
                                        <p:attrNameLst>
                                          <p:attrName>ppt_w</p:attrName>
                                        </p:attrNameLst>
                                      </p:cBhvr>
                                      <p:tavLst>
                                        <p:tav tm="0">
                                          <p:val>
                                            <p:strVal val="2/3*#ppt_w"/>
                                          </p:val>
                                        </p:tav>
                                        <p:tav tm="100000">
                                          <p:val>
                                            <p:strVal val="#ppt_w"/>
                                          </p:val>
                                        </p:tav>
                                      </p:tavLst>
                                    </p:anim>
                                    <p:anim calcmode="lin" valueType="num">
                                      <p:cBhvr>
                                        <p:cTn id="31" dur="500" fill="hold"/>
                                        <p:tgtEl>
                                          <p:spTgt spid="22"/>
                                        </p:tgtEl>
                                        <p:attrNameLst>
                                          <p:attrName>ppt_h</p:attrName>
                                        </p:attrNameLst>
                                      </p:cBhvr>
                                      <p:tavLst>
                                        <p:tav tm="0">
                                          <p:val>
                                            <p:strVal val="2/3*#ppt_h"/>
                                          </p:val>
                                        </p:tav>
                                        <p:tav tm="100000">
                                          <p:val>
                                            <p:strVal val="#ppt_h"/>
                                          </p:val>
                                        </p:tav>
                                      </p:tavLst>
                                    </p:anim>
                                    <p:set>
                                      <p:cBhvr>
                                        <p:cTn id="32" dur="500" fill="hold">
                                          <p:stCondLst>
                                            <p:cond delay="0"/>
                                          </p:stCondLst>
                                        </p:cTn>
                                        <p:tgtEl>
                                          <p:spTgt spid="22"/>
                                        </p:tgtEl>
                                        <p:attrNameLst>
                                          <p:attrName>style.visibility</p:attrName>
                                        </p:attrNameLst>
                                      </p:cBhvr>
                                      <p:to>
                                        <p:strVal val="visible"/>
                                      </p:to>
                                    </p:set>
                                  </p:childTnLst>
                                </p:cTn>
                              </p:par>
                              <p:par>
                                <p:cTn id="33" presetID="22" presetClass="entr" presetSubtype="8" fill="hold" nodeType="afterEffect">
                                  <p:stCondLst>
                                    <p:cond delay="0"/>
                                  </p:stCondLst>
                                  <p:childTnLst>
                                    <p:animEffect transition="in" filter="wipe(left)">
                                      <p:cBhvr>
                                        <p:cTn id="34" dur="500"/>
                                        <p:tgtEl>
                                          <p:spTgt spid="23"/>
                                        </p:tgtEl>
                                      </p:cBhvr>
                                    </p:animEffect>
                                    <p:set>
                                      <p:cBhvr>
                                        <p:cTn id="35" dur="500"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Feedback and Progress Indicators</a:t>
            </a:r>
          </a:p>
        </p:txBody>
      </p:sp>
      <p:sp>
        <p:nvSpPr>
          <p:cNvPr id="3" name="AutoShape 3"/>
          <p:cNvSpPr/>
          <p:nvPr/>
        </p:nvSpPr>
        <p:spPr>
          <a:xfrm>
            <a:off x="664534" y="1732885"/>
            <a:ext cx="4904414" cy="1842522"/>
          </a:xfrm>
          <a:prstGeom prst="roundRect">
            <a:avLst/>
          </a:prstGeom>
          <a:solidFill>
            <a:srgbClr val="000000">
              <a:alpha val="10000"/>
              <a:lumMod val="95000"/>
            </a:srgbClr>
          </a:solidFill>
          <a:ln cap="rnd" cmpd="sng">
            <a:prstDash val="solid"/>
          </a:ln>
          <a:effectLst>
            <a:outerShdw blurRad="254000" dist="127000" algn="ctr" rotWithShape="0">
              <a:srgbClr val="FFFFFF">
                <a:alpha val="20000"/>
                <a:lumMod val="65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4" name="AutoShape 4"/>
          <p:cNvSpPr/>
          <p:nvPr/>
        </p:nvSpPr>
        <p:spPr>
          <a:xfrm>
            <a:off x="669924" y="3728117"/>
            <a:ext cx="5765119" cy="1670631"/>
          </a:xfrm>
          <a:prstGeom prst="roundRect">
            <a:avLst/>
          </a:prstGeom>
          <a:solidFill>
            <a:srgbClr val="000000">
              <a:alpha val="10000"/>
              <a:lumMod val="95000"/>
            </a:srgbClr>
          </a:solidFill>
          <a:ln cap="rnd" cmpd="sng">
            <a:prstDash val="solid"/>
          </a:ln>
          <a:effectLst>
            <a:outerShdw blurRad="254000" dist="127000" algn="ctr" rotWithShape="0">
              <a:srgbClr val="FFFFFF">
                <a:alpha val="20000"/>
                <a:lumMod val="65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5" name="AutoShape 5"/>
          <p:cNvSpPr/>
          <p:nvPr/>
        </p:nvSpPr>
        <p:spPr>
          <a:xfrm>
            <a:off x="5759150" y="1732885"/>
            <a:ext cx="4432275" cy="1842522"/>
          </a:xfrm>
          <a:prstGeom prst="roundRect">
            <a:avLst/>
          </a:prstGeom>
          <a:blipFill>
            <a:blip r:embed="rId2"/>
            <a:stretch>
              <a:fillRect t="-149644" b="-146945"/>
            </a:stretch>
          </a:blipFill>
          <a:ln cap="flat" cmpd="sng">
            <a:prstDash val="solid"/>
          </a:ln>
        </p:spPr>
        <p:txBody>
          <a:bodyPr rot="0" vert="horz" wrap="square" lIns="91440" tIns="45720" rIns="91440" bIns="45720" anchor="t">
            <a:prstTxWarp prst="textNoShape">
              <a:avLst/>
            </a:prstTxWarp>
            <a:noAutofit/>
          </a:bodyPr>
          <a:lstStyle/>
          <a:p>
            <a:pPr marL="0" algn="ctr"/>
            <a:endParaRPr/>
          </a:p>
        </p:txBody>
      </p:sp>
      <p:sp>
        <p:nvSpPr>
          <p:cNvPr id="6" name="AutoShape 6"/>
          <p:cNvSpPr/>
          <p:nvPr/>
        </p:nvSpPr>
        <p:spPr>
          <a:xfrm>
            <a:off x="6607746" y="3728117"/>
            <a:ext cx="3653336" cy="1670631"/>
          </a:xfrm>
          <a:prstGeom prst="roundRect">
            <a:avLst/>
          </a:prstGeom>
          <a:blipFill>
            <a:blip r:embed="rId3"/>
            <a:stretch>
              <a:fillRect t="-147395" b="-144739"/>
            </a:stretch>
          </a:blipFill>
          <a:ln cap="flat" cmpd="sng">
            <a:prstDash val="solid"/>
          </a:ln>
        </p:spPr>
        <p:txBody>
          <a:bodyPr rot="0" vert="horz" wrap="square" lIns="91440" tIns="45720" rIns="91440" bIns="45720" anchor="t">
            <a:prstTxWarp prst="textNoShape">
              <a:avLst/>
            </a:prstTxWarp>
            <a:noAutofit/>
          </a:bodyPr>
          <a:lstStyle/>
          <a:p>
            <a:pPr marL="0" algn="ctr"/>
            <a:endParaRPr/>
          </a:p>
        </p:txBody>
      </p:sp>
      <p:cxnSp>
        <p:nvCxnSpPr>
          <p:cNvPr id="7" name="Connector 7"/>
          <p:cNvCxnSpPr/>
          <p:nvPr/>
        </p:nvCxnSpPr>
        <p:spPr>
          <a:xfrm>
            <a:off x="10684722" y="1789701"/>
            <a:ext cx="0" cy="3537195"/>
          </a:xfrm>
          <a:prstGeom prst="line">
            <a:avLst/>
          </a:prstGeom>
          <a:ln w="6350" cap="flat" cmpd="sng">
            <a:solidFill>
              <a:srgbClr val="000000">
                <a:alpha val="30000"/>
                <a:lumMod val="95000"/>
              </a:srgbClr>
            </a:solidFill>
            <a:prstDash val="solid"/>
          </a:ln>
        </p:spPr>
      </p:cxnSp>
      <p:grpSp>
        <p:nvGrpSpPr>
          <p:cNvPr id="8" name="Group 8"/>
          <p:cNvGrpSpPr/>
          <p:nvPr/>
        </p:nvGrpSpPr>
        <p:grpSpPr>
          <a:xfrm>
            <a:off x="10609819" y="2209571"/>
            <a:ext cx="1101220" cy="461665"/>
            <a:chOff x="10236160" y="3279324"/>
            <a:chExt cx="1101220" cy="461665"/>
          </a:xfrm>
        </p:grpSpPr>
        <p:sp>
          <p:nvSpPr>
            <p:cNvPr id="9" name="AutoShape 9"/>
            <p:cNvSpPr/>
            <p:nvPr/>
          </p:nvSpPr>
          <p:spPr>
            <a:xfrm>
              <a:off x="10236160" y="3435254"/>
              <a:ext cx="149805" cy="149805"/>
            </a:xfrm>
            <a:prstGeom prst="roundRect">
              <a:avLst/>
            </a:prstGeom>
            <a:solidFill>
              <a:schemeClr val="accent2"/>
            </a:solidFill>
            <a:ln cap="rnd" cmpd="sng">
              <a:prstDash val="solid"/>
            </a:ln>
            <a:effectLst>
              <a:outerShdw blurRad="254000" dist="127000" algn="ctr" rotWithShape="0">
                <a:schemeClr val="accent2">
                  <a:alpha val="32000"/>
                </a:schemeClr>
              </a:outerShdw>
            </a:effectLst>
          </p:spPr>
          <p:txBody>
            <a:bodyPr rot="0" vert="horz" wrap="square" lIns="91440" tIns="45720" rIns="91440" bIns="45720" anchor="ctr">
              <a:prstTxWarp prst="textNoShape">
                <a:avLst/>
              </a:prstTxWarp>
              <a:normAutofit fontScale="25000" lnSpcReduction="20000"/>
            </a:bodyPr>
            <a:lstStyle/>
            <a:p>
              <a:pPr marL="0" algn="ctr"/>
              <a:endParaRPr/>
            </a:p>
          </p:txBody>
        </p:sp>
        <p:sp>
          <p:nvSpPr>
            <p:cNvPr id="10" name="TextBox 10"/>
            <p:cNvSpPr txBox="1"/>
            <p:nvPr/>
          </p:nvSpPr>
          <p:spPr>
            <a:xfrm>
              <a:off x="10527539" y="3279324"/>
              <a:ext cx="809841" cy="461665"/>
            </a:xfrm>
            <a:prstGeom prst="rect">
              <a:avLst/>
            </a:prstGeom>
            <a:noFill/>
          </p:spPr>
          <p:txBody>
            <a:bodyPr vert="horz" wrap="square" lIns="91440" tIns="45720" rIns="91440" bIns="45720" rtlCol="0" anchor="t">
              <a:spAutoFit/>
            </a:bodyPr>
            <a:lstStyle/>
            <a:p>
              <a:pPr marL="0" algn="ctr">
                <a:defRPr/>
              </a:pPr>
              <a:r>
                <a:rPr lang="en-US" sz="2400" b="1" i="0" u="none" baseline="0">
                  <a:solidFill>
                    <a:schemeClr val="accent2"/>
                  </a:solidFill>
                  <a:latin typeface="Arial"/>
                  <a:ea typeface="Arial"/>
                </a:rPr>
                <a:t>01.</a:t>
              </a:r>
              <a:endParaRPr lang="en-US" sz="1100"/>
            </a:p>
          </p:txBody>
        </p:sp>
      </p:grpSp>
      <p:grpSp>
        <p:nvGrpSpPr>
          <p:cNvPr id="11" name="Group 11"/>
          <p:cNvGrpSpPr/>
          <p:nvPr/>
        </p:nvGrpSpPr>
        <p:grpSpPr>
          <a:xfrm>
            <a:off x="10609819" y="4450296"/>
            <a:ext cx="1101220" cy="461665"/>
            <a:chOff x="10236160" y="4765767"/>
            <a:chExt cx="1101220" cy="461665"/>
          </a:xfrm>
        </p:grpSpPr>
        <p:sp>
          <p:nvSpPr>
            <p:cNvPr id="12" name="AutoShape 12"/>
            <p:cNvSpPr/>
            <p:nvPr/>
          </p:nvSpPr>
          <p:spPr>
            <a:xfrm>
              <a:off x="10236160" y="4921697"/>
              <a:ext cx="149805" cy="149805"/>
            </a:xfrm>
            <a:prstGeom prst="roundRect">
              <a:avLst/>
            </a:prstGeom>
            <a:solidFill>
              <a:schemeClr val="accent1"/>
            </a:solidFill>
            <a:ln cap="rnd" cmpd="sng">
              <a:prstDash val="solid"/>
            </a:ln>
            <a:effectLst>
              <a:outerShdw blurRad="254000" dist="127000" algn="ctr" rotWithShape="0">
                <a:schemeClr val="accent2">
                  <a:alpha val="32000"/>
                </a:schemeClr>
              </a:outerShdw>
            </a:effectLst>
          </p:spPr>
          <p:txBody>
            <a:bodyPr rot="0" vert="horz" wrap="square" lIns="91440" tIns="45720" rIns="91440" bIns="45720" anchor="ctr">
              <a:prstTxWarp prst="textNoShape">
                <a:avLst/>
              </a:prstTxWarp>
              <a:normAutofit fontScale="25000" lnSpcReduction="20000"/>
            </a:bodyPr>
            <a:lstStyle/>
            <a:p>
              <a:pPr marL="0" algn="ctr"/>
              <a:endParaRPr/>
            </a:p>
          </p:txBody>
        </p:sp>
        <p:sp>
          <p:nvSpPr>
            <p:cNvPr id="13" name="TextBox 13"/>
            <p:cNvSpPr txBox="1"/>
            <p:nvPr/>
          </p:nvSpPr>
          <p:spPr>
            <a:xfrm>
              <a:off x="10527539" y="4765767"/>
              <a:ext cx="809841" cy="461665"/>
            </a:xfrm>
            <a:prstGeom prst="rect">
              <a:avLst/>
            </a:prstGeom>
            <a:noFill/>
          </p:spPr>
          <p:txBody>
            <a:bodyPr vert="horz" wrap="square" lIns="91440" tIns="45720" rIns="91440" bIns="45720" rtlCol="0" anchor="t">
              <a:spAutoFit/>
            </a:bodyPr>
            <a:lstStyle/>
            <a:p>
              <a:pPr marL="0" algn="ctr">
                <a:defRPr/>
              </a:pPr>
              <a:r>
                <a:rPr lang="en-US" sz="2400" b="1" i="0" u="none" baseline="0">
                  <a:solidFill>
                    <a:schemeClr val="accent1"/>
                  </a:solidFill>
                  <a:latin typeface="Arial"/>
                  <a:ea typeface="Arial"/>
                </a:rPr>
                <a:t>02.</a:t>
              </a:r>
              <a:endParaRPr lang="en-US" sz="1100"/>
            </a:p>
          </p:txBody>
        </p:sp>
      </p:grpSp>
      <p:sp>
        <p:nvSpPr>
          <p:cNvPr id="14" name="TextBox 14"/>
          <p:cNvSpPr txBox="1"/>
          <p:nvPr/>
        </p:nvSpPr>
        <p:spPr>
          <a:xfrm>
            <a:off x="786490" y="1817453"/>
            <a:ext cx="4669088"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000000"/>
                </a:solidFill>
                <a:latin typeface="微软雅黑"/>
                <a:ea typeface="微软雅黑"/>
              </a:rPr>
              <a:t>Immediate feedback after answers</a:t>
            </a:r>
            <a:endParaRPr lang="en-US" sz="1100"/>
          </a:p>
        </p:txBody>
      </p:sp>
      <p:sp>
        <p:nvSpPr>
          <p:cNvPr id="15" name="TextBox 15"/>
          <p:cNvSpPr txBox="1"/>
          <p:nvPr/>
        </p:nvSpPr>
        <p:spPr>
          <a:xfrm>
            <a:off x="786489" y="2156007"/>
            <a:ext cx="4669087" cy="1177290"/>
          </a:xfrm>
          <a:prstGeom prst="rect">
            <a:avLst/>
          </a:prstGeom>
          <a:noFill/>
        </p:spPr>
        <p:txBody>
          <a:bodyPr vert="horz" wrap="square" lIns="91440" tIns="45720" rIns="91440" bIns="45720" rtlCol="0" anchor="t">
            <a:spAutoFit/>
          </a:bodyPr>
          <a:lstStyle/>
          <a:p>
            <a:pPr marL="0" marR="0" indent="0" algn="l" fontAlgn="auto">
              <a:lnSpc>
                <a:spcPct val="150000"/>
              </a:lnSpc>
              <a:spcBef>
                <a:spcPct val="0"/>
              </a:spcBef>
              <a:spcAft>
                <a:spcPct val="0"/>
              </a:spcAft>
              <a:defRPr/>
            </a:pPr>
            <a:r>
              <a:rPr lang="zh-CN" altLang="en-US" sz="1400" b="0" i="0" u="none" baseline="0">
                <a:ln/>
                <a:solidFill>
                  <a:srgbClr val="000000"/>
                </a:solidFill>
                <a:latin typeface="微软雅黑"/>
                <a:ea typeface="微软雅黑"/>
              </a:rPr>
              <a:t>Users receive immediate concern feedback following each question, which aids in knowledge retention and informs further adaptations in question difficulty according to user performance trends.</a:t>
            </a:r>
            <a:endParaRPr lang="en-US" sz="1100"/>
          </a:p>
        </p:txBody>
      </p:sp>
      <p:sp>
        <p:nvSpPr>
          <p:cNvPr id="16" name="TextBox 16"/>
          <p:cNvSpPr txBox="1"/>
          <p:nvPr/>
        </p:nvSpPr>
        <p:spPr>
          <a:xfrm>
            <a:off x="788647" y="3792402"/>
            <a:ext cx="5602623"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000000"/>
                </a:solidFill>
                <a:latin typeface="微软雅黑"/>
                <a:ea typeface="微软雅黑"/>
              </a:rPr>
              <a:t>Graphical indicators for progress</a:t>
            </a:r>
            <a:endParaRPr lang="en-US" sz="1100"/>
          </a:p>
        </p:txBody>
      </p:sp>
      <p:sp>
        <p:nvSpPr>
          <p:cNvPr id="17" name="TextBox 17"/>
          <p:cNvSpPr txBox="1"/>
          <p:nvPr/>
        </p:nvSpPr>
        <p:spPr>
          <a:xfrm>
            <a:off x="788647" y="4138087"/>
            <a:ext cx="5602623" cy="815340"/>
          </a:xfrm>
          <a:prstGeom prst="rect">
            <a:avLst/>
          </a:prstGeom>
          <a:noFill/>
        </p:spPr>
        <p:txBody>
          <a:bodyPr vert="horz" wrap="square" lIns="91440" tIns="45720" rIns="91440" bIns="45720" rtlCol="0" anchor="t">
            <a:spAutoFit/>
          </a:bodyPr>
          <a:lstStyle/>
          <a:p>
            <a:pPr marL="0" marR="0" indent="0" algn="l" fontAlgn="auto">
              <a:lnSpc>
                <a:spcPct val="150000"/>
              </a:lnSpc>
              <a:spcBef>
                <a:spcPct val="0"/>
              </a:spcBef>
              <a:spcAft>
                <a:spcPct val="0"/>
              </a:spcAft>
              <a:defRPr/>
            </a:pPr>
            <a:r>
              <a:rPr lang="zh-CN" altLang="en-US" sz="1400" b="0" i="0" u="none" baseline="0">
                <a:ln/>
                <a:solidFill>
                  <a:srgbClr val="000000"/>
                </a:solidFill>
                <a:latin typeface="微软雅黑"/>
                <a:ea typeface="微软雅黑"/>
              </a:rPr>
              <a:t>The app features visual indicators that track and display user progress, offering suggestions for improvements and adjustments based on their evolving performance and engagement statistics.</a:t>
            </a:r>
            <a:endParaRPr lang="en-US" sz="1100"/>
          </a:p>
        </p:txBody>
      </p:sp>
    </p:spTree>
  </p:cSld>
  <p:clrMapOvr>
    <a:masterClrMapping/>
  </p:clrMapOvr>
  <p:transition spd="slow">
    <p:wheel spokes="8"/>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nodeType="afterEffect">
                                  <p:stCondLst>
                                    <p:cond delay="0"/>
                                  </p:stCondLst>
                                  <p:childTnLst>
                                    <p:animEffect transition="in" filter="wedge">
                                      <p:cBhvr>
                                        <p:cTn id="6" dur="1000"/>
                                        <p:tgtEl>
                                          <p:spTgt spid="2"/>
                                        </p:tgtEl>
                                      </p:cBhvr>
                                    </p:animEffect>
                                    <p:set>
                                      <p:cBhvr>
                                        <p:cTn id="7" dur="1000" fill="hold">
                                          <p:stCondLst>
                                            <p:cond delay="0"/>
                                          </p:stCondLst>
                                        </p:cTn>
                                        <p:tgtEl>
                                          <p:spTgt spid="2"/>
                                        </p:tgtEl>
                                        <p:attrNameLst>
                                          <p:attrName>style.visibility</p:attrName>
                                        </p:attrNameLst>
                                      </p:cBhvr>
                                      <p:to>
                                        <p:strVal val="visible"/>
                                      </p:to>
                                    </p:set>
                                  </p:childTnLst>
                                </p:cTn>
                              </p:par>
                              <p:par>
                                <p:cTn id="8" presetID="1" presetClass="entr" presetSubtype="0" fill="hold" nodeType="afterEffect">
                                  <p:stCondLst>
                                    <p:cond delay="0"/>
                                  </p:stCondLst>
                                  <p:childTnLst>
                                    <p:set>
                                      <p:cBhvr>
                                        <p:cTn id="9" dur="1" fill="hold">
                                          <p:stCondLst>
                                            <p:cond delay="0"/>
                                          </p:stCondLst>
                                        </p:cTn>
                                        <p:tgtEl>
                                          <p:spTgt spid="10"/>
                                        </p:tgtEl>
                                        <p:attrNameLst>
                                          <p:attrName>style.visibility</p:attrName>
                                        </p:attrNameLst>
                                      </p:cBhvr>
                                      <p:to>
                                        <p:strVal val="visible"/>
                                      </p:to>
                                    </p:set>
                                  </p:childTnLst>
                                </p:cTn>
                              </p:par>
                              <p:par>
                                <p:cTn id="10" presetID="12" presetClass="entr" presetSubtype="2" fill="hold" nodeType="afterEffect">
                                  <p:stCondLst>
                                    <p:cond delay="0"/>
                                  </p:stCondLst>
                                  <p:childTnLst>
                                    <p:anim calcmode="lin" valueType="num">
                                      <p:cBhvr additive="base">
                                        <p:cTn id="11" dur="500"/>
                                        <p:tgtEl>
                                          <p:spTgt spid="14"/>
                                        </p:tgtEl>
                                        <p:attrNameLst>
                                          <p:attrName>ppt_x</p:attrName>
                                        </p:attrNameLst>
                                      </p:cBhvr>
                                      <p:tavLst>
                                        <p:tav tm="0">
                                          <p:val>
                                            <p:strVal val="#ppt_x+#ppt_w*1.125000"/>
                                          </p:val>
                                        </p:tav>
                                        <p:tav tm="100000">
                                          <p:val>
                                            <p:strVal val="#ppt_x"/>
                                          </p:val>
                                        </p:tav>
                                      </p:tavLst>
                                    </p:anim>
                                    <p:animEffect transition="in" filter="wipe(left)">
                                      <p:cBhvr>
                                        <p:cTn id="12" dur="500"/>
                                        <p:tgtEl>
                                          <p:spTgt spid="14"/>
                                        </p:tgtEl>
                                      </p:cBhvr>
                                    </p:animEffect>
                                    <p:set>
                                      <p:cBhvr>
                                        <p:cTn id="13" dur="500" fill="hold">
                                          <p:stCondLst>
                                            <p:cond delay="0"/>
                                          </p:stCondLst>
                                        </p:cTn>
                                        <p:tgtEl>
                                          <p:spTgt spid="14"/>
                                        </p:tgtEl>
                                        <p:attrNameLst>
                                          <p:attrName>style.visibility</p:attrName>
                                        </p:attrNameLst>
                                      </p:cBhvr>
                                      <p:to>
                                        <p:strVal val="visible"/>
                                      </p:to>
                                    </p:set>
                                  </p:childTnLst>
                                </p:cTn>
                              </p:par>
                              <p:par>
                                <p:cTn id="14" presetID="18" presetClass="entr" presetSubtype="3" fill="hold" nodeType="afterEffect">
                                  <p:stCondLst>
                                    <p:cond delay="0"/>
                                  </p:stCondLst>
                                  <p:childTnLst>
                                    <p:animEffect transition="in" filter="strips(upRight)">
                                      <p:cBhvr>
                                        <p:cTn id="15" dur="500"/>
                                        <p:tgtEl>
                                          <p:spTgt spid="15"/>
                                        </p:tgtEl>
                                      </p:cBhvr>
                                    </p:animEffect>
                                    <p:set>
                                      <p:cBhvr>
                                        <p:cTn id="16" dur="500" fill="hold">
                                          <p:stCondLst>
                                            <p:cond delay="0"/>
                                          </p:stCondLst>
                                        </p:cTn>
                                        <p:tgtEl>
                                          <p:spTgt spid="15"/>
                                        </p:tgtEl>
                                        <p:attrNameLst>
                                          <p:attrName>style.visibility</p:attrName>
                                        </p:attrNameLst>
                                      </p:cBhvr>
                                      <p:to>
                                        <p:strVal val="visible"/>
                                      </p:to>
                                    </p:set>
                                  </p:childTnLst>
                                </p:cTn>
                              </p:par>
                              <p:par>
                                <p:cTn id="17" presetID="1" presetClass="entr" presetSubtype="0"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21" presetClass="entr" presetSubtype="4" fill="hold" nodeType="afterEffect">
                                  <p:stCondLst>
                                    <p:cond delay="0"/>
                                  </p:stCondLst>
                                  <p:childTnLst>
                                    <p:animEffect transition="in" filter="wheel(4)">
                                      <p:cBhvr>
                                        <p:cTn id="20" dur="1000"/>
                                        <p:tgtEl>
                                          <p:spTgt spid="16"/>
                                        </p:tgtEl>
                                      </p:cBhvr>
                                    </p:animEffect>
                                    <p:set>
                                      <p:cBhvr>
                                        <p:cTn id="21" dur="1000" fill="hold">
                                          <p:stCondLst>
                                            <p:cond delay="0"/>
                                          </p:stCondLst>
                                        </p:cTn>
                                        <p:tgtEl>
                                          <p:spTgt spid="16"/>
                                        </p:tgtEl>
                                        <p:attrNameLst>
                                          <p:attrName>style.visibility</p:attrName>
                                        </p:attrNameLst>
                                      </p:cBhvr>
                                      <p:to>
                                        <p:strVal val="visible"/>
                                      </p:to>
                                    </p:set>
                                  </p:childTnLst>
                                </p:cTn>
                              </p:par>
                              <p:par>
                                <p:cTn id="22" presetID="21" presetClass="entr" presetSubtype="4" fill="hold" nodeType="afterEffect">
                                  <p:stCondLst>
                                    <p:cond delay="0"/>
                                  </p:stCondLst>
                                  <p:childTnLst>
                                    <p:animEffect transition="in" filter="wheel(4)">
                                      <p:cBhvr>
                                        <p:cTn id="23" dur="1000"/>
                                        <p:tgtEl>
                                          <p:spTgt spid="17"/>
                                        </p:tgtEl>
                                      </p:cBhvr>
                                    </p:animEffect>
                                    <p:set>
                                      <p:cBhvr>
                                        <p:cTn id="24" dur="1000" fill="hold">
                                          <p:stCondLst>
                                            <p:cond delay="0"/>
                                          </p:stCondLst>
                                        </p:cTn>
                                        <p:tgtEl>
                                          <p:spTgt spid="17"/>
                                        </p:tgtEl>
                                        <p:attrNameLst>
                                          <p:attrName>style.visibility</p:attrName>
                                        </p:attrNameLst>
                                      </p:cBhvr>
                                      <p:to>
                                        <p:strVal val="visible"/>
                                      </p:to>
                                    </p:set>
                                  </p:childTnLst>
                                </p:cTn>
                              </p:par>
                              <p:par>
                                <p:cTn id="25" presetID="22" presetClass="entr" presetSubtype="2" fill="hold" nodeType="afterEffect">
                                  <p:stCondLst>
                                    <p:cond delay="0"/>
                                  </p:stCondLst>
                                  <p:childTnLst>
                                    <p:animEffect transition="in" filter="wipe(right)">
                                      <p:cBhvr>
                                        <p:cTn id="26" dur="500"/>
                                        <p:tgtEl>
                                          <p:spTgt spid="5"/>
                                        </p:tgtEl>
                                      </p:cBhvr>
                                    </p:animEffect>
                                    <p:set>
                                      <p:cBhvr>
                                        <p:cTn id="27" dur="500" fill="hold">
                                          <p:stCondLst>
                                            <p:cond delay="0"/>
                                          </p:stCondLst>
                                        </p:cTn>
                                        <p:tgtEl>
                                          <p:spTgt spid="5"/>
                                        </p:tgtEl>
                                        <p:attrNameLst>
                                          <p:attrName>style.visibility</p:attrName>
                                        </p:attrNameLst>
                                      </p:cBhvr>
                                      <p:to>
                                        <p:strVal val="visible"/>
                                      </p:to>
                                    </p:set>
                                  </p:childTnLst>
                                </p:cTn>
                              </p:par>
                              <p:par>
                                <p:cTn id="28" presetID="49" presetClass="entr" presetSubtype="0" fill="hold" nodeType="afterEffect">
                                  <p:stCondLst>
                                    <p:cond delay="0"/>
                                  </p:stCondLst>
                                  <p:childTnLst>
                                    <p:anim calcmode="lin" valueType="num">
                                      <p:cBhvr>
                                        <p:cTn id="29" dur="1000" fill="hold"/>
                                        <p:tgtEl>
                                          <p:spTgt spid="6"/>
                                        </p:tgtEl>
                                        <p:attrNameLst>
                                          <p:attrName>ppt_w</p:attrName>
                                        </p:attrNameLst>
                                      </p:cBhvr>
                                      <p:tavLst>
                                        <p:tav tm="0">
                                          <p:val>
                                            <p:fltVal val="0"/>
                                          </p:val>
                                        </p:tav>
                                        <p:tav tm="100000">
                                          <p:val>
                                            <p:strVal val="#ppt_w"/>
                                          </p:val>
                                        </p:tav>
                                      </p:tavLst>
                                    </p:anim>
                                    <p:anim calcmode="lin" valueType="num">
                                      <p:cBhvr>
                                        <p:cTn id="30" dur="1000" fill="hold"/>
                                        <p:tgtEl>
                                          <p:spTgt spid="6"/>
                                        </p:tgtEl>
                                        <p:attrNameLst>
                                          <p:attrName>ppt_h</p:attrName>
                                        </p:attrNameLst>
                                      </p:cBhvr>
                                      <p:tavLst>
                                        <p:tav tm="0">
                                          <p:val>
                                            <p:fltVal val="0"/>
                                          </p:val>
                                        </p:tav>
                                        <p:tav tm="100000">
                                          <p:val>
                                            <p:strVal val="#ppt_h"/>
                                          </p:val>
                                        </p:tav>
                                      </p:tavLst>
                                    </p:anim>
                                    <p:anim calcmode="lin" valueType="num">
                                      <p:cBhvr>
                                        <p:cTn id="31" dur="1000" fill="hold"/>
                                        <p:tgtEl>
                                          <p:spTgt spid="6"/>
                                        </p:tgtEl>
                                        <p:attrNameLst>
                                          <p:attrName>style.rotation</p:attrName>
                                        </p:attrNameLst>
                                      </p:cBhvr>
                                      <p:tavLst>
                                        <p:tav tm="0">
                                          <p:val>
                                            <p:fltVal val="360"/>
                                          </p:val>
                                        </p:tav>
                                        <p:tav tm="100000">
                                          <p:val>
                                            <p:fltVal val="0"/>
                                          </p:val>
                                        </p:tav>
                                      </p:tavLst>
                                    </p:anim>
                                    <p:animEffect transition="in" filter="fade">
                                      <p:cBhvr>
                                        <p:cTn id="32" dur="1000"/>
                                        <p:tgtEl>
                                          <p:spTgt spid="6"/>
                                        </p:tgtEl>
                                      </p:cBhvr>
                                    </p:animEffect>
                                    <p:set>
                                      <p:cBhvr>
                                        <p:cTn id="33" dur="1000"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p:nvPr/>
        </p:nvSpPr>
        <p:spPr>
          <a:xfrm>
            <a:off x="5874286" y="1436144"/>
            <a:ext cx="4546444" cy="414293"/>
          </a:xfrm>
          <a:prstGeom prst="roundRect">
            <a:avLst/>
          </a:prstGeom>
          <a:noFill/>
          <a:ln w="9525">
            <a:solidFill>
              <a:srgbClr val="FFFFFF">
                <a:lumMod val="75000"/>
              </a:srgbClr>
            </a:solidFill>
          </a:ln>
        </p:spPr>
        <p:txBody>
          <a:bodyPr rot="0" vert="horz" wrap="square" lIns="91440" tIns="45720" rIns="91440" bIns="45720" anchor="ctr">
            <a:normAutofit fontScale="92500" lnSpcReduction="20000"/>
          </a:bodyPr>
          <a:lstStyle/>
          <a:p>
            <a:pPr marL="0" algn="ctr">
              <a:lnSpc>
                <a:spcPct val="120000"/>
              </a:lnSpc>
            </a:pPr>
            <a:endParaRPr/>
          </a:p>
        </p:txBody>
      </p:sp>
      <p:sp>
        <p:nvSpPr>
          <p:cNvPr id="3" name="AutoShape 3"/>
          <p:cNvSpPr/>
          <p:nvPr/>
        </p:nvSpPr>
        <p:spPr>
          <a:xfrm flipV="1">
            <a:off x="6067623" y="1850439"/>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4" name="AutoShape 4"/>
          <p:cNvSpPr/>
          <p:nvPr/>
        </p:nvSpPr>
        <p:spPr>
          <a:xfrm>
            <a:off x="6067623" y="1367096"/>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5" name="AutoShape 5"/>
          <p:cNvSpPr/>
          <p:nvPr/>
        </p:nvSpPr>
        <p:spPr>
          <a:xfrm>
            <a:off x="6178101" y="1367096"/>
            <a:ext cx="552390" cy="552392"/>
          </a:xfrm>
          <a:prstGeom prst="rect">
            <a:avLst/>
          </a:prstGeom>
          <a:solidFill>
            <a:srgbClr val="FFFFFF">
              <a:lumMod val="95000"/>
            </a:srgbClr>
          </a:solidFill>
        </p:spPr>
        <p:txBody>
          <a:bodyPr rot="0" vert="horz" wrap="square" lIns="91440" tIns="45720" rIns="91440" bIns="45720" anchor="ctr" anchorCtr="1">
            <a:normAutofit/>
          </a:bodyPr>
          <a:lstStyle/>
          <a:p>
            <a:pPr marL="0" algn="ctr"/>
            <a:r>
              <a:rPr lang="en-US" sz="2000" b="0" i="0" u="none" baseline="0">
                <a:solidFill>
                  <a:schemeClr val="accent1"/>
                </a:solidFill>
                <a:latin typeface="Impact"/>
                <a:ea typeface="Impact"/>
              </a:rPr>
              <a:t>0</a:t>
            </a:r>
            <a:r>
              <a:rPr lang="en-US" sz="100" b="0" i="0" u="none" baseline="0">
                <a:solidFill>
                  <a:schemeClr val="accent1"/>
                </a:solidFill>
                <a:latin typeface="Impact"/>
                <a:ea typeface="Impact"/>
              </a:rPr>
              <a:t> </a:t>
            </a:r>
            <a:r>
              <a:rPr lang="en-US" sz="2000" b="0" i="0" u="none" baseline="0">
                <a:solidFill>
                  <a:schemeClr val="accent1"/>
                </a:solidFill>
                <a:latin typeface="Impact"/>
                <a:ea typeface="Impact"/>
              </a:rPr>
              <a:t>1</a:t>
            </a:r>
          </a:p>
        </p:txBody>
      </p:sp>
      <p:sp>
        <p:nvSpPr>
          <p:cNvPr id="6" name="AutoShape 6"/>
          <p:cNvSpPr/>
          <p:nvPr/>
        </p:nvSpPr>
        <p:spPr>
          <a:xfrm>
            <a:off x="5874286" y="2247637"/>
            <a:ext cx="4546444" cy="414293"/>
          </a:xfrm>
          <a:prstGeom prst="roundRect">
            <a:avLst/>
          </a:prstGeom>
          <a:noFill/>
          <a:ln w="9525">
            <a:solidFill>
              <a:srgbClr val="FFFFFF">
                <a:lumMod val="75000"/>
              </a:srgbClr>
            </a:solidFill>
          </a:ln>
        </p:spPr>
        <p:txBody>
          <a:bodyPr rot="0" vert="horz" wrap="square" lIns="91440" tIns="45720" rIns="91440" bIns="45720" anchor="ctr">
            <a:normAutofit fontScale="92500" lnSpcReduction="20000"/>
          </a:bodyPr>
          <a:lstStyle/>
          <a:p>
            <a:pPr marL="0" algn="ctr">
              <a:lnSpc>
                <a:spcPct val="120000"/>
              </a:lnSpc>
            </a:pPr>
            <a:endParaRPr/>
          </a:p>
        </p:txBody>
      </p:sp>
      <p:sp>
        <p:nvSpPr>
          <p:cNvPr id="7" name="AutoShape 7"/>
          <p:cNvSpPr/>
          <p:nvPr/>
        </p:nvSpPr>
        <p:spPr>
          <a:xfrm flipV="1">
            <a:off x="6067623" y="2661932"/>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8" name="AutoShape 8"/>
          <p:cNvSpPr/>
          <p:nvPr/>
        </p:nvSpPr>
        <p:spPr>
          <a:xfrm>
            <a:off x="6067623" y="2178589"/>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9" name="AutoShape 9"/>
          <p:cNvSpPr/>
          <p:nvPr/>
        </p:nvSpPr>
        <p:spPr>
          <a:xfrm>
            <a:off x="6178101" y="2178589"/>
            <a:ext cx="552390" cy="552392"/>
          </a:xfrm>
          <a:prstGeom prst="rect">
            <a:avLst/>
          </a:prstGeom>
          <a:solidFill>
            <a:srgbClr val="FFFFFF">
              <a:lumMod val="95000"/>
            </a:srgbClr>
          </a:solidFill>
        </p:spPr>
        <p:txBody>
          <a:bodyPr rot="0" vert="horz" wrap="square" lIns="91440" tIns="45720" rIns="91440" bIns="45720" anchor="ctr" anchorCtr="1">
            <a:normAutofit/>
          </a:bodyPr>
          <a:lstStyle/>
          <a:p>
            <a:pPr marL="0" algn="ctr"/>
            <a:r>
              <a:rPr lang="en-US" sz="2000" b="0" i="0" u="none" baseline="0">
                <a:solidFill>
                  <a:schemeClr val="accent1"/>
                </a:solidFill>
                <a:latin typeface="Impact"/>
                <a:ea typeface="Impact"/>
              </a:rPr>
              <a:t>0</a:t>
            </a:r>
            <a:r>
              <a:rPr lang="en-US" sz="100" b="0" i="0" u="none" baseline="0">
                <a:solidFill>
                  <a:schemeClr val="accent1"/>
                </a:solidFill>
                <a:latin typeface="Impact"/>
                <a:ea typeface="Impact"/>
              </a:rPr>
              <a:t> </a:t>
            </a:r>
            <a:r>
              <a:rPr lang="en-US" sz="2000" b="0" i="0" u="none" baseline="0">
                <a:solidFill>
                  <a:schemeClr val="accent1"/>
                </a:solidFill>
                <a:latin typeface="Impact"/>
                <a:ea typeface="Impact"/>
              </a:rPr>
              <a:t>2</a:t>
            </a:r>
          </a:p>
        </p:txBody>
      </p:sp>
      <p:sp>
        <p:nvSpPr>
          <p:cNvPr id="10" name="AutoShape 10"/>
          <p:cNvSpPr/>
          <p:nvPr/>
        </p:nvSpPr>
        <p:spPr>
          <a:xfrm>
            <a:off x="5874286" y="3059131"/>
            <a:ext cx="4546444" cy="414293"/>
          </a:xfrm>
          <a:prstGeom prst="roundRect">
            <a:avLst/>
          </a:prstGeom>
          <a:noFill/>
          <a:ln w="9525">
            <a:solidFill>
              <a:srgbClr val="FFFFFF">
                <a:lumMod val="75000"/>
              </a:srgbClr>
            </a:solidFill>
          </a:ln>
        </p:spPr>
        <p:txBody>
          <a:bodyPr rot="0" vert="horz" wrap="square" lIns="91440" tIns="45720" rIns="91440" bIns="45720" anchor="ctr">
            <a:normAutofit fontScale="92500" lnSpcReduction="20000"/>
          </a:bodyPr>
          <a:lstStyle/>
          <a:p>
            <a:pPr marL="0" algn="ctr">
              <a:lnSpc>
                <a:spcPct val="120000"/>
              </a:lnSpc>
            </a:pPr>
            <a:endParaRPr/>
          </a:p>
        </p:txBody>
      </p:sp>
      <p:sp>
        <p:nvSpPr>
          <p:cNvPr id="11" name="AutoShape 11"/>
          <p:cNvSpPr/>
          <p:nvPr/>
        </p:nvSpPr>
        <p:spPr>
          <a:xfrm flipV="1">
            <a:off x="6067623" y="3473426"/>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12" name="AutoShape 12"/>
          <p:cNvSpPr/>
          <p:nvPr/>
        </p:nvSpPr>
        <p:spPr>
          <a:xfrm>
            <a:off x="6067623" y="2990083"/>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13" name="AutoShape 13"/>
          <p:cNvSpPr/>
          <p:nvPr/>
        </p:nvSpPr>
        <p:spPr>
          <a:xfrm>
            <a:off x="6178101" y="2990083"/>
            <a:ext cx="552390" cy="552392"/>
          </a:xfrm>
          <a:prstGeom prst="rect">
            <a:avLst/>
          </a:prstGeom>
          <a:solidFill>
            <a:srgbClr val="FFFFFF">
              <a:lumMod val="95000"/>
            </a:srgbClr>
          </a:solidFill>
        </p:spPr>
        <p:txBody>
          <a:bodyPr rot="0" vert="horz" wrap="square" lIns="91440" tIns="45720" rIns="91440" bIns="45720" anchor="ctr" anchorCtr="1">
            <a:normAutofit/>
          </a:bodyPr>
          <a:lstStyle/>
          <a:p>
            <a:pPr marL="0" algn="ctr"/>
            <a:r>
              <a:rPr lang="en-US" sz="2000" b="0" i="0" u="none" baseline="0">
                <a:solidFill>
                  <a:schemeClr val="accent1"/>
                </a:solidFill>
                <a:latin typeface="Impact"/>
                <a:ea typeface="Impact"/>
              </a:rPr>
              <a:t>0</a:t>
            </a:r>
            <a:r>
              <a:rPr lang="en-US" sz="100" b="0" i="0" u="none" baseline="0">
                <a:solidFill>
                  <a:schemeClr val="accent1"/>
                </a:solidFill>
                <a:latin typeface="Impact"/>
                <a:ea typeface="Impact"/>
              </a:rPr>
              <a:t> </a:t>
            </a:r>
            <a:r>
              <a:rPr lang="en-US" sz="2000" b="0" i="0" u="none" baseline="0">
                <a:solidFill>
                  <a:schemeClr val="accent1"/>
                </a:solidFill>
                <a:latin typeface="Impact"/>
                <a:ea typeface="Impact"/>
              </a:rPr>
              <a:t>3</a:t>
            </a:r>
          </a:p>
        </p:txBody>
      </p:sp>
      <p:sp>
        <p:nvSpPr>
          <p:cNvPr id="14" name="AutoShape 14"/>
          <p:cNvSpPr/>
          <p:nvPr/>
        </p:nvSpPr>
        <p:spPr>
          <a:xfrm>
            <a:off x="5874286" y="3870623"/>
            <a:ext cx="4546444" cy="414293"/>
          </a:xfrm>
          <a:prstGeom prst="roundRect">
            <a:avLst/>
          </a:prstGeom>
          <a:noFill/>
          <a:ln w="9525">
            <a:solidFill>
              <a:srgbClr val="FFFFFF">
                <a:lumMod val="75000"/>
              </a:srgbClr>
            </a:solidFill>
          </a:ln>
        </p:spPr>
        <p:txBody>
          <a:bodyPr rot="0" vert="horz" wrap="square" lIns="91440" tIns="45720" rIns="91440" bIns="45720" anchor="ctr">
            <a:normAutofit fontScale="92500" lnSpcReduction="20000"/>
          </a:bodyPr>
          <a:lstStyle/>
          <a:p>
            <a:pPr marL="0" algn="ctr">
              <a:lnSpc>
                <a:spcPct val="120000"/>
              </a:lnSpc>
              <a:spcBef>
                <a:spcPct val="0"/>
              </a:spcBef>
            </a:pPr>
            <a:endParaRPr/>
          </a:p>
        </p:txBody>
      </p:sp>
      <p:sp>
        <p:nvSpPr>
          <p:cNvPr id="15" name="AutoShape 15"/>
          <p:cNvSpPr/>
          <p:nvPr/>
        </p:nvSpPr>
        <p:spPr>
          <a:xfrm flipV="1">
            <a:off x="6067623" y="4284919"/>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16" name="AutoShape 16"/>
          <p:cNvSpPr/>
          <p:nvPr/>
        </p:nvSpPr>
        <p:spPr>
          <a:xfrm>
            <a:off x="6067623" y="3801576"/>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17" name="AutoShape 17"/>
          <p:cNvSpPr/>
          <p:nvPr/>
        </p:nvSpPr>
        <p:spPr>
          <a:xfrm>
            <a:off x="6178101" y="3801576"/>
            <a:ext cx="552390" cy="552392"/>
          </a:xfrm>
          <a:prstGeom prst="rect">
            <a:avLst/>
          </a:prstGeom>
          <a:solidFill>
            <a:srgbClr val="FFFFFF">
              <a:lumMod val="95000"/>
            </a:srgbClr>
          </a:solidFill>
        </p:spPr>
        <p:txBody>
          <a:bodyPr rot="0" vert="horz" wrap="square" lIns="91440" tIns="45720" rIns="91440" bIns="45720" anchor="ctr" anchorCtr="1">
            <a:normAutofit/>
          </a:bodyPr>
          <a:lstStyle/>
          <a:p>
            <a:pPr marL="0" algn="ctr"/>
            <a:r>
              <a:rPr lang="en-US" sz="2000" b="0" i="0" u="none" baseline="0">
                <a:solidFill>
                  <a:schemeClr val="accent1"/>
                </a:solidFill>
                <a:latin typeface="Impact"/>
                <a:ea typeface="Impact"/>
              </a:rPr>
              <a:t>0</a:t>
            </a:r>
            <a:r>
              <a:rPr lang="en-US" sz="100" b="0" i="0" u="none" baseline="0">
                <a:solidFill>
                  <a:schemeClr val="accent1"/>
                </a:solidFill>
                <a:latin typeface="Impact"/>
                <a:ea typeface="Impact"/>
              </a:rPr>
              <a:t> </a:t>
            </a:r>
            <a:r>
              <a:rPr lang="en-US" sz="2000" b="0" i="0" u="none" baseline="0">
                <a:solidFill>
                  <a:schemeClr val="accent1"/>
                </a:solidFill>
                <a:latin typeface="Impact"/>
                <a:ea typeface="Impact"/>
              </a:rPr>
              <a:t>4</a:t>
            </a:r>
          </a:p>
        </p:txBody>
      </p:sp>
      <p:sp>
        <p:nvSpPr>
          <p:cNvPr id="18" name="Freeform 18"/>
          <p:cNvSpPr/>
          <p:nvPr/>
        </p:nvSpPr>
        <p:spPr>
          <a:xfrm>
            <a:off x="2495667" y="2266128"/>
            <a:ext cx="903494" cy="3082466"/>
          </a:xfrm>
          <a:custGeom>
            <a:avLst/>
            <a:gdLst/>
            <a:ahLst/>
            <a:cxnLst/>
            <a:rect l="l" t="t" r="r" b="b"/>
            <a:pathLst>
              <a:path w="4053" h="16197">
                <a:moveTo>
                  <a:pt x="1764" y="0"/>
                </a:moveTo>
                <a:lnTo>
                  <a:pt x="2323" y="0"/>
                </a:lnTo>
                <a:lnTo>
                  <a:pt x="2323" y="892"/>
                </a:lnTo>
                <a:lnTo>
                  <a:pt x="1764" y="892"/>
                </a:lnTo>
                <a:lnTo>
                  <a:pt x="1764" y="0"/>
                </a:lnTo>
                <a:close/>
                <a:moveTo>
                  <a:pt x="1831" y="11317"/>
                </a:moveTo>
                <a:lnTo>
                  <a:pt x="2256" y="11317"/>
                </a:lnTo>
                <a:lnTo>
                  <a:pt x="2256" y="13709"/>
                </a:lnTo>
                <a:lnTo>
                  <a:pt x="4053" y="15988"/>
                </a:lnTo>
                <a:lnTo>
                  <a:pt x="3787" y="16197"/>
                </a:lnTo>
                <a:lnTo>
                  <a:pt x="2256" y="14256"/>
                </a:lnTo>
                <a:lnTo>
                  <a:pt x="2256" y="16151"/>
                </a:lnTo>
                <a:lnTo>
                  <a:pt x="1831" y="16151"/>
                </a:lnTo>
                <a:lnTo>
                  <a:pt x="1831" y="14215"/>
                </a:lnTo>
                <a:lnTo>
                  <a:pt x="266" y="16197"/>
                </a:lnTo>
                <a:lnTo>
                  <a:pt x="0" y="15988"/>
                </a:lnTo>
                <a:lnTo>
                  <a:pt x="1831" y="13668"/>
                </a:lnTo>
                <a:lnTo>
                  <a:pt x="1831" y="11317"/>
                </a:lnTo>
                <a:close/>
              </a:path>
            </a:pathLst>
          </a:custGeom>
          <a:solidFill>
            <a:srgbClr val="FFFFFF">
              <a:lumMod val="95000"/>
            </a:srgbClr>
          </a:solidFill>
          <a:effectLst>
            <a:outerShdw blurRad="76200" dir="13500000" sy="23000" algn="br" rotWithShape="0">
              <a:srgbClr val="000000">
                <a:alpha val="20000"/>
              </a:srgbClr>
            </a:outerShdw>
          </a:effectLst>
        </p:spPr>
        <p:txBody>
          <a:bodyPr vert="horz" wrap="square" lIns="91440" tIns="45720" rIns="91440" bIns="45720" anchor="ctr">
            <a:normAutofit/>
          </a:bodyPr>
          <a:lstStyle/>
          <a:p>
            <a:pPr marL="0" algn="ctr"/>
            <a:endParaRPr/>
          </a:p>
        </p:txBody>
      </p:sp>
      <p:sp>
        <p:nvSpPr>
          <p:cNvPr id="19" name="Freeform 19"/>
          <p:cNvSpPr/>
          <p:nvPr/>
        </p:nvSpPr>
        <p:spPr>
          <a:xfrm>
            <a:off x="1258105" y="2353063"/>
            <a:ext cx="3378619" cy="2325660"/>
          </a:xfrm>
          <a:custGeom>
            <a:avLst/>
            <a:gdLst/>
            <a:ahLst/>
            <a:cxnLst/>
            <a:rect l="l" t="t" r="r" b="b"/>
            <a:pathLst>
              <a:path w="15146" h="10425">
                <a:moveTo>
                  <a:pt x="233" y="9959"/>
                </a:moveTo>
                <a:lnTo>
                  <a:pt x="418" y="9959"/>
                </a:lnTo>
                <a:lnTo>
                  <a:pt x="418" y="466"/>
                </a:lnTo>
                <a:lnTo>
                  <a:pt x="233" y="466"/>
                </a:lnTo>
                <a:lnTo>
                  <a:pt x="221" y="466"/>
                </a:lnTo>
                <a:lnTo>
                  <a:pt x="209" y="465"/>
                </a:lnTo>
                <a:lnTo>
                  <a:pt x="198" y="462"/>
                </a:lnTo>
                <a:lnTo>
                  <a:pt x="186" y="460"/>
                </a:lnTo>
                <a:lnTo>
                  <a:pt x="175" y="458"/>
                </a:lnTo>
                <a:lnTo>
                  <a:pt x="164" y="455"/>
                </a:lnTo>
                <a:lnTo>
                  <a:pt x="153" y="451"/>
                </a:lnTo>
                <a:lnTo>
                  <a:pt x="142" y="447"/>
                </a:lnTo>
                <a:lnTo>
                  <a:pt x="123" y="437"/>
                </a:lnTo>
                <a:lnTo>
                  <a:pt x="103" y="425"/>
                </a:lnTo>
                <a:lnTo>
                  <a:pt x="85" y="412"/>
                </a:lnTo>
                <a:lnTo>
                  <a:pt x="68" y="397"/>
                </a:lnTo>
                <a:lnTo>
                  <a:pt x="54" y="381"/>
                </a:lnTo>
                <a:lnTo>
                  <a:pt x="40" y="363"/>
                </a:lnTo>
                <a:lnTo>
                  <a:pt x="29" y="343"/>
                </a:lnTo>
                <a:lnTo>
                  <a:pt x="19" y="323"/>
                </a:lnTo>
                <a:lnTo>
                  <a:pt x="15" y="313"/>
                </a:lnTo>
                <a:lnTo>
                  <a:pt x="10" y="302"/>
                </a:lnTo>
                <a:lnTo>
                  <a:pt x="8" y="291"/>
                </a:lnTo>
                <a:lnTo>
                  <a:pt x="5" y="279"/>
                </a:lnTo>
                <a:lnTo>
                  <a:pt x="3" y="268"/>
                </a:lnTo>
                <a:lnTo>
                  <a:pt x="2" y="256"/>
                </a:lnTo>
                <a:lnTo>
                  <a:pt x="0" y="245"/>
                </a:lnTo>
                <a:lnTo>
                  <a:pt x="0" y="233"/>
                </a:lnTo>
                <a:lnTo>
                  <a:pt x="0" y="233"/>
                </a:lnTo>
                <a:lnTo>
                  <a:pt x="0" y="221"/>
                </a:lnTo>
                <a:lnTo>
                  <a:pt x="2" y="209"/>
                </a:lnTo>
                <a:lnTo>
                  <a:pt x="3" y="197"/>
                </a:lnTo>
                <a:lnTo>
                  <a:pt x="5" y="186"/>
                </a:lnTo>
                <a:lnTo>
                  <a:pt x="8" y="174"/>
                </a:lnTo>
                <a:lnTo>
                  <a:pt x="10" y="164"/>
                </a:lnTo>
                <a:lnTo>
                  <a:pt x="15" y="154"/>
                </a:lnTo>
                <a:lnTo>
                  <a:pt x="19" y="143"/>
                </a:lnTo>
                <a:lnTo>
                  <a:pt x="29" y="122"/>
                </a:lnTo>
                <a:lnTo>
                  <a:pt x="40" y="104"/>
                </a:lnTo>
                <a:lnTo>
                  <a:pt x="54" y="85"/>
                </a:lnTo>
                <a:lnTo>
                  <a:pt x="68" y="69"/>
                </a:lnTo>
                <a:lnTo>
                  <a:pt x="85" y="53"/>
                </a:lnTo>
                <a:lnTo>
                  <a:pt x="103" y="40"/>
                </a:lnTo>
                <a:lnTo>
                  <a:pt x="123" y="28"/>
                </a:lnTo>
                <a:lnTo>
                  <a:pt x="142" y="19"/>
                </a:lnTo>
                <a:lnTo>
                  <a:pt x="153" y="14"/>
                </a:lnTo>
                <a:lnTo>
                  <a:pt x="164" y="11"/>
                </a:lnTo>
                <a:lnTo>
                  <a:pt x="175" y="8"/>
                </a:lnTo>
                <a:lnTo>
                  <a:pt x="186" y="5"/>
                </a:lnTo>
                <a:lnTo>
                  <a:pt x="198" y="3"/>
                </a:lnTo>
                <a:lnTo>
                  <a:pt x="209" y="2"/>
                </a:lnTo>
                <a:lnTo>
                  <a:pt x="221" y="1"/>
                </a:lnTo>
                <a:lnTo>
                  <a:pt x="233" y="0"/>
                </a:lnTo>
                <a:lnTo>
                  <a:pt x="14914" y="0"/>
                </a:lnTo>
                <a:lnTo>
                  <a:pt x="14926" y="1"/>
                </a:lnTo>
                <a:lnTo>
                  <a:pt x="14938" y="2"/>
                </a:lnTo>
                <a:lnTo>
                  <a:pt x="14949" y="3"/>
                </a:lnTo>
                <a:lnTo>
                  <a:pt x="14961" y="5"/>
                </a:lnTo>
                <a:lnTo>
                  <a:pt x="14972" y="8"/>
                </a:lnTo>
                <a:lnTo>
                  <a:pt x="14983" y="11"/>
                </a:lnTo>
                <a:lnTo>
                  <a:pt x="14993" y="14"/>
                </a:lnTo>
                <a:lnTo>
                  <a:pt x="15004" y="19"/>
                </a:lnTo>
                <a:lnTo>
                  <a:pt x="15024" y="28"/>
                </a:lnTo>
                <a:lnTo>
                  <a:pt x="15044" y="40"/>
                </a:lnTo>
                <a:lnTo>
                  <a:pt x="15061" y="53"/>
                </a:lnTo>
                <a:lnTo>
                  <a:pt x="15077" y="69"/>
                </a:lnTo>
                <a:lnTo>
                  <a:pt x="15093" y="85"/>
                </a:lnTo>
                <a:lnTo>
                  <a:pt x="15106" y="104"/>
                </a:lnTo>
                <a:lnTo>
                  <a:pt x="15118" y="122"/>
                </a:lnTo>
                <a:lnTo>
                  <a:pt x="15127" y="143"/>
                </a:lnTo>
                <a:lnTo>
                  <a:pt x="15132" y="154"/>
                </a:lnTo>
                <a:lnTo>
                  <a:pt x="15135" y="164"/>
                </a:lnTo>
                <a:lnTo>
                  <a:pt x="15138" y="174"/>
                </a:lnTo>
                <a:lnTo>
                  <a:pt x="15142" y="186"/>
                </a:lnTo>
                <a:lnTo>
                  <a:pt x="15144" y="197"/>
                </a:lnTo>
                <a:lnTo>
                  <a:pt x="15145" y="209"/>
                </a:lnTo>
                <a:lnTo>
                  <a:pt x="15146" y="221"/>
                </a:lnTo>
                <a:lnTo>
                  <a:pt x="15146" y="233"/>
                </a:lnTo>
                <a:lnTo>
                  <a:pt x="15146" y="233"/>
                </a:lnTo>
                <a:lnTo>
                  <a:pt x="15146" y="245"/>
                </a:lnTo>
                <a:lnTo>
                  <a:pt x="15145" y="256"/>
                </a:lnTo>
                <a:lnTo>
                  <a:pt x="15144" y="268"/>
                </a:lnTo>
                <a:lnTo>
                  <a:pt x="15142" y="279"/>
                </a:lnTo>
                <a:lnTo>
                  <a:pt x="15138" y="291"/>
                </a:lnTo>
                <a:lnTo>
                  <a:pt x="15135" y="302"/>
                </a:lnTo>
                <a:lnTo>
                  <a:pt x="15132" y="313"/>
                </a:lnTo>
                <a:lnTo>
                  <a:pt x="15127" y="323"/>
                </a:lnTo>
                <a:lnTo>
                  <a:pt x="15118" y="343"/>
                </a:lnTo>
                <a:lnTo>
                  <a:pt x="15106" y="363"/>
                </a:lnTo>
                <a:lnTo>
                  <a:pt x="15093" y="381"/>
                </a:lnTo>
                <a:lnTo>
                  <a:pt x="15077" y="397"/>
                </a:lnTo>
                <a:lnTo>
                  <a:pt x="15061" y="412"/>
                </a:lnTo>
                <a:lnTo>
                  <a:pt x="15044" y="425"/>
                </a:lnTo>
                <a:lnTo>
                  <a:pt x="15024" y="437"/>
                </a:lnTo>
                <a:lnTo>
                  <a:pt x="15004" y="447"/>
                </a:lnTo>
                <a:lnTo>
                  <a:pt x="14993" y="451"/>
                </a:lnTo>
                <a:lnTo>
                  <a:pt x="14983" y="455"/>
                </a:lnTo>
                <a:lnTo>
                  <a:pt x="14972" y="458"/>
                </a:lnTo>
                <a:lnTo>
                  <a:pt x="14961" y="460"/>
                </a:lnTo>
                <a:lnTo>
                  <a:pt x="14949" y="462"/>
                </a:lnTo>
                <a:lnTo>
                  <a:pt x="14938" y="465"/>
                </a:lnTo>
                <a:lnTo>
                  <a:pt x="14926" y="466"/>
                </a:lnTo>
                <a:lnTo>
                  <a:pt x="14914" y="466"/>
                </a:lnTo>
                <a:lnTo>
                  <a:pt x="14729" y="466"/>
                </a:lnTo>
                <a:lnTo>
                  <a:pt x="14729" y="9959"/>
                </a:lnTo>
                <a:lnTo>
                  <a:pt x="14914" y="9959"/>
                </a:lnTo>
                <a:lnTo>
                  <a:pt x="14926" y="9959"/>
                </a:lnTo>
                <a:lnTo>
                  <a:pt x="14938" y="9960"/>
                </a:lnTo>
                <a:lnTo>
                  <a:pt x="14949" y="9962"/>
                </a:lnTo>
                <a:lnTo>
                  <a:pt x="14961" y="9964"/>
                </a:lnTo>
                <a:lnTo>
                  <a:pt x="14972" y="9967"/>
                </a:lnTo>
                <a:lnTo>
                  <a:pt x="14983" y="9970"/>
                </a:lnTo>
                <a:lnTo>
                  <a:pt x="14993" y="9973"/>
                </a:lnTo>
                <a:lnTo>
                  <a:pt x="15004" y="9978"/>
                </a:lnTo>
                <a:lnTo>
                  <a:pt x="15024" y="9987"/>
                </a:lnTo>
                <a:lnTo>
                  <a:pt x="15044" y="9999"/>
                </a:lnTo>
                <a:lnTo>
                  <a:pt x="15061" y="10012"/>
                </a:lnTo>
                <a:lnTo>
                  <a:pt x="15077" y="10028"/>
                </a:lnTo>
                <a:lnTo>
                  <a:pt x="15093" y="10044"/>
                </a:lnTo>
                <a:lnTo>
                  <a:pt x="15106" y="10062"/>
                </a:lnTo>
                <a:lnTo>
                  <a:pt x="15118" y="10081"/>
                </a:lnTo>
                <a:lnTo>
                  <a:pt x="15127" y="10102"/>
                </a:lnTo>
                <a:lnTo>
                  <a:pt x="15132" y="10112"/>
                </a:lnTo>
                <a:lnTo>
                  <a:pt x="15135" y="10123"/>
                </a:lnTo>
                <a:lnTo>
                  <a:pt x="15138" y="10133"/>
                </a:lnTo>
                <a:lnTo>
                  <a:pt x="15142" y="10145"/>
                </a:lnTo>
                <a:lnTo>
                  <a:pt x="15144" y="10156"/>
                </a:lnTo>
                <a:lnTo>
                  <a:pt x="15145" y="10168"/>
                </a:lnTo>
                <a:lnTo>
                  <a:pt x="15146" y="10179"/>
                </a:lnTo>
                <a:lnTo>
                  <a:pt x="15146" y="10191"/>
                </a:lnTo>
                <a:lnTo>
                  <a:pt x="15146" y="10191"/>
                </a:lnTo>
                <a:lnTo>
                  <a:pt x="15146" y="10203"/>
                </a:lnTo>
                <a:lnTo>
                  <a:pt x="15145" y="10215"/>
                </a:lnTo>
                <a:lnTo>
                  <a:pt x="15144" y="10227"/>
                </a:lnTo>
                <a:lnTo>
                  <a:pt x="15142" y="10238"/>
                </a:lnTo>
                <a:lnTo>
                  <a:pt x="15138" y="10249"/>
                </a:lnTo>
                <a:lnTo>
                  <a:pt x="15135" y="10261"/>
                </a:lnTo>
                <a:lnTo>
                  <a:pt x="15132" y="10271"/>
                </a:lnTo>
                <a:lnTo>
                  <a:pt x="15127" y="10282"/>
                </a:lnTo>
                <a:lnTo>
                  <a:pt x="15118" y="10303"/>
                </a:lnTo>
                <a:lnTo>
                  <a:pt x="15106" y="10321"/>
                </a:lnTo>
                <a:lnTo>
                  <a:pt x="15093" y="10340"/>
                </a:lnTo>
                <a:lnTo>
                  <a:pt x="15077" y="10356"/>
                </a:lnTo>
                <a:lnTo>
                  <a:pt x="15061" y="10371"/>
                </a:lnTo>
                <a:lnTo>
                  <a:pt x="15044" y="10384"/>
                </a:lnTo>
                <a:lnTo>
                  <a:pt x="15024" y="10396"/>
                </a:lnTo>
                <a:lnTo>
                  <a:pt x="15004" y="10406"/>
                </a:lnTo>
                <a:lnTo>
                  <a:pt x="14993" y="10410"/>
                </a:lnTo>
                <a:lnTo>
                  <a:pt x="14983" y="10414"/>
                </a:lnTo>
                <a:lnTo>
                  <a:pt x="14972" y="10417"/>
                </a:lnTo>
                <a:lnTo>
                  <a:pt x="14961" y="10419"/>
                </a:lnTo>
                <a:lnTo>
                  <a:pt x="14949" y="10421"/>
                </a:lnTo>
                <a:lnTo>
                  <a:pt x="14938" y="10422"/>
                </a:lnTo>
                <a:lnTo>
                  <a:pt x="14926" y="10424"/>
                </a:lnTo>
                <a:lnTo>
                  <a:pt x="14914" y="10425"/>
                </a:lnTo>
                <a:lnTo>
                  <a:pt x="233" y="10425"/>
                </a:lnTo>
                <a:lnTo>
                  <a:pt x="221" y="10424"/>
                </a:lnTo>
                <a:lnTo>
                  <a:pt x="209" y="10422"/>
                </a:lnTo>
                <a:lnTo>
                  <a:pt x="198" y="10421"/>
                </a:lnTo>
                <a:lnTo>
                  <a:pt x="186" y="10419"/>
                </a:lnTo>
                <a:lnTo>
                  <a:pt x="175" y="10417"/>
                </a:lnTo>
                <a:lnTo>
                  <a:pt x="164" y="10414"/>
                </a:lnTo>
                <a:lnTo>
                  <a:pt x="153" y="10410"/>
                </a:lnTo>
                <a:lnTo>
                  <a:pt x="142" y="10406"/>
                </a:lnTo>
                <a:lnTo>
                  <a:pt x="123" y="10396"/>
                </a:lnTo>
                <a:lnTo>
                  <a:pt x="103" y="10384"/>
                </a:lnTo>
                <a:lnTo>
                  <a:pt x="85" y="10371"/>
                </a:lnTo>
                <a:lnTo>
                  <a:pt x="68" y="10356"/>
                </a:lnTo>
                <a:lnTo>
                  <a:pt x="54" y="10340"/>
                </a:lnTo>
                <a:lnTo>
                  <a:pt x="40" y="10321"/>
                </a:lnTo>
                <a:lnTo>
                  <a:pt x="29" y="10303"/>
                </a:lnTo>
                <a:lnTo>
                  <a:pt x="19" y="10282"/>
                </a:lnTo>
                <a:lnTo>
                  <a:pt x="15" y="10271"/>
                </a:lnTo>
                <a:lnTo>
                  <a:pt x="10" y="10261"/>
                </a:lnTo>
                <a:lnTo>
                  <a:pt x="8" y="10249"/>
                </a:lnTo>
                <a:lnTo>
                  <a:pt x="5" y="10238"/>
                </a:lnTo>
                <a:lnTo>
                  <a:pt x="3" y="10227"/>
                </a:lnTo>
                <a:lnTo>
                  <a:pt x="2" y="10215"/>
                </a:lnTo>
                <a:lnTo>
                  <a:pt x="0" y="10203"/>
                </a:lnTo>
                <a:lnTo>
                  <a:pt x="0" y="10191"/>
                </a:lnTo>
                <a:lnTo>
                  <a:pt x="0" y="10191"/>
                </a:lnTo>
                <a:lnTo>
                  <a:pt x="0" y="10179"/>
                </a:lnTo>
                <a:lnTo>
                  <a:pt x="2" y="10168"/>
                </a:lnTo>
                <a:lnTo>
                  <a:pt x="3" y="10156"/>
                </a:lnTo>
                <a:lnTo>
                  <a:pt x="5" y="10145"/>
                </a:lnTo>
                <a:lnTo>
                  <a:pt x="8" y="10133"/>
                </a:lnTo>
                <a:lnTo>
                  <a:pt x="10" y="10123"/>
                </a:lnTo>
                <a:lnTo>
                  <a:pt x="15" y="10112"/>
                </a:lnTo>
                <a:lnTo>
                  <a:pt x="19" y="10102"/>
                </a:lnTo>
                <a:lnTo>
                  <a:pt x="29" y="10081"/>
                </a:lnTo>
                <a:lnTo>
                  <a:pt x="40" y="10062"/>
                </a:lnTo>
                <a:lnTo>
                  <a:pt x="54" y="10044"/>
                </a:lnTo>
                <a:lnTo>
                  <a:pt x="68" y="10028"/>
                </a:lnTo>
                <a:lnTo>
                  <a:pt x="85" y="10012"/>
                </a:lnTo>
                <a:lnTo>
                  <a:pt x="103" y="9999"/>
                </a:lnTo>
                <a:lnTo>
                  <a:pt x="123" y="9987"/>
                </a:lnTo>
                <a:lnTo>
                  <a:pt x="142" y="9978"/>
                </a:lnTo>
                <a:lnTo>
                  <a:pt x="153" y="9973"/>
                </a:lnTo>
                <a:lnTo>
                  <a:pt x="164" y="9970"/>
                </a:lnTo>
                <a:lnTo>
                  <a:pt x="175" y="9967"/>
                </a:lnTo>
                <a:lnTo>
                  <a:pt x="186" y="9964"/>
                </a:lnTo>
                <a:lnTo>
                  <a:pt x="198" y="9962"/>
                </a:lnTo>
                <a:lnTo>
                  <a:pt x="209" y="9960"/>
                </a:lnTo>
                <a:lnTo>
                  <a:pt x="221" y="9959"/>
                </a:lnTo>
                <a:lnTo>
                  <a:pt x="233" y="9959"/>
                </a:lnTo>
                <a:close/>
              </a:path>
            </a:pathLst>
          </a:custGeom>
          <a:solidFill>
            <a:srgbClr val="FFFFFF">
              <a:lumMod val="75000"/>
            </a:srgbClr>
          </a:solidFill>
        </p:spPr>
        <p:txBody>
          <a:bodyPr vert="horz" wrap="square" lIns="91440" tIns="45720" rIns="91440" bIns="45720" anchor="ctr">
            <a:normAutofit/>
          </a:bodyPr>
          <a:lstStyle/>
          <a:p>
            <a:pPr marL="0" algn="ctr"/>
            <a:endParaRPr/>
          </a:p>
        </p:txBody>
      </p:sp>
      <p:sp>
        <p:nvSpPr>
          <p:cNvPr id="20" name="AutoShape 20"/>
          <p:cNvSpPr/>
          <p:nvPr/>
        </p:nvSpPr>
        <p:spPr>
          <a:xfrm>
            <a:off x="1386378" y="2457913"/>
            <a:ext cx="3122072" cy="2115960"/>
          </a:xfrm>
          <a:prstGeom prst="rect">
            <a:avLst/>
          </a:prstGeom>
          <a:solidFill>
            <a:srgbClr val="FFFFFF"/>
          </a:solidFill>
        </p:spPr>
        <p:txBody>
          <a:bodyPr vert="horz" wrap="square" lIns="91440" tIns="45720" rIns="91440" bIns="45720" anchor="ctr">
            <a:normAutofit/>
          </a:bodyPr>
          <a:lstStyle/>
          <a:p>
            <a:pPr marL="0" algn="ctr"/>
            <a:endParaRPr/>
          </a:p>
        </p:txBody>
      </p:sp>
      <p:sp>
        <p:nvSpPr>
          <p:cNvPr id="21" name="AutoShape 21"/>
          <p:cNvSpPr/>
          <p:nvPr/>
        </p:nvSpPr>
        <p:spPr>
          <a:xfrm rot="16200000">
            <a:off x="3236377" y="3184982"/>
            <a:ext cx="3318146" cy="649058"/>
          </a:xfrm>
          <a:prstGeom prst="trapezoid">
            <a:avLst>
              <a:gd name="adj" fmla="val 101311"/>
            </a:avLst>
          </a:prstGeom>
          <a:gradFill>
            <a:gsLst>
              <a:gs pos="0">
                <a:srgbClr val="768394">
                  <a:lumMod val="31000"/>
                  <a:lumOff val="69000"/>
                </a:srgbClr>
              </a:gs>
              <a:gs pos="100000">
                <a:srgbClr val="768394">
                  <a:alpha val="0"/>
                  <a:lumMod val="19000"/>
                  <a:lumOff val="81000"/>
                </a:srgbClr>
              </a:gs>
            </a:gsLst>
            <a:lin ang="5400000"/>
          </a:gradFill>
        </p:spPr>
        <p:txBody>
          <a:bodyPr vert="horz" wrap="square" lIns="91440" tIns="45720" rIns="91440" bIns="45720" anchor="ctr">
            <a:normAutofit/>
          </a:bodyPr>
          <a:lstStyle/>
          <a:p>
            <a:pPr marL="0" algn="ctr"/>
            <a:endParaRPr/>
          </a:p>
        </p:txBody>
      </p:sp>
      <p:sp>
        <p:nvSpPr>
          <p:cNvPr id="22" name="TextBox 22"/>
          <p:cNvSpPr txBox="1"/>
          <p:nvPr/>
        </p:nvSpPr>
        <p:spPr>
          <a:xfrm>
            <a:off x="1867631" y="3254283"/>
            <a:ext cx="2159566" cy="523220"/>
          </a:xfrm>
          <a:prstGeom prst="rect">
            <a:avLst/>
          </a:prstGeom>
          <a:noFill/>
        </p:spPr>
        <p:txBody>
          <a:bodyPr vert="horz" wrap="square" lIns="91440" tIns="45720" rIns="91440" bIns="45720" rtlCol="0" anchor="ctr" anchorCtr="1">
            <a:normAutofit/>
          </a:bodyPr>
          <a:lstStyle/>
          <a:p>
            <a:pPr marL="0" algn="ctr">
              <a:defRPr/>
            </a:pPr>
            <a:r>
              <a:rPr lang="en-US" sz="2800" b="1" i="0" u="none" baseline="0">
                <a:solidFill>
                  <a:schemeClr val="accent1"/>
                </a:solidFill>
                <a:latin typeface="Arial"/>
                <a:ea typeface="Arial"/>
              </a:rPr>
              <a:t>CON</a:t>
            </a:r>
            <a:r>
              <a:rPr lang="en-US" sz="100" b="1" i="0" u="none" baseline="0">
                <a:solidFill>
                  <a:schemeClr val="accent1"/>
                </a:solidFill>
                <a:latin typeface="Arial"/>
                <a:ea typeface="Arial"/>
              </a:rPr>
              <a:t> </a:t>
            </a:r>
            <a:r>
              <a:rPr lang="en-US" sz="2800" b="1" i="0" u="none" baseline="0">
                <a:solidFill>
                  <a:schemeClr val="accent1"/>
                </a:solidFill>
                <a:latin typeface="Arial"/>
                <a:ea typeface="Arial"/>
              </a:rPr>
              <a:t>TENTS</a:t>
            </a:r>
            <a:endParaRPr lang="en-US" sz="1100"/>
          </a:p>
        </p:txBody>
      </p:sp>
      <p:sp>
        <p:nvSpPr>
          <p:cNvPr id="23" name="AutoShape 23"/>
          <p:cNvSpPr/>
          <p:nvPr/>
        </p:nvSpPr>
        <p:spPr>
          <a:xfrm>
            <a:off x="5874286" y="4642921"/>
            <a:ext cx="4546444" cy="414293"/>
          </a:xfrm>
          <a:prstGeom prst="roundRect">
            <a:avLst/>
          </a:prstGeom>
          <a:noFill/>
          <a:ln w="9525">
            <a:solidFill>
              <a:srgbClr val="FFFFFF">
                <a:lumMod val="75000"/>
              </a:srgbClr>
            </a:solidFill>
          </a:ln>
        </p:spPr>
        <p:txBody>
          <a:bodyPr rot="0" vert="horz" wrap="square" lIns="91440" tIns="45720" rIns="91440" bIns="45720" anchor="ctr">
            <a:normAutofit fontScale="92500" lnSpcReduction="20000"/>
          </a:bodyPr>
          <a:lstStyle/>
          <a:p>
            <a:pPr marL="0" algn="ctr">
              <a:lnSpc>
                <a:spcPct val="120000"/>
              </a:lnSpc>
            </a:pPr>
            <a:endParaRPr/>
          </a:p>
        </p:txBody>
      </p:sp>
      <p:sp>
        <p:nvSpPr>
          <p:cNvPr id="24" name="AutoShape 24"/>
          <p:cNvSpPr/>
          <p:nvPr/>
        </p:nvSpPr>
        <p:spPr>
          <a:xfrm flipV="1">
            <a:off x="6067623" y="5057216"/>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25" name="AutoShape 25"/>
          <p:cNvSpPr/>
          <p:nvPr/>
        </p:nvSpPr>
        <p:spPr>
          <a:xfrm>
            <a:off x="6067623" y="4573873"/>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26" name="AutoShape 26"/>
          <p:cNvSpPr/>
          <p:nvPr/>
        </p:nvSpPr>
        <p:spPr>
          <a:xfrm>
            <a:off x="6178101" y="4573873"/>
            <a:ext cx="552390" cy="552392"/>
          </a:xfrm>
          <a:prstGeom prst="rect">
            <a:avLst/>
          </a:prstGeom>
          <a:solidFill>
            <a:srgbClr val="FFFFFF">
              <a:lumMod val="95000"/>
            </a:srgbClr>
          </a:solidFill>
        </p:spPr>
        <p:txBody>
          <a:bodyPr rot="0" vert="horz" wrap="square" lIns="91440" tIns="45720" rIns="91440" bIns="45720" anchor="ctr" anchorCtr="1">
            <a:normAutofit/>
          </a:bodyPr>
          <a:lstStyle/>
          <a:p>
            <a:pPr marL="0" algn="ctr"/>
            <a:r>
              <a:rPr lang="en-US" sz="2000" b="0" i="0" u="none" baseline="0">
                <a:solidFill>
                  <a:schemeClr val="accent1"/>
                </a:solidFill>
                <a:latin typeface="Impact"/>
                <a:ea typeface="Impact"/>
              </a:rPr>
              <a:t>05</a:t>
            </a:r>
            <a:r>
              <a:rPr lang="en-US" sz="100" b="0" i="0" u="none" baseline="0">
                <a:solidFill>
                  <a:schemeClr val="accent1"/>
                </a:solidFill>
                <a:latin typeface="Impact"/>
                <a:ea typeface="Impact"/>
              </a:rPr>
              <a:t> 5</a:t>
            </a:r>
          </a:p>
        </p:txBody>
      </p:sp>
      <p:sp>
        <p:nvSpPr>
          <p:cNvPr id="27" name="AutoShape 27"/>
          <p:cNvSpPr/>
          <p:nvPr/>
        </p:nvSpPr>
        <p:spPr>
          <a:xfrm>
            <a:off x="5874286" y="5454413"/>
            <a:ext cx="4546444" cy="414293"/>
          </a:xfrm>
          <a:prstGeom prst="roundRect">
            <a:avLst/>
          </a:prstGeom>
          <a:noFill/>
          <a:ln w="9525">
            <a:solidFill>
              <a:srgbClr val="FFFFFF">
                <a:lumMod val="75000"/>
              </a:srgbClr>
            </a:solidFill>
          </a:ln>
        </p:spPr>
        <p:txBody>
          <a:bodyPr rot="0" vert="horz" wrap="square" lIns="91440" tIns="45720" rIns="91440" bIns="45720" anchor="ctr">
            <a:normAutofit fontScale="92500" lnSpcReduction="20000"/>
          </a:bodyPr>
          <a:lstStyle/>
          <a:p>
            <a:pPr marL="0" algn="ctr">
              <a:lnSpc>
                <a:spcPct val="120000"/>
              </a:lnSpc>
              <a:spcBef>
                <a:spcPct val="0"/>
              </a:spcBef>
            </a:pPr>
            <a:endParaRPr/>
          </a:p>
        </p:txBody>
      </p:sp>
      <p:sp>
        <p:nvSpPr>
          <p:cNvPr id="28" name="AutoShape 28"/>
          <p:cNvSpPr/>
          <p:nvPr/>
        </p:nvSpPr>
        <p:spPr>
          <a:xfrm flipV="1">
            <a:off x="6067623" y="5868709"/>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29" name="AutoShape 29"/>
          <p:cNvSpPr/>
          <p:nvPr/>
        </p:nvSpPr>
        <p:spPr>
          <a:xfrm>
            <a:off x="6067623" y="5385366"/>
            <a:ext cx="773346" cy="69049"/>
          </a:xfrm>
          <a:prstGeom prst="trapezoid">
            <a:avLst>
              <a:gd name="adj" fmla="val 154634"/>
            </a:avLst>
          </a:prstGeom>
          <a:solidFill>
            <a:srgbClr val="FFFFFF">
              <a:lumMod val="65000"/>
            </a:srgbClr>
          </a:solidFill>
        </p:spPr>
        <p:txBody>
          <a:bodyPr vert="horz" wrap="square" lIns="91440" tIns="45720" rIns="91440" bIns="45720" anchor="ctr">
            <a:normAutofit fontScale="25000" lnSpcReduction="20000"/>
          </a:bodyPr>
          <a:lstStyle/>
          <a:p>
            <a:pPr marL="0" algn="ctr"/>
            <a:endParaRPr/>
          </a:p>
        </p:txBody>
      </p:sp>
      <p:sp>
        <p:nvSpPr>
          <p:cNvPr id="30" name="AutoShape 30"/>
          <p:cNvSpPr/>
          <p:nvPr/>
        </p:nvSpPr>
        <p:spPr>
          <a:xfrm>
            <a:off x="6178101" y="5385366"/>
            <a:ext cx="552390" cy="552392"/>
          </a:xfrm>
          <a:prstGeom prst="rect">
            <a:avLst/>
          </a:prstGeom>
          <a:solidFill>
            <a:srgbClr val="FFFFFF">
              <a:lumMod val="95000"/>
            </a:srgbClr>
          </a:solidFill>
        </p:spPr>
        <p:txBody>
          <a:bodyPr rot="0" vert="horz" wrap="square" lIns="91440" tIns="45720" rIns="91440" bIns="45720" anchor="ctr" anchorCtr="1">
            <a:normAutofit/>
          </a:bodyPr>
          <a:lstStyle/>
          <a:p>
            <a:pPr marL="0" algn="ctr"/>
            <a:r>
              <a:rPr lang="en-US" sz="2000" b="0" i="0" u="none" baseline="0">
                <a:solidFill>
                  <a:schemeClr val="accent1"/>
                </a:solidFill>
                <a:latin typeface="Impact"/>
                <a:ea typeface="Impact"/>
              </a:rPr>
              <a:t>06</a:t>
            </a:r>
            <a:r>
              <a:rPr lang="en-US" sz="100" b="0" i="0" u="none" baseline="0">
                <a:solidFill>
                  <a:schemeClr val="accent1"/>
                </a:solidFill>
                <a:latin typeface="Impact"/>
                <a:ea typeface="Impact"/>
              </a:rPr>
              <a:t> 6</a:t>
            </a:r>
          </a:p>
        </p:txBody>
      </p:sp>
      <p:sp>
        <p:nvSpPr>
          <p:cNvPr id="31" name="TextBox 31"/>
          <p:cNvSpPr txBox="1"/>
          <p:nvPr/>
        </p:nvSpPr>
        <p:spPr>
          <a:xfrm>
            <a:off x="6951447" y="1421551"/>
            <a:ext cx="3469283" cy="415498"/>
          </a:xfrm>
          <a:prstGeom prst="rect">
            <a:avLst/>
          </a:prstGeom>
          <a:noFill/>
        </p:spPr>
        <p:txBody>
          <a:bodyPr vert="horz" wrap="square" lIns="91440" tIns="45720" rIns="91440" bIns="45720" rtlCol="0" anchor="ctr">
            <a:spAutoFit/>
          </a:bodyPr>
          <a:lstStyle/>
          <a:p>
            <a:pPr marL="0" algn="l">
              <a:lnSpc>
                <a:spcPct val="150000"/>
              </a:lnSpc>
              <a:defRPr/>
            </a:pPr>
            <a:r>
              <a:rPr lang="en-US" sz="1400" b="1" i="0" u="none" baseline="0">
                <a:solidFill>
                  <a:srgbClr val="000000"/>
                </a:solidFill>
                <a:latin typeface="+mn-ea"/>
                <a:ea typeface="+mn-ea"/>
              </a:rPr>
              <a:t>Project Overview</a:t>
            </a:r>
            <a:endParaRPr lang="en-US" sz="1100"/>
          </a:p>
        </p:txBody>
      </p:sp>
      <p:sp>
        <p:nvSpPr>
          <p:cNvPr id="32" name="TextBox 32"/>
          <p:cNvSpPr txBox="1"/>
          <p:nvPr/>
        </p:nvSpPr>
        <p:spPr>
          <a:xfrm>
            <a:off x="7034306" y="2248993"/>
            <a:ext cx="3386424" cy="377411"/>
          </a:xfrm>
          <a:prstGeom prst="rect">
            <a:avLst/>
          </a:prstGeom>
          <a:noFill/>
        </p:spPr>
        <p:txBody>
          <a:bodyPr vert="horz" wrap="square" lIns="91440" tIns="45720" rIns="91440" bIns="45720" rtlCol="0" anchor="ctr">
            <a:spAutoFit/>
          </a:bodyPr>
          <a:lstStyle/>
          <a:p>
            <a:pPr marL="0" algn="l">
              <a:lnSpc>
                <a:spcPct val="150000"/>
              </a:lnSpc>
              <a:defRPr/>
            </a:pPr>
            <a:r>
              <a:rPr lang="en-US" sz="1400" b="1" i="0" u="none" baseline="0">
                <a:solidFill>
                  <a:srgbClr val="000000"/>
                </a:solidFill>
                <a:latin typeface="+mn-ea"/>
                <a:ea typeface="+mn-ea"/>
              </a:rPr>
              <a:t>Adaptive Quiz Concept</a:t>
            </a:r>
            <a:endParaRPr lang="en-US" sz="1100"/>
          </a:p>
        </p:txBody>
      </p:sp>
      <p:sp>
        <p:nvSpPr>
          <p:cNvPr id="33" name="TextBox 33"/>
          <p:cNvSpPr txBox="1"/>
          <p:nvPr/>
        </p:nvSpPr>
        <p:spPr>
          <a:xfrm>
            <a:off x="7034306" y="3069403"/>
            <a:ext cx="3386424" cy="377411"/>
          </a:xfrm>
          <a:prstGeom prst="rect">
            <a:avLst/>
          </a:prstGeom>
          <a:noFill/>
        </p:spPr>
        <p:txBody>
          <a:bodyPr vert="horz" wrap="square" lIns="91440" tIns="45720" rIns="91440" bIns="45720" rtlCol="0" anchor="ctr">
            <a:spAutoFit/>
          </a:bodyPr>
          <a:lstStyle/>
          <a:p>
            <a:pPr marL="0" algn="l">
              <a:lnSpc>
                <a:spcPct val="150000"/>
              </a:lnSpc>
              <a:defRPr/>
            </a:pPr>
            <a:r>
              <a:rPr lang="en-US" sz="1400" b="1" i="0" u="none" baseline="0">
                <a:solidFill>
                  <a:srgbClr val="000000"/>
                </a:solidFill>
                <a:latin typeface="+mn-ea"/>
                <a:ea typeface="+mn-ea"/>
              </a:rPr>
              <a:t>Datasets for the AI Quiz System</a:t>
            </a:r>
            <a:endParaRPr lang="en-US" sz="1100"/>
          </a:p>
        </p:txBody>
      </p:sp>
      <p:sp>
        <p:nvSpPr>
          <p:cNvPr id="34" name="TextBox 34"/>
          <p:cNvSpPr txBox="1"/>
          <p:nvPr/>
        </p:nvSpPr>
        <p:spPr>
          <a:xfrm>
            <a:off x="7034306" y="3867896"/>
            <a:ext cx="3386424" cy="415290"/>
          </a:xfrm>
          <a:prstGeom prst="rect">
            <a:avLst/>
          </a:prstGeom>
          <a:noFill/>
        </p:spPr>
        <p:txBody>
          <a:bodyPr vert="horz" wrap="square" lIns="91440" tIns="45720" rIns="91440" bIns="45720" rtlCol="0" anchor="ctr">
            <a:spAutoFit/>
          </a:bodyPr>
          <a:lstStyle/>
          <a:p>
            <a:pPr marL="0" algn="l">
              <a:lnSpc>
                <a:spcPct val="150000"/>
              </a:lnSpc>
              <a:defRPr/>
            </a:pPr>
            <a:r>
              <a:rPr lang="en-US" sz="1400" b="1" i="0" u="none" baseline="0">
                <a:solidFill>
                  <a:srgbClr val="000000"/>
                </a:solidFill>
                <a:latin typeface="+mn-ea"/>
                <a:ea typeface="+mn-ea"/>
              </a:rPr>
              <a:t>AI Models for Difficulty Level Prediction</a:t>
            </a:r>
            <a:endParaRPr lang="en-US" sz="1100"/>
          </a:p>
        </p:txBody>
      </p:sp>
      <p:sp>
        <p:nvSpPr>
          <p:cNvPr id="35" name="TextBox 35"/>
          <p:cNvSpPr txBox="1"/>
          <p:nvPr/>
        </p:nvSpPr>
        <p:spPr>
          <a:xfrm>
            <a:off x="7034306" y="4655976"/>
            <a:ext cx="3386424" cy="377411"/>
          </a:xfrm>
          <a:prstGeom prst="rect">
            <a:avLst/>
          </a:prstGeom>
          <a:noFill/>
        </p:spPr>
        <p:txBody>
          <a:bodyPr vert="horz" wrap="square" lIns="91440" tIns="45720" rIns="91440" bIns="45720" rtlCol="0" anchor="ctr">
            <a:spAutoFit/>
          </a:bodyPr>
          <a:lstStyle/>
          <a:p>
            <a:pPr marL="0" algn="l">
              <a:lnSpc>
                <a:spcPct val="150000"/>
              </a:lnSpc>
              <a:defRPr/>
            </a:pPr>
            <a:r>
              <a:rPr lang="en-US" sz="1400" b="1" i="0" u="none" baseline="0">
                <a:solidFill>
                  <a:srgbClr val="000000"/>
                </a:solidFill>
                <a:latin typeface="+mn-ea"/>
                <a:ea typeface="+mn-ea"/>
              </a:rPr>
              <a:t>Adaptive Difficulty Mechanism</a:t>
            </a:r>
            <a:endParaRPr lang="en-US" sz="1100"/>
          </a:p>
        </p:txBody>
      </p:sp>
      <p:sp>
        <p:nvSpPr>
          <p:cNvPr id="36" name="TextBox 36"/>
          <p:cNvSpPr txBox="1"/>
          <p:nvPr/>
        </p:nvSpPr>
        <p:spPr>
          <a:xfrm>
            <a:off x="7034306" y="5442328"/>
            <a:ext cx="3386424" cy="415290"/>
          </a:xfrm>
          <a:prstGeom prst="rect">
            <a:avLst/>
          </a:prstGeom>
          <a:noFill/>
        </p:spPr>
        <p:txBody>
          <a:bodyPr vert="horz" wrap="square" lIns="91440" tIns="45720" rIns="91440" bIns="45720" rtlCol="0" anchor="ctr">
            <a:spAutoFit/>
          </a:bodyPr>
          <a:lstStyle/>
          <a:p>
            <a:pPr marL="0" algn="l">
              <a:lnSpc>
                <a:spcPct val="150000"/>
              </a:lnSpc>
              <a:defRPr/>
            </a:pPr>
            <a:r>
              <a:rPr lang="en-US" sz="1400" b="1" i="0" u="none" baseline="0">
                <a:solidFill>
                  <a:srgbClr val="000000"/>
                </a:solidFill>
                <a:latin typeface="+mn-ea"/>
                <a:ea typeface="+mn-ea"/>
              </a:rPr>
              <a:t>Addressing Challenges and Solutions</a:t>
            </a:r>
            <a:endParaRPr lang="en-US" sz="1100"/>
          </a:p>
        </p:txBody>
      </p:sp>
    </p:spTree>
  </p:cSld>
  <p:clrMapOvr>
    <a:masterClrMapping/>
  </p:clrMapOvr>
  <p:transition spd="slow">
    <p:cover dir="d"/>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childTnLst>
                                </p:cTn>
                              </p:par>
                              <p:par>
                                <p:cTn id="10" presetID="1" presetClass="entr" presetSubtype="0"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childTnLst>
                                </p:cTn>
                              </p:par>
                              <p:par>
                                <p:cTn id="12" presetID="19" presetClass="entr" presetSubtype="10" fill="hold" nodeType="afterEffect">
                                  <p:stCondLst>
                                    <p:cond delay="0"/>
                                  </p:stCondLst>
                                  <p:childTnLst>
                                    <p:anim calcmode="lin" valueType="num">
                                      <p:cBhvr>
                                        <p:cTn id="13" dur="2000" fill="hold"/>
                                        <p:tgtEl>
                                          <p:spTgt spid="31"/>
                                        </p:tgtEl>
                                        <p:attrNameLst>
                                          <p:attrName>ppt_w</p:attrName>
                                        </p:attrNameLst>
                                      </p:cBhvr>
                                      <p:tavLst>
                                        <p:tav tm="0" fmla="#ppt_w*sin(2.5*pi*$)">
                                          <p:val>
                                            <p:fltVal val="0"/>
                                          </p:val>
                                        </p:tav>
                                        <p:tav tm="100000">
                                          <p:val>
                                            <p:fltVal val="1"/>
                                          </p:val>
                                        </p:tav>
                                      </p:tavLst>
                                    </p:anim>
                                    <p:anim calcmode="lin" valueType="num">
                                      <p:cBhvr>
                                        <p:cTn id="14" dur="2000" fill="hold"/>
                                        <p:tgtEl>
                                          <p:spTgt spid="31"/>
                                        </p:tgtEl>
                                        <p:attrNameLst>
                                          <p:attrName>ppt_h</p:attrName>
                                        </p:attrNameLst>
                                      </p:cBhvr>
                                      <p:tavLst>
                                        <p:tav tm="0">
                                          <p:val>
                                            <p:strVal val="#ppt_h"/>
                                          </p:val>
                                        </p:tav>
                                        <p:tav tm="100000">
                                          <p:val>
                                            <p:strVal val="#ppt_h"/>
                                          </p:val>
                                        </p:tav>
                                      </p:tavLst>
                                    </p:anim>
                                    <p:set>
                                      <p:cBhvr>
                                        <p:cTn id="15" dur="2000" fill="hold">
                                          <p:stCondLst>
                                            <p:cond delay="0"/>
                                          </p:stCondLst>
                                        </p:cTn>
                                        <p:tgtEl>
                                          <p:spTgt spid="31"/>
                                        </p:tgtEl>
                                        <p:attrNameLst>
                                          <p:attrName>style.visibility</p:attrName>
                                        </p:attrNameLst>
                                      </p:cBhvr>
                                      <p:to>
                                        <p:strVal val="visible"/>
                                      </p:to>
                                    </p:set>
                                  </p:childTnLst>
                                </p:cTn>
                              </p:par>
                              <p:par>
                                <p:cTn id="16" presetID="1" presetClass="entr" presetSubtype="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1" presetClass="entr" presetSubtype="0" fill="hold" nodeType="after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6" presetClass="entr" presetSubtype="26" fill="hold" nodeType="afterEffect">
                                  <p:stCondLst>
                                    <p:cond delay="0"/>
                                  </p:stCondLst>
                                  <p:childTnLst>
                                    <p:animEffect transition="in" filter="barn(inHorizontal)">
                                      <p:cBhvr>
                                        <p:cTn id="24" dur="500"/>
                                        <p:tgtEl>
                                          <p:spTgt spid="32"/>
                                        </p:tgtEl>
                                      </p:cBhvr>
                                    </p:animEffect>
                                    <p:set>
                                      <p:cBhvr>
                                        <p:cTn id="25" dur="500" fill="hold">
                                          <p:stCondLst>
                                            <p:cond delay="0"/>
                                          </p:stCondLst>
                                        </p:cTn>
                                        <p:tgtEl>
                                          <p:spTgt spid="32"/>
                                        </p:tgtEl>
                                        <p:attrNameLst>
                                          <p:attrName>style.visibility</p:attrName>
                                        </p:attrNameLst>
                                      </p:cBhvr>
                                      <p:to>
                                        <p:strVal val="visible"/>
                                      </p:to>
                                    </p:set>
                                  </p:childTnLst>
                                </p:cTn>
                              </p:par>
                              <p:par>
                                <p:cTn id="26" presetID="1" presetClass="entr" presetSubtype="0" fill="hold" nodeType="afterEffect">
                                  <p:stCondLst>
                                    <p:cond delay="0"/>
                                  </p:stCondLst>
                                  <p:childTnLst>
                                    <p:set>
                                      <p:cBhvr>
                                        <p:cTn id="27" dur="1" fill="hold">
                                          <p:stCondLst>
                                            <p:cond delay="0"/>
                                          </p:stCondLst>
                                        </p:cTn>
                                        <p:tgtEl>
                                          <p:spTgt spid="12"/>
                                        </p:tgtEl>
                                        <p:attrNameLst>
                                          <p:attrName>style.visibility</p:attrName>
                                        </p:attrNameLst>
                                      </p:cBhvr>
                                      <p:to>
                                        <p:strVal val="visible"/>
                                      </p:to>
                                    </p:set>
                                  </p:childTnLst>
                                </p:cTn>
                              </p:par>
                            </p:childTnLst>
                          </p:cTn>
                        </p:par>
                        <p:par>
                          <p:cTn id="28" fill="hold">
                            <p:stCondLst>
                              <p:cond delay="0"/>
                            </p:stCondLst>
                            <p:childTnLst>
                              <p:par>
                                <p:cTn id="29" presetID="1" presetClass="entr" presetSubtype="0" fill="hold"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ntr" presetSubtype="0" fill="hold" nodeType="afterEffect">
                                  <p:stCondLst>
                                    <p:cond delay="0"/>
                                  </p:stCondLst>
                                  <p:childTnLst>
                                    <p:set>
                                      <p:cBhvr>
                                        <p:cTn id="32" dur="1" fill="hold">
                                          <p:stCondLst>
                                            <p:cond delay="0"/>
                                          </p:stCondLst>
                                        </p:cTn>
                                        <p:tgtEl>
                                          <p:spTgt spid="13"/>
                                        </p:tgtEl>
                                        <p:attrNameLst>
                                          <p:attrName>style.visibility</p:attrName>
                                        </p:attrNameLst>
                                      </p:cBhvr>
                                      <p:to>
                                        <p:strVal val="visible"/>
                                      </p:to>
                                    </p:set>
                                  </p:childTnLst>
                                </p:cTn>
                              </p:par>
                              <p:par>
                                <p:cTn id="33" presetID="25" presetClass="entr" presetSubtype="0" fill="hold" nodeType="afterEffect">
                                  <p:stCondLst>
                                    <p:cond delay="0"/>
                                  </p:stCondLst>
                                  <p:childTnLst>
                                    <p:anim calcmode="lin" valueType="num">
                                      <p:cBhvr>
                                        <p:cTn id="34" dur="1000" decel="50000" fill="hold">
                                          <p:stCondLst>
                                            <p:cond delay="0"/>
                                          </p:stCondLst>
                                        </p:cTn>
                                        <p:tgtEl>
                                          <p:spTgt spid="33"/>
                                        </p:tgtEl>
                                        <p:attrNameLst>
                                          <p:attrName>style.rotation</p:attrName>
                                        </p:attrNameLst>
                                      </p:cBhvr>
                                      <p:tavLst>
                                        <p:tav tm="0">
                                          <p:val>
                                            <p:fltVal val="-90"/>
                                          </p:val>
                                        </p:tav>
                                        <p:tav tm="100000">
                                          <p:val>
                                            <p:fltVal val="0"/>
                                          </p:val>
                                        </p:tav>
                                      </p:tavLst>
                                    </p:anim>
                                    <p:anim calcmode="lin" valueType="num">
                                      <p:cBhvr>
                                        <p:cTn id="35" dur="1000" decel="50000" fill="hold">
                                          <p:stCondLst>
                                            <p:cond delay="0"/>
                                          </p:stCondLst>
                                        </p:cTn>
                                        <p:tgtEl>
                                          <p:spTgt spid="33"/>
                                        </p:tgtEl>
                                        <p:attrNameLst>
                                          <p:attrName>ppt_w</p:attrName>
                                        </p:attrNameLst>
                                      </p:cBhvr>
                                      <p:tavLst>
                                        <p:tav tm="0">
                                          <p:val>
                                            <p:strVal val="#ppt_w"/>
                                          </p:val>
                                        </p:tav>
                                        <p:tav tm="100000">
                                          <p:val>
                                            <p:strVal val="#ppt_w*.05"/>
                                          </p:val>
                                        </p:tav>
                                      </p:tavLst>
                                    </p:anim>
                                    <p:anim calcmode="lin" valueType="num">
                                      <p:cBhvr>
                                        <p:cTn id="36" dur="1000" accel="50000" fill="hold">
                                          <p:stCondLst>
                                            <p:cond delay="500"/>
                                          </p:stCondLst>
                                        </p:cTn>
                                        <p:tgtEl>
                                          <p:spTgt spid="33"/>
                                        </p:tgtEl>
                                        <p:attrNameLst>
                                          <p:attrName>ppt_w</p:attrName>
                                        </p:attrNameLst>
                                      </p:cBhvr>
                                      <p:tavLst>
                                        <p:tav tm="0">
                                          <p:val>
                                            <p:strVal val="#ppt_w*.05"/>
                                          </p:val>
                                        </p:tav>
                                        <p:tav tm="100000">
                                          <p:val>
                                            <p:strVal val="#ppt_w"/>
                                          </p:val>
                                        </p:tav>
                                      </p:tavLst>
                                    </p:anim>
                                    <p:anim calcmode="lin" valueType="num">
                                      <p:cBhvr>
                                        <p:cTn id="37" dur="1000" fill="hold"/>
                                        <p:tgtEl>
                                          <p:spTgt spid="33"/>
                                        </p:tgtEl>
                                        <p:attrNameLst>
                                          <p:attrName>ppt_h</p:attrName>
                                        </p:attrNameLst>
                                      </p:cBhvr>
                                      <p:tavLst>
                                        <p:tav tm="0">
                                          <p:val>
                                            <p:strVal val="#ppt_h"/>
                                          </p:val>
                                        </p:tav>
                                        <p:tav tm="100000">
                                          <p:val>
                                            <p:strVal val="#ppt_h"/>
                                          </p:val>
                                        </p:tav>
                                      </p:tavLst>
                                    </p:anim>
                                    <p:anim calcmode="lin" valueType="num">
                                      <p:cBhvr>
                                        <p:cTn id="38" dur="1000" decel="50000" fill="hold">
                                          <p:stCondLst>
                                            <p:cond delay="0"/>
                                          </p:stCondLst>
                                        </p:cTn>
                                        <p:tgtEl>
                                          <p:spTgt spid="33"/>
                                        </p:tgtEl>
                                        <p:attrNameLst>
                                          <p:attrName>ppt_x</p:attrName>
                                        </p:attrNameLst>
                                      </p:cBhvr>
                                      <p:tavLst>
                                        <p:tav tm="0">
                                          <p:val>
                                            <p:strVal val="#ppt_x+.4"/>
                                          </p:val>
                                        </p:tav>
                                        <p:tav tm="100000">
                                          <p:val>
                                            <p:strVal val="#ppt_x"/>
                                          </p:val>
                                        </p:tav>
                                      </p:tavLst>
                                    </p:anim>
                                    <p:anim calcmode="lin" valueType="num">
                                      <p:cBhvr>
                                        <p:cTn id="39" dur="1000" decel="50000" fill="hold">
                                          <p:stCondLst>
                                            <p:cond delay="0"/>
                                          </p:stCondLst>
                                        </p:cTn>
                                        <p:tgtEl>
                                          <p:spTgt spid="33"/>
                                        </p:tgtEl>
                                        <p:attrNameLst>
                                          <p:attrName>ppt_y</p:attrName>
                                        </p:attrNameLst>
                                      </p:cBhvr>
                                      <p:tavLst>
                                        <p:tav tm="0">
                                          <p:val>
                                            <p:strVal val="#ppt_y-.2"/>
                                          </p:val>
                                        </p:tav>
                                        <p:tav tm="100000">
                                          <p:val>
                                            <p:strVal val="#ppt_y+.1"/>
                                          </p:val>
                                        </p:tav>
                                      </p:tavLst>
                                    </p:anim>
                                    <p:anim calcmode="lin" valueType="num">
                                      <p:cBhvr>
                                        <p:cTn id="40" dur="1000" accel="50000" fill="hold">
                                          <p:stCondLst>
                                            <p:cond delay="500"/>
                                          </p:stCondLst>
                                        </p:cTn>
                                        <p:tgtEl>
                                          <p:spTgt spid="33"/>
                                        </p:tgtEl>
                                        <p:attrNameLst>
                                          <p:attrName>ppt_y</p:attrName>
                                        </p:attrNameLst>
                                      </p:cBhvr>
                                      <p:tavLst>
                                        <p:tav tm="0">
                                          <p:val>
                                            <p:strVal val="#ppt_y+.1"/>
                                          </p:val>
                                        </p:tav>
                                        <p:tav tm="100000">
                                          <p:val>
                                            <p:strVal val="#ppt_y"/>
                                          </p:val>
                                        </p:tav>
                                      </p:tavLst>
                                    </p:anim>
                                    <p:animEffect transition="in" filter="fade">
                                      <p:cBhvr>
                                        <p:cTn id="41" dur="1000" decel="50000">
                                          <p:stCondLst>
                                            <p:cond delay="0"/>
                                          </p:stCondLst>
                                        </p:cTn>
                                        <p:tgtEl>
                                          <p:spTgt spid="33"/>
                                        </p:tgtEl>
                                      </p:cBhvr>
                                    </p:animEffect>
                                    <p:set>
                                      <p:cBhvr>
                                        <p:cTn id="42" dur="1" fill="hold">
                                          <p:stCondLst>
                                            <p:cond delay="0"/>
                                          </p:stCondLst>
                                        </p:cTn>
                                        <p:tgtEl>
                                          <p:spTgt spid="33"/>
                                        </p:tgtEl>
                                        <p:attrNameLst>
                                          <p:attrName>style.visibility</p:attrName>
                                        </p:attrNameLst>
                                      </p:cBhvr>
                                      <p:to>
                                        <p:strVal val="visible"/>
                                      </p:to>
                                    </p:set>
                                  </p:childTnLst>
                                </p:cTn>
                              </p:par>
                              <p:par>
                                <p:cTn id="43" presetID="1" presetClass="entr" presetSubtype="0" fill="hold" nodeType="after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par>
                          <p:cTn id="45" fill="hold">
                            <p:stCondLst>
                              <p:cond delay="0"/>
                            </p:stCondLst>
                            <p:childTnLst>
                              <p:par>
                                <p:cTn id="46" presetID="1" presetClass="entr" presetSubtype="0" fill="hold" nodeType="withEffect">
                                  <p:stCondLst>
                                    <p:cond delay="0"/>
                                  </p:stCondLst>
                                  <p:childTnLst>
                                    <p:set>
                                      <p:cBhvr>
                                        <p:cTn id="47" dur="1" fill="hold">
                                          <p:stCondLst>
                                            <p:cond delay="0"/>
                                          </p:stCondLst>
                                        </p:cTn>
                                        <p:tgtEl>
                                          <p:spTgt spid="15"/>
                                        </p:tgtEl>
                                        <p:attrNameLst>
                                          <p:attrName>style.visibility</p:attrName>
                                        </p:attrNameLst>
                                      </p:cBhvr>
                                      <p:to>
                                        <p:strVal val="visible"/>
                                      </p:to>
                                    </p:set>
                                  </p:childTnLst>
                                </p:cTn>
                              </p:par>
                              <p:par>
                                <p:cTn id="48" presetID="1" presetClass="entr" presetSubtype="0" fill="hold" nodeType="afterEffect">
                                  <p:stCondLst>
                                    <p:cond delay="0"/>
                                  </p:stCondLst>
                                  <p:childTnLst>
                                    <p:set>
                                      <p:cBhvr>
                                        <p:cTn id="49" dur="1" fill="hold">
                                          <p:stCondLst>
                                            <p:cond delay="0"/>
                                          </p:stCondLst>
                                        </p:cTn>
                                        <p:tgtEl>
                                          <p:spTgt spid="17"/>
                                        </p:tgtEl>
                                        <p:attrNameLst>
                                          <p:attrName>style.visibility</p:attrName>
                                        </p:attrNameLst>
                                      </p:cBhvr>
                                      <p:to>
                                        <p:strVal val="visible"/>
                                      </p:to>
                                    </p:set>
                                  </p:childTnLst>
                                </p:cTn>
                              </p:par>
                              <p:par>
                                <p:cTn id="50" presetID="16" presetClass="entr" presetSubtype="26" fill="hold" nodeType="afterEffect">
                                  <p:stCondLst>
                                    <p:cond delay="0"/>
                                  </p:stCondLst>
                                  <p:childTnLst>
                                    <p:animEffect transition="in" filter="barn(inHorizontal)">
                                      <p:cBhvr>
                                        <p:cTn id="51" dur="500"/>
                                        <p:tgtEl>
                                          <p:spTgt spid="34"/>
                                        </p:tgtEl>
                                      </p:cBhvr>
                                    </p:animEffect>
                                    <p:set>
                                      <p:cBhvr>
                                        <p:cTn id="52" dur="500" fill="hold">
                                          <p:stCondLst>
                                            <p:cond delay="0"/>
                                          </p:stCondLst>
                                        </p:cTn>
                                        <p:tgtEl>
                                          <p:spTgt spid="34"/>
                                        </p:tgtEl>
                                        <p:attrNameLst>
                                          <p:attrName>style.visibility</p:attrName>
                                        </p:attrNameLst>
                                      </p:cBhvr>
                                      <p:to>
                                        <p:strVal val="visible"/>
                                      </p:to>
                                    </p:set>
                                  </p:childTnLst>
                                </p:cTn>
                              </p:par>
                              <p:par>
                                <p:cTn id="53" presetID="1" presetClass="entr" presetSubtype="0" fill="hold" nodeType="afterEffect">
                                  <p:stCondLst>
                                    <p:cond delay="0"/>
                                  </p:stCondLst>
                                  <p:childTnLst>
                                    <p:set>
                                      <p:cBhvr>
                                        <p:cTn id="54" dur="1" fill="hold">
                                          <p:stCondLst>
                                            <p:cond delay="0"/>
                                          </p:stCondLst>
                                        </p:cTn>
                                        <p:tgtEl>
                                          <p:spTgt spid="25"/>
                                        </p:tgtEl>
                                        <p:attrNameLst>
                                          <p:attrName>style.visibility</p:attrName>
                                        </p:attrNameLst>
                                      </p:cBhvr>
                                      <p:to>
                                        <p:strVal val="visible"/>
                                      </p:to>
                                    </p:set>
                                  </p:childTnLst>
                                </p:cTn>
                              </p:par>
                            </p:childTnLst>
                          </p:cTn>
                        </p:par>
                        <p:par>
                          <p:cTn id="55" fill="hold">
                            <p:stCondLst>
                              <p:cond delay="0"/>
                            </p:stCondLst>
                            <p:childTnLst>
                              <p:par>
                                <p:cTn id="56" presetID="1" presetClass="entr" presetSubtype="0"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childTnLst>
                                </p:cTn>
                              </p:par>
                              <p:par>
                                <p:cTn id="58" presetID="1" presetClass="entr" presetSubtype="0" fill="hold" nodeType="afterEffect">
                                  <p:stCondLst>
                                    <p:cond delay="0"/>
                                  </p:stCondLst>
                                  <p:childTnLst>
                                    <p:set>
                                      <p:cBhvr>
                                        <p:cTn id="59" dur="1" fill="hold">
                                          <p:stCondLst>
                                            <p:cond delay="0"/>
                                          </p:stCondLst>
                                        </p:cTn>
                                        <p:tgtEl>
                                          <p:spTgt spid="26"/>
                                        </p:tgtEl>
                                        <p:attrNameLst>
                                          <p:attrName>style.visibility</p:attrName>
                                        </p:attrNameLst>
                                      </p:cBhvr>
                                      <p:to>
                                        <p:strVal val="visible"/>
                                      </p:to>
                                    </p:set>
                                  </p:childTnLst>
                                </p:cTn>
                              </p:par>
                              <p:par>
                                <p:cTn id="60" presetID="18" presetClass="entr" presetSubtype="12" fill="hold" nodeType="afterEffect">
                                  <p:stCondLst>
                                    <p:cond delay="0"/>
                                  </p:stCondLst>
                                  <p:childTnLst>
                                    <p:animEffect transition="in" filter="strips(downLeft)">
                                      <p:cBhvr>
                                        <p:cTn id="61" dur="500"/>
                                        <p:tgtEl>
                                          <p:spTgt spid="35"/>
                                        </p:tgtEl>
                                      </p:cBhvr>
                                    </p:animEffect>
                                    <p:set>
                                      <p:cBhvr>
                                        <p:cTn id="62" dur="500" fill="hold">
                                          <p:stCondLst>
                                            <p:cond delay="0"/>
                                          </p:stCondLst>
                                        </p:cTn>
                                        <p:tgtEl>
                                          <p:spTgt spid="35"/>
                                        </p:tgtEl>
                                        <p:attrNameLst>
                                          <p:attrName>style.visibility</p:attrName>
                                        </p:attrNameLst>
                                      </p:cBhvr>
                                      <p:to>
                                        <p:strVal val="visible"/>
                                      </p:to>
                                    </p:set>
                                  </p:childTnLst>
                                </p:cTn>
                              </p:par>
                              <p:par>
                                <p:cTn id="63" presetID="1" presetClass="entr" presetSubtype="0" fill="hold" nodeType="afterEffect">
                                  <p:stCondLst>
                                    <p:cond delay="0"/>
                                  </p:stCondLst>
                                  <p:childTnLst>
                                    <p:set>
                                      <p:cBhvr>
                                        <p:cTn id="64" dur="1" fill="hold">
                                          <p:stCondLst>
                                            <p:cond delay="0"/>
                                          </p:stCondLst>
                                        </p:cTn>
                                        <p:tgtEl>
                                          <p:spTgt spid="29"/>
                                        </p:tgtEl>
                                        <p:attrNameLst>
                                          <p:attrName>style.visibility</p:attrName>
                                        </p:attrNameLst>
                                      </p:cBhvr>
                                      <p:to>
                                        <p:strVal val="visible"/>
                                      </p:to>
                                    </p:set>
                                  </p:childTnLst>
                                </p:cTn>
                              </p:par>
                            </p:childTnLst>
                          </p:cTn>
                        </p:par>
                        <p:par>
                          <p:cTn id="65" fill="hold">
                            <p:stCondLst>
                              <p:cond delay="0"/>
                            </p:stCondLst>
                            <p:childTnLst>
                              <p:par>
                                <p:cTn id="66" presetID="1" presetClass="entr" presetSubtype="0" fill="hold" nodeType="withEffect">
                                  <p:stCondLst>
                                    <p:cond delay="0"/>
                                  </p:stCondLst>
                                  <p:childTnLst>
                                    <p:set>
                                      <p:cBhvr>
                                        <p:cTn id="67" dur="1" fill="hold">
                                          <p:stCondLst>
                                            <p:cond delay="0"/>
                                          </p:stCondLst>
                                        </p:cTn>
                                        <p:tgtEl>
                                          <p:spTgt spid="28"/>
                                        </p:tgtEl>
                                        <p:attrNameLst>
                                          <p:attrName>style.visibility</p:attrName>
                                        </p:attrNameLst>
                                      </p:cBhvr>
                                      <p:to>
                                        <p:strVal val="visible"/>
                                      </p:to>
                                    </p:set>
                                  </p:childTnLst>
                                </p:cTn>
                              </p:par>
                              <p:par>
                                <p:cTn id="68" presetID="1" presetClass="entr" presetSubtype="0" fill="hold" nodeType="afterEffect">
                                  <p:stCondLst>
                                    <p:cond delay="0"/>
                                  </p:stCondLst>
                                  <p:childTnLst>
                                    <p:set>
                                      <p:cBhvr>
                                        <p:cTn id="69" dur="1" fill="hold">
                                          <p:stCondLst>
                                            <p:cond delay="0"/>
                                          </p:stCondLst>
                                        </p:cTn>
                                        <p:tgtEl>
                                          <p:spTgt spid="30"/>
                                        </p:tgtEl>
                                        <p:attrNameLst>
                                          <p:attrName>style.visibility</p:attrName>
                                        </p:attrNameLst>
                                      </p:cBhvr>
                                      <p:to>
                                        <p:strVal val="visible"/>
                                      </p:to>
                                    </p:set>
                                  </p:childTnLst>
                                </p:cTn>
                              </p:par>
                              <p:par>
                                <p:cTn id="70" presetID="29" presetClass="entr" presetSubtype="0" fill="hold" nodeType="afterEffect">
                                  <p:stCondLst>
                                    <p:cond delay="0"/>
                                  </p:stCondLst>
                                  <p:childTnLst>
                                    <p:anim calcmode="lin" valueType="num">
                                      <p:cBhvr>
                                        <p:cTn id="71" dur="1000" fill="hold"/>
                                        <p:tgtEl>
                                          <p:spTgt spid="36"/>
                                        </p:tgtEl>
                                        <p:attrNameLst>
                                          <p:attrName>ppt_x</p:attrName>
                                        </p:attrNameLst>
                                      </p:cBhvr>
                                      <p:tavLst>
                                        <p:tav tm="0">
                                          <p:val>
                                            <p:strVal val="#ppt_x-.2"/>
                                          </p:val>
                                        </p:tav>
                                        <p:tav tm="100000">
                                          <p:val>
                                            <p:strVal val="#ppt_x"/>
                                          </p:val>
                                        </p:tav>
                                      </p:tavLst>
                                    </p:anim>
                                    <p:anim calcmode="lin" valueType="num">
                                      <p:cBhvr>
                                        <p:cTn id="72" dur="1000" fill="hold"/>
                                        <p:tgtEl>
                                          <p:spTgt spid="36"/>
                                        </p:tgtEl>
                                        <p:attrNameLst>
                                          <p:attrName>ppt_y</p:attrName>
                                        </p:attrNameLst>
                                      </p:cBhvr>
                                      <p:tavLst>
                                        <p:tav tm="0">
                                          <p:val>
                                            <p:strVal val="#ppt_y"/>
                                          </p:val>
                                        </p:tav>
                                        <p:tav tm="100000">
                                          <p:val>
                                            <p:strVal val="#ppt_y"/>
                                          </p:val>
                                        </p:tav>
                                      </p:tavLst>
                                    </p:anim>
                                    <p:animEffect transition="in" filter="wipe(right)" prLst="gradientSize: 0.1">
                                      <p:cBhvr>
                                        <p:cTn id="73" dur="1000"/>
                                        <p:tgtEl>
                                          <p:spTgt spid="36"/>
                                        </p:tgtEl>
                                      </p:cBhvr>
                                    </p:animEffect>
                                    <p:set>
                                      <p:cBhvr>
                                        <p:cTn id="74"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3386407" y="3785294"/>
            <a:ext cx="5419185" cy="895350"/>
          </a:xfrm>
        </p:spPr>
        <p:txBody>
          <a:bodyPr vert="horz" lIns="91440" tIns="45720" rIns="91440" bIns="45720" anchor="t">
            <a:normAutofit/>
          </a:bodyPr>
          <a:lstStyle/>
          <a:p>
            <a:pPr algn="ctr">
              <a:lnSpc>
                <a:spcPct val="90000"/>
              </a:lnSpc>
              <a:spcBef>
                <a:spcPct val="0"/>
              </a:spcBef>
            </a:pPr>
            <a:r>
              <a:rPr lang="zh-CN" altLang="en-US" sz="2400" b="1" i="0" u="none" baseline="0">
                <a:solidFill>
                  <a:srgbClr val="FFFFFF"/>
                </a:solidFill>
                <a:latin typeface="微软雅黑"/>
                <a:ea typeface="微软雅黑"/>
              </a:rPr>
              <a:t>Addressing Challenges and Solutions</a:t>
            </a:r>
          </a:p>
        </p:txBody>
      </p:sp>
      <p:sp>
        <p:nvSpPr>
          <p:cNvPr id="3" name="TextBox 3"/>
          <p:cNvSpPr txBox="1"/>
          <p:nvPr/>
        </p:nvSpPr>
        <p:spPr>
          <a:xfrm>
            <a:off x="5040162" y="1870587"/>
            <a:ext cx="327485" cy="1613424"/>
          </a:xfrm>
          <a:prstGeom prst="rect">
            <a:avLst/>
          </a:prstGeom>
          <a:noFill/>
        </p:spPr>
        <p:txBody>
          <a:bodyPr vert="horz" wrap="none" lIns="91440" tIns="45720" rIns="91440" bIns="45720" rtlCol="0" anchor="t">
            <a:prstTxWarp prst="textPlain">
              <a:avLst/>
            </a:prstTxWarp>
            <a:spAutoFit/>
          </a:bodyPr>
          <a:lstStyle/>
          <a:p>
            <a:pPr marL="0" algn="l">
              <a:defRPr/>
            </a:pPr>
            <a:r>
              <a:rPr lang="en-US" b="0" i="0" u="none" spc="100" baseline="0">
                <a:ln w="1270">
                  <a:solidFill>
                    <a:schemeClr val="accent3">
                      <a:lumMod val="60000"/>
                      <a:lumOff val="40000"/>
                    </a:schemeClr>
                  </a:solidFill>
                </a:ln>
                <a:noFill/>
                <a:latin typeface="Impact"/>
                <a:ea typeface="Impact"/>
              </a:rPr>
              <a:t>/</a:t>
            </a:r>
            <a:endParaRPr lang="en-US" sz="1100"/>
          </a:p>
        </p:txBody>
      </p:sp>
      <p:sp>
        <p:nvSpPr>
          <p:cNvPr id="4" name="TextBox 4"/>
          <p:cNvSpPr txBox="1"/>
          <p:nvPr/>
        </p:nvSpPr>
        <p:spPr>
          <a:xfrm>
            <a:off x="5535479" y="1569303"/>
            <a:ext cx="2171606" cy="2215991"/>
          </a:xfrm>
          <a:prstGeom prst="rect">
            <a:avLst/>
          </a:prstGeom>
          <a:noFill/>
        </p:spPr>
        <p:txBody>
          <a:bodyPr vert="horz" wrap="square" lIns="91440" tIns="45720" rIns="91440" bIns="45720" rtlCol="0" anchor="t">
            <a:spAutoFit/>
          </a:bodyPr>
          <a:lstStyle/>
          <a:p>
            <a:pPr marL="0" algn="l">
              <a:defRPr/>
            </a:pPr>
            <a:r>
              <a:rPr lang="en-US" sz="13800" b="0" i="0" u="none" spc="100" baseline="0">
                <a:ln w="1270">
                  <a:solidFill>
                    <a:schemeClr val="accent3">
                      <a:lumMod val="60000"/>
                      <a:lumOff val="40000"/>
                    </a:schemeClr>
                  </a:solidFill>
                </a:ln>
                <a:noFill/>
                <a:latin typeface="Impact"/>
                <a:ea typeface="Impact"/>
              </a:rPr>
              <a:t>06</a:t>
            </a:r>
            <a:endParaRPr lang="en-US" sz="1100"/>
          </a:p>
        </p:txBody>
      </p:sp>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afterEffect">
                                  <p:stCondLst>
                                    <p:cond delay="0"/>
                                  </p:stCondLst>
                                  <p:childTnLst>
                                    <p:animEffect transition="in" filter="wheel(1)">
                                      <p:cBhvr>
                                        <p:cTn id="6" dur="1000"/>
                                        <p:tgtEl>
                                          <p:spTgt spid="4"/>
                                        </p:tgtEl>
                                      </p:cBhvr>
                                    </p:animEffect>
                                    <p:set>
                                      <p:cBhvr>
                                        <p:cTn id="7" dur="1000" fill="hold">
                                          <p:stCondLst>
                                            <p:cond delay="0"/>
                                          </p:stCondLst>
                                        </p:cTn>
                                        <p:tgtEl>
                                          <p:spTgt spid="4"/>
                                        </p:tgtEl>
                                        <p:attrNameLst>
                                          <p:attrName>style.visibility</p:attrName>
                                        </p:attrNameLst>
                                      </p:cBhvr>
                                      <p:to>
                                        <p:strVal val="visible"/>
                                      </p:to>
                                    </p:set>
                                  </p:childTnLst>
                                </p:cTn>
                              </p:par>
                              <p:par>
                                <p:cTn id="8" presetID="8" presetClass="entr" presetSubtype="32" fill="hold" nodeType="afterEffect">
                                  <p:stCondLst>
                                    <p:cond delay="0"/>
                                  </p:stCondLst>
                                  <p:childTnLst>
                                    <p:animEffect transition="in" filter="diamond(out)">
                                      <p:cBhvr>
                                        <p:cTn id="9" dur="1000"/>
                                        <p:tgtEl>
                                          <p:spTgt spid="2"/>
                                        </p:tgtEl>
                                      </p:cBhvr>
                                    </p:animEffect>
                                    <p:set>
                                      <p:cBhvr>
                                        <p:cTn id="10" dur="1000"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Challenges in Difficulty Adjustment</a:t>
            </a:r>
          </a:p>
        </p:txBody>
      </p:sp>
      <p:sp>
        <p:nvSpPr>
          <p:cNvPr id="3" name="Freeform 3"/>
          <p:cNvSpPr/>
          <p:nvPr/>
        </p:nvSpPr>
        <p:spPr>
          <a:xfrm>
            <a:off x="1381564" y="1830299"/>
            <a:ext cx="9029498" cy="3972932"/>
          </a:xfrm>
          <a:custGeom>
            <a:avLst/>
            <a:gdLst/>
            <a:ahLst/>
            <a:cxnLst/>
            <a:rect l="l" t="t" r="r" b="b"/>
            <a:pathLst>
              <a:path w="10880340" h="4273832">
                <a:moveTo>
                  <a:pt x="1998087" y="4119207"/>
                </a:moveTo>
                <a:cubicBezTo>
                  <a:pt x="2042112" y="4119207"/>
                  <a:pt x="2067789" y="4152341"/>
                  <a:pt x="2056786" y="4196519"/>
                </a:cubicBezTo>
                <a:cubicBezTo>
                  <a:pt x="2042112" y="4240698"/>
                  <a:pt x="1994418" y="4273832"/>
                  <a:pt x="1950394" y="4273832"/>
                </a:cubicBezTo>
                <a:cubicBezTo>
                  <a:pt x="1906372" y="4273832"/>
                  <a:pt x="1880693" y="4240698"/>
                  <a:pt x="1891700" y="4196519"/>
                </a:cubicBezTo>
                <a:cubicBezTo>
                  <a:pt x="1906372" y="4152341"/>
                  <a:pt x="1954066" y="4119207"/>
                  <a:pt x="1998087" y="4119207"/>
                </a:cubicBezTo>
                <a:close/>
                <a:moveTo>
                  <a:pt x="1603616" y="4119200"/>
                </a:moveTo>
                <a:cubicBezTo>
                  <a:pt x="1647728" y="4119200"/>
                  <a:pt x="1673460" y="4152334"/>
                  <a:pt x="1658756" y="4196512"/>
                </a:cubicBezTo>
                <a:cubicBezTo>
                  <a:pt x="1644053" y="4240691"/>
                  <a:pt x="1592589" y="4273825"/>
                  <a:pt x="1548477" y="4273825"/>
                </a:cubicBezTo>
                <a:cubicBezTo>
                  <a:pt x="1504365" y="4273825"/>
                  <a:pt x="1478633" y="4240691"/>
                  <a:pt x="1493337" y="4196512"/>
                </a:cubicBezTo>
                <a:cubicBezTo>
                  <a:pt x="1511717" y="4152334"/>
                  <a:pt x="1559505" y="4119200"/>
                  <a:pt x="1603616" y="4119200"/>
                </a:cubicBezTo>
                <a:close/>
                <a:moveTo>
                  <a:pt x="1800343" y="4119199"/>
                </a:moveTo>
                <a:cubicBezTo>
                  <a:pt x="1844233" y="4119199"/>
                  <a:pt x="1869835" y="4152333"/>
                  <a:pt x="1855205" y="4196512"/>
                </a:cubicBezTo>
                <a:cubicBezTo>
                  <a:pt x="1844233" y="4240690"/>
                  <a:pt x="1793028" y="4273824"/>
                  <a:pt x="1749138" y="4273824"/>
                </a:cubicBezTo>
                <a:cubicBezTo>
                  <a:pt x="1705248" y="4273824"/>
                  <a:pt x="1679646" y="4240690"/>
                  <a:pt x="1694276" y="4196512"/>
                </a:cubicBezTo>
                <a:cubicBezTo>
                  <a:pt x="1708906" y="4152333"/>
                  <a:pt x="1756453" y="4119199"/>
                  <a:pt x="1800343" y="4119199"/>
                </a:cubicBezTo>
                <a:close/>
                <a:moveTo>
                  <a:pt x="1669277" y="3932109"/>
                </a:moveTo>
                <a:cubicBezTo>
                  <a:pt x="1713299" y="3932109"/>
                  <a:pt x="1735311" y="3968924"/>
                  <a:pt x="1720636" y="4009421"/>
                </a:cubicBezTo>
                <a:cubicBezTo>
                  <a:pt x="1709631" y="4049918"/>
                  <a:pt x="1658271" y="4086734"/>
                  <a:pt x="1614248" y="4086734"/>
                </a:cubicBezTo>
                <a:cubicBezTo>
                  <a:pt x="1570226" y="4086734"/>
                  <a:pt x="1548214" y="4049918"/>
                  <a:pt x="1562889" y="4009421"/>
                </a:cubicBezTo>
                <a:cubicBezTo>
                  <a:pt x="1577563" y="3968924"/>
                  <a:pt x="1625254" y="3932109"/>
                  <a:pt x="1669277" y="3932109"/>
                </a:cubicBezTo>
                <a:close/>
                <a:moveTo>
                  <a:pt x="1862189" y="3932104"/>
                </a:moveTo>
                <a:cubicBezTo>
                  <a:pt x="1906080" y="3932104"/>
                  <a:pt x="1931681" y="3968919"/>
                  <a:pt x="1917052" y="4009417"/>
                </a:cubicBezTo>
                <a:cubicBezTo>
                  <a:pt x="1902422" y="4049914"/>
                  <a:pt x="1854874" y="4086729"/>
                  <a:pt x="1810985" y="4086729"/>
                </a:cubicBezTo>
                <a:cubicBezTo>
                  <a:pt x="1767094" y="4086729"/>
                  <a:pt x="1741492" y="4049914"/>
                  <a:pt x="1756122" y="4009417"/>
                </a:cubicBezTo>
                <a:cubicBezTo>
                  <a:pt x="1770752" y="3968919"/>
                  <a:pt x="1818299" y="3932104"/>
                  <a:pt x="1862189" y="3932104"/>
                </a:cubicBezTo>
                <a:close/>
                <a:moveTo>
                  <a:pt x="1921315" y="3757384"/>
                </a:moveTo>
                <a:cubicBezTo>
                  <a:pt x="1964973" y="3757384"/>
                  <a:pt x="1990441" y="3790087"/>
                  <a:pt x="1975888" y="3830057"/>
                </a:cubicBezTo>
                <a:cubicBezTo>
                  <a:pt x="1961335" y="3870028"/>
                  <a:pt x="1917676" y="3902731"/>
                  <a:pt x="1874017" y="3902731"/>
                </a:cubicBezTo>
                <a:cubicBezTo>
                  <a:pt x="1830359" y="3902731"/>
                  <a:pt x="1804890" y="3870028"/>
                  <a:pt x="1819444" y="3830057"/>
                </a:cubicBezTo>
                <a:cubicBezTo>
                  <a:pt x="1833996" y="3790087"/>
                  <a:pt x="1877655" y="3757384"/>
                  <a:pt x="1921315" y="3757384"/>
                </a:cubicBezTo>
                <a:close/>
                <a:moveTo>
                  <a:pt x="1731476" y="3757381"/>
                </a:moveTo>
                <a:cubicBezTo>
                  <a:pt x="1775266" y="3757381"/>
                  <a:pt x="1797161" y="3790084"/>
                  <a:pt x="1782564" y="3830054"/>
                </a:cubicBezTo>
                <a:cubicBezTo>
                  <a:pt x="1771617" y="3870025"/>
                  <a:pt x="1724178" y="3902728"/>
                  <a:pt x="1680388" y="3902728"/>
                </a:cubicBezTo>
                <a:cubicBezTo>
                  <a:pt x="1636598" y="3902728"/>
                  <a:pt x="1614703" y="3870025"/>
                  <a:pt x="1629300" y="3830054"/>
                </a:cubicBezTo>
                <a:cubicBezTo>
                  <a:pt x="1640247" y="3790084"/>
                  <a:pt x="1687686" y="3757381"/>
                  <a:pt x="1731476" y="3757381"/>
                </a:cubicBezTo>
                <a:close/>
                <a:moveTo>
                  <a:pt x="1980217" y="3584202"/>
                </a:moveTo>
                <a:cubicBezTo>
                  <a:pt x="2020483" y="3584202"/>
                  <a:pt x="2046106" y="3617161"/>
                  <a:pt x="2031464" y="3653783"/>
                </a:cubicBezTo>
                <a:cubicBezTo>
                  <a:pt x="2020483" y="3694067"/>
                  <a:pt x="1976557" y="3723364"/>
                  <a:pt x="1932631" y="3723364"/>
                </a:cubicBezTo>
                <a:cubicBezTo>
                  <a:pt x="1888704" y="3723364"/>
                  <a:pt x="1866741" y="3694067"/>
                  <a:pt x="1877722" y="3653783"/>
                </a:cubicBezTo>
                <a:cubicBezTo>
                  <a:pt x="1892365" y="3617161"/>
                  <a:pt x="1936291" y="3584202"/>
                  <a:pt x="1980217" y="3584202"/>
                </a:cubicBezTo>
                <a:close/>
                <a:moveTo>
                  <a:pt x="1790029" y="3584198"/>
                </a:moveTo>
                <a:cubicBezTo>
                  <a:pt x="1833955" y="3584198"/>
                  <a:pt x="1855918" y="3617157"/>
                  <a:pt x="1844936" y="3653779"/>
                </a:cubicBezTo>
                <a:cubicBezTo>
                  <a:pt x="1830295" y="3694063"/>
                  <a:pt x="1786368" y="3723360"/>
                  <a:pt x="1742442" y="3723360"/>
                </a:cubicBezTo>
                <a:cubicBezTo>
                  <a:pt x="1698516" y="3723360"/>
                  <a:pt x="1676553" y="3694063"/>
                  <a:pt x="1691195" y="3653779"/>
                </a:cubicBezTo>
                <a:cubicBezTo>
                  <a:pt x="1702177" y="3617157"/>
                  <a:pt x="1749763" y="3584198"/>
                  <a:pt x="1790029" y="3584198"/>
                </a:cubicBezTo>
                <a:close/>
                <a:moveTo>
                  <a:pt x="10601928" y="3584196"/>
                </a:moveTo>
                <a:cubicBezTo>
                  <a:pt x="10642245" y="3584196"/>
                  <a:pt x="10693557" y="3617155"/>
                  <a:pt x="10715548" y="3653777"/>
                </a:cubicBezTo>
                <a:cubicBezTo>
                  <a:pt x="10737539" y="3694061"/>
                  <a:pt x="10722878" y="3723358"/>
                  <a:pt x="10678896" y="3723358"/>
                </a:cubicBezTo>
                <a:cubicBezTo>
                  <a:pt x="10634914" y="3723358"/>
                  <a:pt x="10583602" y="3694061"/>
                  <a:pt x="10561611" y="3653777"/>
                </a:cubicBezTo>
                <a:cubicBezTo>
                  <a:pt x="10539620" y="3617155"/>
                  <a:pt x="10557946" y="3584196"/>
                  <a:pt x="10601928" y="3584196"/>
                </a:cubicBezTo>
                <a:close/>
                <a:moveTo>
                  <a:pt x="2217159" y="3420297"/>
                </a:moveTo>
                <a:cubicBezTo>
                  <a:pt x="2257200" y="3420297"/>
                  <a:pt x="2282681" y="3449383"/>
                  <a:pt x="2271761" y="3485741"/>
                </a:cubicBezTo>
                <a:cubicBezTo>
                  <a:pt x="2260841" y="3525735"/>
                  <a:pt x="2217159" y="3554821"/>
                  <a:pt x="2177118" y="3554821"/>
                </a:cubicBezTo>
                <a:cubicBezTo>
                  <a:pt x="2133436" y="3554821"/>
                  <a:pt x="2107956" y="3525735"/>
                  <a:pt x="2122516" y="3485741"/>
                </a:cubicBezTo>
                <a:cubicBezTo>
                  <a:pt x="2133436" y="3449383"/>
                  <a:pt x="2177118" y="3420297"/>
                  <a:pt x="2217159" y="3420297"/>
                </a:cubicBezTo>
                <a:close/>
                <a:moveTo>
                  <a:pt x="2034334" y="3420296"/>
                </a:moveTo>
                <a:cubicBezTo>
                  <a:pt x="2074599" y="3420296"/>
                  <a:pt x="2100222" y="3449382"/>
                  <a:pt x="2085581" y="3485740"/>
                </a:cubicBezTo>
                <a:cubicBezTo>
                  <a:pt x="2074599" y="3525734"/>
                  <a:pt x="2030673" y="3554820"/>
                  <a:pt x="1986747" y="3554820"/>
                </a:cubicBezTo>
                <a:cubicBezTo>
                  <a:pt x="1946481" y="3554820"/>
                  <a:pt x="1920858" y="3525734"/>
                  <a:pt x="1935499" y="3485740"/>
                </a:cubicBezTo>
                <a:cubicBezTo>
                  <a:pt x="1946481" y="3449382"/>
                  <a:pt x="1990407" y="3420296"/>
                  <a:pt x="2034334" y="3420296"/>
                </a:cubicBezTo>
                <a:close/>
                <a:moveTo>
                  <a:pt x="1848573" y="3420296"/>
                </a:moveTo>
                <a:cubicBezTo>
                  <a:pt x="1892640" y="3420296"/>
                  <a:pt x="1914675" y="3449382"/>
                  <a:pt x="1903658" y="3485740"/>
                </a:cubicBezTo>
                <a:cubicBezTo>
                  <a:pt x="1888969" y="3525734"/>
                  <a:pt x="1844900" y="3554820"/>
                  <a:pt x="1800832" y="3554820"/>
                </a:cubicBezTo>
                <a:cubicBezTo>
                  <a:pt x="1760437" y="3554820"/>
                  <a:pt x="1738402" y="3525734"/>
                  <a:pt x="1749419" y="3485740"/>
                </a:cubicBezTo>
                <a:cubicBezTo>
                  <a:pt x="1764108" y="3449382"/>
                  <a:pt x="1808176" y="3420296"/>
                  <a:pt x="1848573" y="3420296"/>
                </a:cubicBezTo>
                <a:close/>
                <a:moveTo>
                  <a:pt x="10507207" y="3420295"/>
                </a:moveTo>
                <a:cubicBezTo>
                  <a:pt x="10547642" y="3420295"/>
                  <a:pt x="10599106" y="3449381"/>
                  <a:pt x="10621162" y="3485739"/>
                </a:cubicBezTo>
                <a:cubicBezTo>
                  <a:pt x="10643218" y="3525733"/>
                  <a:pt x="10624838" y="3554819"/>
                  <a:pt x="10584402" y="3554819"/>
                </a:cubicBezTo>
                <a:cubicBezTo>
                  <a:pt x="10540291" y="3554819"/>
                  <a:pt x="10488827" y="3525733"/>
                  <a:pt x="10470447" y="3485739"/>
                </a:cubicBezTo>
                <a:cubicBezTo>
                  <a:pt x="10448391" y="3449381"/>
                  <a:pt x="10466771" y="3420295"/>
                  <a:pt x="10507207" y="3420295"/>
                </a:cubicBezTo>
                <a:close/>
                <a:moveTo>
                  <a:pt x="2268926" y="3259488"/>
                </a:moveTo>
                <a:cubicBezTo>
                  <a:pt x="2309457" y="3259488"/>
                  <a:pt x="2335250" y="3288695"/>
                  <a:pt x="2324196" y="3325203"/>
                </a:cubicBezTo>
                <a:cubicBezTo>
                  <a:pt x="2313142" y="3361712"/>
                  <a:pt x="2268926" y="3390919"/>
                  <a:pt x="2228395" y="3390919"/>
                </a:cubicBezTo>
                <a:cubicBezTo>
                  <a:pt x="2184179" y="3390919"/>
                  <a:pt x="2162071" y="3361712"/>
                  <a:pt x="2173125" y="3325203"/>
                </a:cubicBezTo>
                <a:cubicBezTo>
                  <a:pt x="2184179" y="3288695"/>
                  <a:pt x="2228395" y="3259488"/>
                  <a:pt x="2268926" y="3259488"/>
                </a:cubicBezTo>
                <a:close/>
                <a:moveTo>
                  <a:pt x="2085517" y="3259488"/>
                </a:moveTo>
                <a:cubicBezTo>
                  <a:pt x="2125687" y="3259488"/>
                  <a:pt x="2151249" y="3288695"/>
                  <a:pt x="2140294" y="3325203"/>
                </a:cubicBezTo>
                <a:cubicBezTo>
                  <a:pt x="2129338" y="3361712"/>
                  <a:pt x="2085517" y="3390919"/>
                  <a:pt x="2041696" y="3390919"/>
                </a:cubicBezTo>
                <a:cubicBezTo>
                  <a:pt x="2001526" y="3390919"/>
                  <a:pt x="1979615" y="3361712"/>
                  <a:pt x="1990570" y="3325203"/>
                </a:cubicBezTo>
                <a:cubicBezTo>
                  <a:pt x="2001526" y="3288695"/>
                  <a:pt x="2045347" y="3259488"/>
                  <a:pt x="2085517" y="3259488"/>
                </a:cubicBezTo>
                <a:close/>
                <a:moveTo>
                  <a:pt x="1906712" y="3259488"/>
                </a:moveTo>
                <a:cubicBezTo>
                  <a:pt x="1946881" y="3259488"/>
                  <a:pt x="1968792" y="3288695"/>
                  <a:pt x="1957837" y="3325203"/>
                </a:cubicBezTo>
                <a:cubicBezTo>
                  <a:pt x="1943230" y="3361712"/>
                  <a:pt x="1899408" y="3390919"/>
                  <a:pt x="1859238" y="3390919"/>
                </a:cubicBezTo>
                <a:cubicBezTo>
                  <a:pt x="1819069" y="3390919"/>
                  <a:pt x="1797158" y="3361712"/>
                  <a:pt x="1808113" y="3325203"/>
                </a:cubicBezTo>
                <a:cubicBezTo>
                  <a:pt x="1822720" y="3288695"/>
                  <a:pt x="1866542" y="3259488"/>
                  <a:pt x="1906712" y="3259488"/>
                </a:cubicBezTo>
                <a:close/>
                <a:moveTo>
                  <a:pt x="2447726" y="3259486"/>
                </a:moveTo>
                <a:cubicBezTo>
                  <a:pt x="2487660" y="3259486"/>
                  <a:pt x="2513072" y="3288693"/>
                  <a:pt x="2502181" y="3325201"/>
                </a:cubicBezTo>
                <a:cubicBezTo>
                  <a:pt x="2494921" y="3361710"/>
                  <a:pt x="2451356" y="3390917"/>
                  <a:pt x="2411423" y="3390917"/>
                </a:cubicBezTo>
                <a:cubicBezTo>
                  <a:pt x="2371489" y="3390917"/>
                  <a:pt x="2346077" y="3361710"/>
                  <a:pt x="2356968" y="3325201"/>
                </a:cubicBezTo>
                <a:cubicBezTo>
                  <a:pt x="2367859" y="3288693"/>
                  <a:pt x="2407793" y="3259486"/>
                  <a:pt x="2447726" y="3259486"/>
                </a:cubicBezTo>
                <a:close/>
                <a:moveTo>
                  <a:pt x="10598140" y="3259485"/>
                </a:moveTo>
                <a:cubicBezTo>
                  <a:pt x="10638372" y="3259485"/>
                  <a:pt x="10689577" y="3288692"/>
                  <a:pt x="10711522" y="3325200"/>
                </a:cubicBezTo>
                <a:cubicBezTo>
                  <a:pt x="10729809" y="3361709"/>
                  <a:pt x="10715179" y="3390916"/>
                  <a:pt x="10674947" y="3390916"/>
                </a:cubicBezTo>
                <a:cubicBezTo>
                  <a:pt x="10631057" y="3390916"/>
                  <a:pt x="10583510" y="3361709"/>
                  <a:pt x="10561565" y="3325200"/>
                </a:cubicBezTo>
                <a:cubicBezTo>
                  <a:pt x="10539620" y="3288692"/>
                  <a:pt x="10557907" y="3259485"/>
                  <a:pt x="10598140" y="3259485"/>
                </a:cubicBezTo>
                <a:close/>
                <a:moveTo>
                  <a:pt x="10415684" y="3259485"/>
                </a:moveTo>
                <a:cubicBezTo>
                  <a:pt x="10455916" y="3259485"/>
                  <a:pt x="10507121" y="3288692"/>
                  <a:pt x="10529066" y="3325200"/>
                </a:cubicBezTo>
                <a:cubicBezTo>
                  <a:pt x="10547353" y="3361709"/>
                  <a:pt x="10532723" y="3390916"/>
                  <a:pt x="10488833" y="3390916"/>
                </a:cubicBezTo>
                <a:cubicBezTo>
                  <a:pt x="10448601" y="3390916"/>
                  <a:pt x="10397396" y="3361709"/>
                  <a:pt x="10379109" y="3325200"/>
                </a:cubicBezTo>
                <a:cubicBezTo>
                  <a:pt x="10357164" y="3288692"/>
                  <a:pt x="10375451" y="3259485"/>
                  <a:pt x="10415684" y="3259485"/>
                </a:cubicBezTo>
                <a:close/>
                <a:moveTo>
                  <a:pt x="10236496" y="3259485"/>
                </a:moveTo>
                <a:cubicBezTo>
                  <a:pt x="10276850" y="3259485"/>
                  <a:pt x="10324541" y="3288692"/>
                  <a:pt x="10346552" y="3325200"/>
                </a:cubicBezTo>
                <a:cubicBezTo>
                  <a:pt x="10364895" y="3361709"/>
                  <a:pt x="10350221" y="3390916"/>
                  <a:pt x="10306198" y="3390916"/>
                </a:cubicBezTo>
                <a:cubicBezTo>
                  <a:pt x="10265844" y="3390916"/>
                  <a:pt x="10214484" y="3361709"/>
                  <a:pt x="10196142" y="3325200"/>
                </a:cubicBezTo>
                <a:cubicBezTo>
                  <a:pt x="10177799" y="3288692"/>
                  <a:pt x="10196142" y="3259485"/>
                  <a:pt x="10236496" y="3259485"/>
                </a:cubicBezTo>
                <a:close/>
                <a:moveTo>
                  <a:pt x="9329622" y="3259485"/>
                </a:moveTo>
                <a:cubicBezTo>
                  <a:pt x="9370103" y="3259485"/>
                  <a:pt x="9417943" y="3288692"/>
                  <a:pt x="9432664" y="3325200"/>
                </a:cubicBezTo>
                <a:cubicBezTo>
                  <a:pt x="9451064" y="3361709"/>
                  <a:pt x="9428984" y="3390916"/>
                  <a:pt x="9388503" y="3390916"/>
                </a:cubicBezTo>
                <a:cubicBezTo>
                  <a:pt x="9348022" y="3390916"/>
                  <a:pt x="9300182" y="3361709"/>
                  <a:pt x="9285461" y="3325200"/>
                </a:cubicBezTo>
                <a:cubicBezTo>
                  <a:pt x="9267061" y="3288692"/>
                  <a:pt x="9289141" y="3259485"/>
                  <a:pt x="9329622" y="3259485"/>
                </a:cubicBezTo>
                <a:close/>
                <a:moveTo>
                  <a:pt x="2671097" y="3104862"/>
                </a:moveTo>
                <a:cubicBezTo>
                  <a:pt x="2711540" y="3104862"/>
                  <a:pt x="2737277" y="3134197"/>
                  <a:pt x="2729924" y="3167198"/>
                </a:cubicBezTo>
                <a:cubicBezTo>
                  <a:pt x="2718894" y="3203866"/>
                  <a:pt x="2678450" y="3233201"/>
                  <a:pt x="2638007" y="3233201"/>
                </a:cubicBezTo>
                <a:cubicBezTo>
                  <a:pt x="2597564" y="3233201"/>
                  <a:pt x="2571827" y="3203866"/>
                  <a:pt x="2582858" y="3167198"/>
                </a:cubicBezTo>
                <a:cubicBezTo>
                  <a:pt x="2590211" y="3134197"/>
                  <a:pt x="2630654" y="3104862"/>
                  <a:pt x="2671097" y="3104862"/>
                </a:cubicBezTo>
                <a:close/>
                <a:moveTo>
                  <a:pt x="2495408" y="3104862"/>
                </a:moveTo>
                <a:cubicBezTo>
                  <a:pt x="2535851" y="3104862"/>
                  <a:pt x="2557911" y="3134197"/>
                  <a:pt x="2550558" y="3167198"/>
                </a:cubicBezTo>
                <a:cubicBezTo>
                  <a:pt x="2539527" y="3203866"/>
                  <a:pt x="2499085" y="3233201"/>
                  <a:pt x="2458641" y="3233201"/>
                </a:cubicBezTo>
                <a:cubicBezTo>
                  <a:pt x="2414521" y="3233201"/>
                  <a:pt x="2392462" y="3203866"/>
                  <a:pt x="2403492" y="3167198"/>
                </a:cubicBezTo>
                <a:cubicBezTo>
                  <a:pt x="2414521" y="3134197"/>
                  <a:pt x="2454965" y="3104862"/>
                  <a:pt x="2495408" y="3104862"/>
                </a:cubicBezTo>
                <a:close/>
                <a:moveTo>
                  <a:pt x="2316292" y="3104862"/>
                </a:moveTo>
                <a:cubicBezTo>
                  <a:pt x="2356226" y="3104862"/>
                  <a:pt x="2381638" y="3134197"/>
                  <a:pt x="2370747" y="3167198"/>
                </a:cubicBezTo>
                <a:cubicBezTo>
                  <a:pt x="2359856" y="3203866"/>
                  <a:pt x="2316292" y="3233201"/>
                  <a:pt x="2276359" y="3233201"/>
                </a:cubicBezTo>
                <a:cubicBezTo>
                  <a:pt x="2236425" y="3233201"/>
                  <a:pt x="2214644" y="3203866"/>
                  <a:pt x="2225534" y="3167198"/>
                </a:cubicBezTo>
                <a:cubicBezTo>
                  <a:pt x="2236425" y="3134197"/>
                  <a:pt x="2276359" y="3104862"/>
                  <a:pt x="2316292" y="3104862"/>
                </a:cubicBezTo>
                <a:close/>
                <a:moveTo>
                  <a:pt x="2136544" y="3104862"/>
                </a:moveTo>
                <a:cubicBezTo>
                  <a:pt x="2176713" y="3104862"/>
                  <a:pt x="2202276" y="3134197"/>
                  <a:pt x="2191321" y="3167198"/>
                </a:cubicBezTo>
                <a:cubicBezTo>
                  <a:pt x="2180365" y="3203866"/>
                  <a:pt x="2136544" y="3233201"/>
                  <a:pt x="2096374" y="3233201"/>
                </a:cubicBezTo>
                <a:cubicBezTo>
                  <a:pt x="2056204" y="3233201"/>
                  <a:pt x="2030642" y="3203866"/>
                  <a:pt x="2045249" y="3167198"/>
                </a:cubicBezTo>
                <a:cubicBezTo>
                  <a:pt x="2056204" y="3134197"/>
                  <a:pt x="2096374" y="3104862"/>
                  <a:pt x="2136544" y="3104862"/>
                </a:cubicBezTo>
                <a:close/>
                <a:moveTo>
                  <a:pt x="5698254" y="3104860"/>
                </a:moveTo>
                <a:cubicBezTo>
                  <a:pt x="5738494" y="3104860"/>
                  <a:pt x="5775076" y="3134195"/>
                  <a:pt x="5775076" y="3167196"/>
                </a:cubicBezTo>
                <a:cubicBezTo>
                  <a:pt x="5778734" y="3203864"/>
                  <a:pt x="5745810" y="3233199"/>
                  <a:pt x="5705570" y="3233199"/>
                </a:cubicBezTo>
                <a:cubicBezTo>
                  <a:pt x="5665330" y="3233199"/>
                  <a:pt x="5632406" y="3203864"/>
                  <a:pt x="5628748" y="3167196"/>
                </a:cubicBezTo>
                <a:cubicBezTo>
                  <a:pt x="5628748" y="3134195"/>
                  <a:pt x="5658014" y="3104860"/>
                  <a:pt x="5698254" y="3104860"/>
                </a:cubicBezTo>
                <a:close/>
                <a:moveTo>
                  <a:pt x="5523340" y="3104860"/>
                </a:moveTo>
                <a:cubicBezTo>
                  <a:pt x="5563165" y="3104860"/>
                  <a:pt x="5595750" y="3134195"/>
                  <a:pt x="5595750" y="3167196"/>
                </a:cubicBezTo>
                <a:cubicBezTo>
                  <a:pt x="5599370" y="3203864"/>
                  <a:pt x="5566786" y="3233199"/>
                  <a:pt x="5526960" y="3233199"/>
                </a:cubicBezTo>
                <a:cubicBezTo>
                  <a:pt x="5487135" y="3233199"/>
                  <a:pt x="5454551" y="3203864"/>
                  <a:pt x="5450930" y="3167196"/>
                </a:cubicBezTo>
                <a:cubicBezTo>
                  <a:pt x="5450930" y="3134195"/>
                  <a:pt x="5483515" y="3104860"/>
                  <a:pt x="5523340" y="3104860"/>
                </a:cubicBezTo>
                <a:close/>
                <a:moveTo>
                  <a:pt x="10507603" y="3104859"/>
                </a:moveTo>
                <a:cubicBezTo>
                  <a:pt x="10547623" y="3104859"/>
                  <a:pt x="10598558" y="3134194"/>
                  <a:pt x="10616750" y="3167195"/>
                </a:cubicBezTo>
                <a:cubicBezTo>
                  <a:pt x="10638579" y="3203863"/>
                  <a:pt x="10620388" y="3233198"/>
                  <a:pt x="10580367" y="3233198"/>
                </a:cubicBezTo>
                <a:cubicBezTo>
                  <a:pt x="10540347" y="3233198"/>
                  <a:pt x="10493050" y="3203863"/>
                  <a:pt x="10471220" y="3167195"/>
                </a:cubicBezTo>
                <a:cubicBezTo>
                  <a:pt x="10453029" y="3134194"/>
                  <a:pt x="10467582" y="3104859"/>
                  <a:pt x="10507603" y="3104859"/>
                </a:cubicBezTo>
                <a:close/>
                <a:moveTo>
                  <a:pt x="10328239" y="3104859"/>
                </a:moveTo>
                <a:cubicBezTo>
                  <a:pt x="10368259" y="3104859"/>
                  <a:pt x="10419194" y="3134194"/>
                  <a:pt x="10437386" y="3167195"/>
                </a:cubicBezTo>
                <a:cubicBezTo>
                  <a:pt x="10459215" y="3203863"/>
                  <a:pt x="10441024" y="3233198"/>
                  <a:pt x="10401003" y="3233198"/>
                </a:cubicBezTo>
                <a:cubicBezTo>
                  <a:pt x="10360983" y="3233198"/>
                  <a:pt x="10310047" y="3203863"/>
                  <a:pt x="10291856" y="3167195"/>
                </a:cubicBezTo>
                <a:cubicBezTo>
                  <a:pt x="10273665" y="3134194"/>
                  <a:pt x="10288218" y="3104859"/>
                  <a:pt x="10328239" y="3104859"/>
                </a:cubicBezTo>
                <a:close/>
                <a:moveTo>
                  <a:pt x="10152687" y="3104859"/>
                </a:moveTo>
                <a:cubicBezTo>
                  <a:pt x="10192828" y="3104859"/>
                  <a:pt x="10240267" y="3134194"/>
                  <a:pt x="10258512" y="3167195"/>
                </a:cubicBezTo>
                <a:cubicBezTo>
                  <a:pt x="10276758" y="3203863"/>
                  <a:pt x="10262161" y="3233198"/>
                  <a:pt x="10222021" y="3233198"/>
                </a:cubicBezTo>
                <a:cubicBezTo>
                  <a:pt x="10178231" y="3233198"/>
                  <a:pt x="10130792" y="3203863"/>
                  <a:pt x="10112547" y="3167195"/>
                </a:cubicBezTo>
                <a:cubicBezTo>
                  <a:pt x="10094301" y="3134194"/>
                  <a:pt x="10112547" y="3104859"/>
                  <a:pt x="10152687" y="3104859"/>
                </a:cubicBezTo>
                <a:close/>
                <a:moveTo>
                  <a:pt x="9973323" y="3104859"/>
                </a:moveTo>
                <a:cubicBezTo>
                  <a:pt x="10013464" y="3104859"/>
                  <a:pt x="10060903" y="3134194"/>
                  <a:pt x="10079148" y="3167195"/>
                </a:cubicBezTo>
                <a:cubicBezTo>
                  <a:pt x="10097394" y="3203863"/>
                  <a:pt x="10079148" y="3233198"/>
                  <a:pt x="10039008" y="3233198"/>
                </a:cubicBezTo>
                <a:cubicBezTo>
                  <a:pt x="9998867" y="3233198"/>
                  <a:pt x="9951428" y="3203863"/>
                  <a:pt x="9933183" y="3167195"/>
                </a:cubicBezTo>
                <a:cubicBezTo>
                  <a:pt x="9914937" y="3134194"/>
                  <a:pt x="9933183" y="3104859"/>
                  <a:pt x="9973323" y="3104859"/>
                </a:cubicBezTo>
                <a:close/>
                <a:moveTo>
                  <a:pt x="9793958" y="3104859"/>
                </a:moveTo>
                <a:cubicBezTo>
                  <a:pt x="9834099" y="3104859"/>
                  <a:pt x="9881538" y="3134194"/>
                  <a:pt x="9899783" y="3167195"/>
                </a:cubicBezTo>
                <a:cubicBezTo>
                  <a:pt x="9918029" y="3203863"/>
                  <a:pt x="9899783" y="3233198"/>
                  <a:pt x="9859643" y="3233198"/>
                </a:cubicBezTo>
                <a:cubicBezTo>
                  <a:pt x="9819502" y="3233198"/>
                  <a:pt x="9772063" y="3203863"/>
                  <a:pt x="9753818" y="3167195"/>
                </a:cubicBezTo>
                <a:cubicBezTo>
                  <a:pt x="9735572" y="3134194"/>
                  <a:pt x="9753818" y="3104859"/>
                  <a:pt x="9793958" y="3104859"/>
                </a:cubicBezTo>
                <a:close/>
                <a:moveTo>
                  <a:pt x="9618769" y="3104859"/>
                </a:moveTo>
                <a:cubicBezTo>
                  <a:pt x="9659250" y="3104859"/>
                  <a:pt x="9703410" y="3134194"/>
                  <a:pt x="9721811" y="3167195"/>
                </a:cubicBezTo>
                <a:cubicBezTo>
                  <a:pt x="9740211" y="3203863"/>
                  <a:pt x="9721811" y="3233198"/>
                  <a:pt x="9677650" y="3233198"/>
                </a:cubicBezTo>
                <a:cubicBezTo>
                  <a:pt x="9637169" y="3233198"/>
                  <a:pt x="9593009" y="3203863"/>
                  <a:pt x="9574608" y="3167195"/>
                </a:cubicBezTo>
                <a:cubicBezTo>
                  <a:pt x="9556208" y="3134194"/>
                  <a:pt x="9578288" y="3104859"/>
                  <a:pt x="9618769" y="3104859"/>
                </a:cubicBezTo>
                <a:close/>
                <a:moveTo>
                  <a:pt x="9440050" y="3104859"/>
                </a:moveTo>
                <a:cubicBezTo>
                  <a:pt x="9480316" y="3104859"/>
                  <a:pt x="9524242" y="3134194"/>
                  <a:pt x="9542544" y="3167195"/>
                </a:cubicBezTo>
                <a:cubicBezTo>
                  <a:pt x="9560847" y="3203863"/>
                  <a:pt x="9538884" y="3233198"/>
                  <a:pt x="9498618" y="3233198"/>
                </a:cubicBezTo>
                <a:cubicBezTo>
                  <a:pt x="9458353" y="3233198"/>
                  <a:pt x="9410766" y="3203863"/>
                  <a:pt x="9396124" y="3167195"/>
                </a:cubicBezTo>
                <a:cubicBezTo>
                  <a:pt x="9381482" y="3134194"/>
                  <a:pt x="9399785" y="3104859"/>
                  <a:pt x="9440050" y="3104859"/>
                </a:cubicBezTo>
                <a:close/>
                <a:moveTo>
                  <a:pt x="9260359" y="3104859"/>
                </a:moveTo>
                <a:cubicBezTo>
                  <a:pt x="9300400" y="3104859"/>
                  <a:pt x="9347722" y="3134194"/>
                  <a:pt x="9362283" y="3167195"/>
                </a:cubicBezTo>
                <a:cubicBezTo>
                  <a:pt x="9376843" y="3203863"/>
                  <a:pt x="9358642" y="3233198"/>
                  <a:pt x="9318601" y="3233198"/>
                </a:cubicBezTo>
                <a:cubicBezTo>
                  <a:pt x="9278560" y="3233198"/>
                  <a:pt x="9231238" y="3203863"/>
                  <a:pt x="9216677" y="3167195"/>
                </a:cubicBezTo>
                <a:cubicBezTo>
                  <a:pt x="9202117" y="3134194"/>
                  <a:pt x="9220318" y="3104859"/>
                  <a:pt x="9260359" y="3104859"/>
                </a:cubicBezTo>
                <a:close/>
                <a:moveTo>
                  <a:pt x="2715346" y="2954878"/>
                </a:moveTo>
                <a:cubicBezTo>
                  <a:pt x="2751894" y="2954878"/>
                  <a:pt x="2777477" y="2983984"/>
                  <a:pt x="2770167" y="3016728"/>
                </a:cubicBezTo>
                <a:cubicBezTo>
                  <a:pt x="2759203" y="3049472"/>
                  <a:pt x="2719001" y="3078578"/>
                  <a:pt x="2678798" y="3078578"/>
                </a:cubicBezTo>
                <a:cubicBezTo>
                  <a:pt x="2642251" y="3078578"/>
                  <a:pt x="2616667" y="3049472"/>
                  <a:pt x="2623977" y="3016728"/>
                </a:cubicBezTo>
                <a:cubicBezTo>
                  <a:pt x="2634941" y="2983984"/>
                  <a:pt x="2675143" y="2954878"/>
                  <a:pt x="2715346" y="2954878"/>
                </a:cubicBezTo>
                <a:close/>
                <a:moveTo>
                  <a:pt x="2539286" y="2954878"/>
                </a:moveTo>
                <a:cubicBezTo>
                  <a:pt x="2579351" y="2954878"/>
                  <a:pt x="2601205" y="2983984"/>
                  <a:pt x="2593920" y="3016728"/>
                </a:cubicBezTo>
                <a:cubicBezTo>
                  <a:pt x="2582993" y="3049472"/>
                  <a:pt x="2542928" y="3078578"/>
                  <a:pt x="2502863" y="3078578"/>
                </a:cubicBezTo>
                <a:cubicBezTo>
                  <a:pt x="2462798" y="3078578"/>
                  <a:pt x="2437302" y="3049472"/>
                  <a:pt x="2448229" y="3016728"/>
                </a:cubicBezTo>
                <a:cubicBezTo>
                  <a:pt x="2459156" y="2983984"/>
                  <a:pt x="2499221" y="2954878"/>
                  <a:pt x="2539286" y="2954878"/>
                </a:cubicBezTo>
                <a:close/>
                <a:moveTo>
                  <a:pt x="2363978" y="2954878"/>
                </a:moveTo>
                <a:cubicBezTo>
                  <a:pt x="2404422" y="2954878"/>
                  <a:pt x="2426482" y="2983984"/>
                  <a:pt x="2415452" y="3016728"/>
                </a:cubicBezTo>
                <a:cubicBezTo>
                  <a:pt x="2404422" y="3049472"/>
                  <a:pt x="2363978" y="3078578"/>
                  <a:pt x="2323536" y="3078578"/>
                </a:cubicBezTo>
                <a:cubicBezTo>
                  <a:pt x="2283092" y="3078578"/>
                  <a:pt x="2261033" y="3049472"/>
                  <a:pt x="2272062" y="3016728"/>
                </a:cubicBezTo>
                <a:cubicBezTo>
                  <a:pt x="2283092" y="2983984"/>
                  <a:pt x="2323536" y="2954878"/>
                  <a:pt x="2363978" y="2954878"/>
                </a:cubicBezTo>
                <a:close/>
                <a:moveTo>
                  <a:pt x="2188291" y="2954878"/>
                </a:moveTo>
                <a:cubicBezTo>
                  <a:pt x="2228356" y="2954878"/>
                  <a:pt x="2250209" y="2983984"/>
                  <a:pt x="2239283" y="3016728"/>
                </a:cubicBezTo>
                <a:cubicBezTo>
                  <a:pt x="2228356" y="3049472"/>
                  <a:pt x="2188291" y="3078578"/>
                  <a:pt x="2148226" y="3078578"/>
                </a:cubicBezTo>
                <a:cubicBezTo>
                  <a:pt x="2108161" y="3078578"/>
                  <a:pt x="2086307" y="3049472"/>
                  <a:pt x="2097234" y="3016728"/>
                </a:cubicBezTo>
                <a:cubicBezTo>
                  <a:pt x="2108161" y="2983984"/>
                  <a:pt x="2148226" y="2954878"/>
                  <a:pt x="2188291" y="2954878"/>
                </a:cubicBezTo>
                <a:close/>
                <a:moveTo>
                  <a:pt x="2890072" y="2954877"/>
                </a:moveTo>
                <a:cubicBezTo>
                  <a:pt x="2926619" y="2954877"/>
                  <a:pt x="2952203" y="2983983"/>
                  <a:pt x="2944893" y="3016727"/>
                </a:cubicBezTo>
                <a:cubicBezTo>
                  <a:pt x="2937584" y="3049471"/>
                  <a:pt x="2897381" y="3078577"/>
                  <a:pt x="2857179" y="3078577"/>
                </a:cubicBezTo>
                <a:cubicBezTo>
                  <a:pt x="2816977" y="3078577"/>
                  <a:pt x="2791394" y="3049471"/>
                  <a:pt x="2802358" y="3016727"/>
                </a:cubicBezTo>
                <a:cubicBezTo>
                  <a:pt x="2809667" y="2983983"/>
                  <a:pt x="2849870" y="2954877"/>
                  <a:pt x="2890072" y="2954877"/>
                </a:cubicBezTo>
                <a:close/>
                <a:moveTo>
                  <a:pt x="10594648" y="2954874"/>
                </a:moveTo>
                <a:cubicBezTo>
                  <a:pt x="10635002" y="2954874"/>
                  <a:pt x="10682693" y="2983980"/>
                  <a:pt x="10704705" y="3016724"/>
                </a:cubicBezTo>
                <a:cubicBezTo>
                  <a:pt x="10726716" y="3049468"/>
                  <a:pt x="10708373" y="3078574"/>
                  <a:pt x="10668019" y="3078574"/>
                </a:cubicBezTo>
                <a:cubicBezTo>
                  <a:pt x="10627665" y="3078574"/>
                  <a:pt x="10579974" y="3049468"/>
                  <a:pt x="10561631" y="3016724"/>
                </a:cubicBezTo>
                <a:cubicBezTo>
                  <a:pt x="10539620" y="2983980"/>
                  <a:pt x="10554294" y="2954874"/>
                  <a:pt x="10594648" y="2954874"/>
                </a:cubicBezTo>
                <a:close/>
                <a:moveTo>
                  <a:pt x="10419631" y="2954874"/>
                </a:moveTo>
                <a:cubicBezTo>
                  <a:pt x="10459772" y="2954874"/>
                  <a:pt x="10507210" y="2983980"/>
                  <a:pt x="10529105" y="3016724"/>
                </a:cubicBezTo>
                <a:cubicBezTo>
                  <a:pt x="10547351" y="3049468"/>
                  <a:pt x="10532754" y="3078574"/>
                  <a:pt x="10492614" y="3078574"/>
                </a:cubicBezTo>
                <a:cubicBezTo>
                  <a:pt x="10452473" y="3078574"/>
                  <a:pt x="10405035" y="3049468"/>
                  <a:pt x="10383140" y="3016724"/>
                </a:cubicBezTo>
                <a:cubicBezTo>
                  <a:pt x="10364894" y="2983980"/>
                  <a:pt x="10379491" y="2954874"/>
                  <a:pt x="10419631" y="2954874"/>
                </a:cubicBezTo>
                <a:close/>
                <a:moveTo>
                  <a:pt x="10243823" y="2954874"/>
                </a:moveTo>
                <a:cubicBezTo>
                  <a:pt x="10284304" y="2954874"/>
                  <a:pt x="10332144" y="2983980"/>
                  <a:pt x="10350545" y="3016724"/>
                </a:cubicBezTo>
                <a:cubicBezTo>
                  <a:pt x="10372625" y="3049468"/>
                  <a:pt x="10354225" y="3078574"/>
                  <a:pt x="10313744" y="3078574"/>
                </a:cubicBezTo>
                <a:cubicBezTo>
                  <a:pt x="10273263" y="3078574"/>
                  <a:pt x="10225423" y="3049468"/>
                  <a:pt x="10207022" y="3016724"/>
                </a:cubicBezTo>
                <a:cubicBezTo>
                  <a:pt x="10188622" y="2983980"/>
                  <a:pt x="10207022" y="2954874"/>
                  <a:pt x="10243823" y="2954874"/>
                </a:cubicBezTo>
                <a:close/>
                <a:moveTo>
                  <a:pt x="10068805" y="2954874"/>
                </a:moveTo>
                <a:cubicBezTo>
                  <a:pt x="10109070" y="2954874"/>
                  <a:pt x="10156657" y="2983980"/>
                  <a:pt x="10174959" y="3016724"/>
                </a:cubicBezTo>
                <a:cubicBezTo>
                  <a:pt x="10193262" y="3049468"/>
                  <a:pt x="10178620" y="3078574"/>
                  <a:pt x="10138354" y="3078574"/>
                </a:cubicBezTo>
                <a:cubicBezTo>
                  <a:pt x="10098089" y="3078574"/>
                  <a:pt x="10050502" y="3049468"/>
                  <a:pt x="10032200" y="3016724"/>
                </a:cubicBezTo>
                <a:cubicBezTo>
                  <a:pt x="10013897" y="2983980"/>
                  <a:pt x="10032200" y="2954874"/>
                  <a:pt x="10068805" y="2954874"/>
                </a:cubicBezTo>
                <a:close/>
                <a:moveTo>
                  <a:pt x="9896193" y="2954874"/>
                </a:moveTo>
                <a:cubicBezTo>
                  <a:pt x="9932798" y="2954874"/>
                  <a:pt x="9980385" y="2983980"/>
                  <a:pt x="9998687" y="3016724"/>
                </a:cubicBezTo>
                <a:cubicBezTo>
                  <a:pt x="10016990" y="3049468"/>
                  <a:pt x="9998687" y="3078574"/>
                  <a:pt x="9958422" y="3078574"/>
                </a:cubicBezTo>
                <a:cubicBezTo>
                  <a:pt x="9918156" y="3078574"/>
                  <a:pt x="9870570" y="3049468"/>
                  <a:pt x="9855928" y="3016724"/>
                </a:cubicBezTo>
                <a:cubicBezTo>
                  <a:pt x="9837625" y="2983980"/>
                  <a:pt x="9855928" y="2954874"/>
                  <a:pt x="9896193" y="2954874"/>
                </a:cubicBezTo>
                <a:close/>
                <a:moveTo>
                  <a:pt x="9721467" y="2954874"/>
                </a:moveTo>
                <a:cubicBezTo>
                  <a:pt x="9758072" y="2954874"/>
                  <a:pt x="9805659" y="2983980"/>
                  <a:pt x="9823961" y="3016724"/>
                </a:cubicBezTo>
                <a:cubicBezTo>
                  <a:pt x="9842264" y="3049468"/>
                  <a:pt x="9823961" y="3078574"/>
                  <a:pt x="9783696" y="3078574"/>
                </a:cubicBezTo>
                <a:cubicBezTo>
                  <a:pt x="9743430" y="3078574"/>
                  <a:pt x="9695844" y="3049468"/>
                  <a:pt x="9677541" y="3016724"/>
                </a:cubicBezTo>
                <a:cubicBezTo>
                  <a:pt x="9662899" y="2983980"/>
                  <a:pt x="9681202" y="2954874"/>
                  <a:pt x="9721467" y="2954874"/>
                </a:cubicBezTo>
                <a:close/>
                <a:moveTo>
                  <a:pt x="9545384" y="2954874"/>
                </a:moveTo>
                <a:cubicBezTo>
                  <a:pt x="9585780" y="2954874"/>
                  <a:pt x="9629848" y="2983980"/>
                  <a:pt x="9648210" y="3016724"/>
                </a:cubicBezTo>
                <a:cubicBezTo>
                  <a:pt x="9662899" y="3049468"/>
                  <a:pt x="9644537" y="3078574"/>
                  <a:pt x="9604142" y="3078574"/>
                </a:cubicBezTo>
                <a:cubicBezTo>
                  <a:pt x="9563746" y="3078574"/>
                  <a:pt x="9519678" y="3049468"/>
                  <a:pt x="9501316" y="3016724"/>
                </a:cubicBezTo>
                <a:cubicBezTo>
                  <a:pt x="9486627" y="2983980"/>
                  <a:pt x="9504989" y="2954874"/>
                  <a:pt x="9545384" y="2954874"/>
                </a:cubicBezTo>
                <a:close/>
                <a:moveTo>
                  <a:pt x="9370145" y="2954874"/>
                </a:moveTo>
                <a:cubicBezTo>
                  <a:pt x="9410186" y="2954874"/>
                  <a:pt x="9453868" y="2983980"/>
                  <a:pt x="9468428" y="3016724"/>
                </a:cubicBezTo>
                <a:cubicBezTo>
                  <a:pt x="9486629" y="3049468"/>
                  <a:pt x="9464788" y="3078574"/>
                  <a:pt x="9424747" y="3078574"/>
                </a:cubicBezTo>
                <a:cubicBezTo>
                  <a:pt x="9388346" y="3078574"/>
                  <a:pt x="9341024" y="3049468"/>
                  <a:pt x="9326463" y="3016724"/>
                </a:cubicBezTo>
                <a:cubicBezTo>
                  <a:pt x="9311903" y="2983980"/>
                  <a:pt x="9330104" y="2954874"/>
                  <a:pt x="9370145" y="2954874"/>
                </a:cubicBezTo>
                <a:close/>
                <a:moveTo>
                  <a:pt x="9194585" y="2954874"/>
                </a:moveTo>
                <a:cubicBezTo>
                  <a:pt x="9235116" y="2954874"/>
                  <a:pt x="9279332" y="2983980"/>
                  <a:pt x="9294070" y="3016724"/>
                </a:cubicBezTo>
                <a:cubicBezTo>
                  <a:pt x="9308809" y="3049468"/>
                  <a:pt x="9290386" y="3078574"/>
                  <a:pt x="9249854" y="3078574"/>
                </a:cubicBezTo>
                <a:cubicBezTo>
                  <a:pt x="9209323" y="3078574"/>
                  <a:pt x="9165107" y="3049468"/>
                  <a:pt x="9150369" y="3016724"/>
                </a:cubicBezTo>
                <a:cubicBezTo>
                  <a:pt x="9135630" y="2983980"/>
                  <a:pt x="9154053" y="2954874"/>
                  <a:pt x="9194585" y="2954874"/>
                </a:cubicBezTo>
                <a:close/>
                <a:moveTo>
                  <a:pt x="5866795" y="2954874"/>
                </a:moveTo>
                <a:cubicBezTo>
                  <a:pt x="5907035" y="2954874"/>
                  <a:pt x="5939959" y="2983980"/>
                  <a:pt x="5943617" y="3016724"/>
                </a:cubicBezTo>
                <a:cubicBezTo>
                  <a:pt x="5947275" y="3049468"/>
                  <a:pt x="5914351" y="3078574"/>
                  <a:pt x="5874111" y="3078574"/>
                </a:cubicBezTo>
                <a:cubicBezTo>
                  <a:pt x="5833871" y="3078574"/>
                  <a:pt x="5800947" y="3049468"/>
                  <a:pt x="5797289" y="3016724"/>
                </a:cubicBezTo>
                <a:cubicBezTo>
                  <a:pt x="5797289" y="2983980"/>
                  <a:pt x="5826555" y="2954874"/>
                  <a:pt x="5866795" y="2954874"/>
                </a:cubicBezTo>
                <a:close/>
                <a:moveTo>
                  <a:pt x="5691603" y="2954874"/>
                </a:moveTo>
                <a:cubicBezTo>
                  <a:pt x="5731573" y="2954874"/>
                  <a:pt x="5764277" y="2983980"/>
                  <a:pt x="5767910" y="3016724"/>
                </a:cubicBezTo>
                <a:cubicBezTo>
                  <a:pt x="5767910" y="3049468"/>
                  <a:pt x="5738841" y="3078574"/>
                  <a:pt x="5698870" y="3078574"/>
                </a:cubicBezTo>
                <a:cubicBezTo>
                  <a:pt x="5658900" y="3078574"/>
                  <a:pt x="5626197" y="3049468"/>
                  <a:pt x="5622563" y="3016724"/>
                </a:cubicBezTo>
                <a:cubicBezTo>
                  <a:pt x="5622563" y="2983980"/>
                  <a:pt x="5651633" y="2954874"/>
                  <a:pt x="5691603" y="2954874"/>
                </a:cubicBezTo>
                <a:close/>
                <a:moveTo>
                  <a:pt x="5516065" y="2954874"/>
                </a:moveTo>
                <a:cubicBezTo>
                  <a:pt x="5556461" y="2954874"/>
                  <a:pt x="5589512" y="2983980"/>
                  <a:pt x="5589512" y="3016724"/>
                </a:cubicBezTo>
                <a:cubicBezTo>
                  <a:pt x="5593184" y="3049468"/>
                  <a:pt x="5560133" y="3078574"/>
                  <a:pt x="5519738" y="3078574"/>
                </a:cubicBezTo>
                <a:cubicBezTo>
                  <a:pt x="5479342" y="3078574"/>
                  <a:pt x="5446291" y="3049468"/>
                  <a:pt x="5446291" y="3016724"/>
                </a:cubicBezTo>
                <a:cubicBezTo>
                  <a:pt x="5446291" y="2983980"/>
                  <a:pt x="5475670" y="2954874"/>
                  <a:pt x="5516065" y="2954874"/>
                </a:cubicBezTo>
                <a:close/>
                <a:moveTo>
                  <a:pt x="5340868" y="2954874"/>
                </a:moveTo>
                <a:cubicBezTo>
                  <a:pt x="5380991" y="2954874"/>
                  <a:pt x="5413819" y="2983980"/>
                  <a:pt x="5413819" y="3016724"/>
                </a:cubicBezTo>
                <a:cubicBezTo>
                  <a:pt x="5413819" y="3049468"/>
                  <a:pt x="5384639" y="3078574"/>
                  <a:pt x="5344516" y="3078574"/>
                </a:cubicBezTo>
                <a:cubicBezTo>
                  <a:pt x="5304393" y="3078574"/>
                  <a:pt x="5271565" y="3049468"/>
                  <a:pt x="5271565" y="3016724"/>
                </a:cubicBezTo>
                <a:cubicBezTo>
                  <a:pt x="5271565" y="2983980"/>
                  <a:pt x="5300746" y="2954874"/>
                  <a:pt x="5340868" y="2954874"/>
                </a:cubicBezTo>
                <a:close/>
                <a:moveTo>
                  <a:pt x="2926960" y="2812625"/>
                </a:moveTo>
                <a:cubicBezTo>
                  <a:pt x="2963639" y="2812625"/>
                  <a:pt x="2989314" y="2837993"/>
                  <a:pt x="2981978" y="2870609"/>
                </a:cubicBezTo>
                <a:cubicBezTo>
                  <a:pt x="2974642" y="2903225"/>
                  <a:pt x="2934296" y="2928593"/>
                  <a:pt x="2893950" y="2928593"/>
                </a:cubicBezTo>
                <a:cubicBezTo>
                  <a:pt x="2857271" y="2928593"/>
                  <a:pt x="2831596" y="2903225"/>
                  <a:pt x="2838932" y="2870609"/>
                </a:cubicBezTo>
                <a:cubicBezTo>
                  <a:pt x="2846268" y="2837993"/>
                  <a:pt x="2886614" y="2812625"/>
                  <a:pt x="2926960" y="2812625"/>
                </a:cubicBezTo>
                <a:close/>
                <a:moveTo>
                  <a:pt x="2751896" y="2812623"/>
                </a:moveTo>
                <a:cubicBezTo>
                  <a:pt x="2792098" y="2812623"/>
                  <a:pt x="2817681" y="2837991"/>
                  <a:pt x="2806717" y="2870607"/>
                </a:cubicBezTo>
                <a:cubicBezTo>
                  <a:pt x="2799408" y="2903223"/>
                  <a:pt x="2759205" y="2928591"/>
                  <a:pt x="2722658" y="2928591"/>
                </a:cubicBezTo>
                <a:cubicBezTo>
                  <a:pt x="2682456" y="2928591"/>
                  <a:pt x="2656872" y="2903223"/>
                  <a:pt x="2667836" y="2870607"/>
                </a:cubicBezTo>
                <a:cubicBezTo>
                  <a:pt x="2675146" y="2837991"/>
                  <a:pt x="2715349" y="2812623"/>
                  <a:pt x="2751896" y="2812623"/>
                </a:cubicBezTo>
                <a:close/>
                <a:moveTo>
                  <a:pt x="2580261" y="2812623"/>
                </a:moveTo>
                <a:cubicBezTo>
                  <a:pt x="2620463" y="2812623"/>
                  <a:pt x="2646047" y="2837991"/>
                  <a:pt x="2635082" y="2870607"/>
                </a:cubicBezTo>
                <a:cubicBezTo>
                  <a:pt x="2624118" y="2903223"/>
                  <a:pt x="2587571" y="2928591"/>
                  <a:pt x="2547368" y="2928591"/>
                </a:cubicBezTo>
                <a:cubicBezTo>
                  <a:pt x="2507166" y="2928591"/>
                  <a:pt x="2485237" y="2903223"/>
                  <a:pt x="2492547" y="2870607"/>
                </a:cubicBezTo>
                <a:cubicBezTo>
                  <a:pt x="2503511" y="2837991"/>
                  <a:pt x="2543713" y="2812623"/>
                  <a:pt x="2580261" y="2812623"/>
                </a:cubicBezTo>
                <a:close/>
                <a:moveTo>
                  <a:pt x="2407645" y="2812623"/>
                </a:moveTo>
                <a:cubicBezTo>
                  <a:pt x="2447847" y="2812623"/>
                  <a:pt x="2469776" y="2837991"/>
                  <a:pt x="2462466" y="2870607"/>
                </a:cubicBezTo>
                <a:cubicBezTo>
                  <a:pt x="2451501" y="2903223"/>
                  <a:pt x="2411300" y="2928591"/>
                  <a:pt x="2371097" y="2928591"/>
                </a:cubicBezTo>
                <a:cubicBezTo>
                  <a:pt x="2330894" y="2928591"/>
                  <a:pt x="2308966" y="2903223"/>
                  <a:pt x="2319931" y="2870607"/>
                </a:cubicBezTo>
                <a:cubicBezTo>
                  <a:pt x="2330894" y="2837991"/>
                  <a:pt x="2371097" y="2812623"/>
                  <a:pt x="2407645" y="2812623"/>
                </a:cubicBezTo>
                <a:close/>
                <a:moveTo>
                  <a:pt x="2236224" y="2812623"/>
                </a:moveTo>
                <a:cubicBezTo>
                  <a:pt x="2276289" y="2812623"/>
                  <a:pt x="2298142" y="2837991"/>
                  <a:pt x="2287216" y="2870607"/>
                </a:cubicBezTo>
                <a:cubicBezTo>
                  <a:pt x="2276289" y="2903223"/>
                  <a:pt x="2236224" y="2928591"/>
                  <a:pt x="2196159" y="2928591"/>
                </a:cubicBezTo>
                <a:cubicBezTo>
                  <a:pt x="2159736" y="2928591"/>
                  <a:pt x="2134240" y="2903223"/>
                  <a:pt x="2145167" y="2870607"/>
                </a:cubicBezTo>
                <a:cubicBezTo>
                  <a:pt x="2156094" y="2837991"/>
                  <a:pt x="2196159" y="2812623"/>
                  <a:pt x="2236224" y="2812623"/>
                </a:cubicBezTo>
                <a:close/>
                <a:moveTo>
                  <a:pt x="10335831" y="2812621"/>
                </a:moveTo>
                <a:cubicBezTo>
                  <a:pt x="10375749" y="2812621"/>
                  <a:pt x="10422926" y="2837989"/>
                  <a:pt x="10441070" y="2870605"/>
                </a:cubicBezTo>
                <a:cubicBezTo>
                  <a:pt x="10459215" y="2903221"/>
                  <a:pt x="10444699" y="2928589"/>
                  <a:pt x="10404781" y="2928589"/>
                </a:cubicBezTo>
                <a:cubicBezTo>
                  <a:pt x="10364863" y="2928589"/>
                  <a:pt x="10317686" y="2903221"/>
                  <a:pt x="10299542" y="2870605"/>
                </a:cubicBezTo>
                <a:cubicBezTo>
                  <a:pt x="10281397" y="2837989"/>
                  <a:pt x="10299542" y="2812621"/>
                  <a:pt x="10335831" y="2812621"/>
                </a:cubicBezTo>
                <a:close/>
                <a:moveTo>
                  <a:pt x="10163126" y="2812621"/>
                </a:moveTo>
                <a:cubicBezTo>
                  <a:pt x="10203391" y="2812621"/>
                  <a:pt x="10247317" y="2837989"/>
                  <a:pt x="10265620" y="2870605"/>
                </a:cubicBezTo>
                <a:cubicBezTo>
                  <a:pt x="10287583" y="2903221"/>
                  <a:pt x="10269280" y="2928589"/>
                  <a:pt x="10229015" y="2928589"/>
                </a:cubicBezTo>
                <a:cubicBezTo>
                  <a:pt x="10188749" y="2928589"/>
                  <a:pt x="10144823" y="2903221"/>
                  <a:pt x="10126521" y="2870605"/>
                </a:cubicBezTo>
                <a:cubicBezTo>
                  <a:pt x="10108218" y="2837989"/>
                  <a:pt x="10122860" y="2812621"/>
                  <a:pt x="10163126" y="2812621"/>
                </a:cubicBezTo>
                <a:close/>
                <a:moveTo>
                  <a:pt x="9991670" y="2812621"/>
                </a:moveTo>
                <a:cubicBezTo>
                  <a:pt x="10032066" y="2812621"/>
                  <a:pt x="10076134" y="2837989"/>
                  <a:pt x="10094495" y="2870605"/>
                </a:cubicBezTo>
                <a:cubicBezTo>
                  <a:pt x="10112857" y="2903221"/>
                  <a:pt x="10094495" y="2928589"/>
                  <a:pt x="10057772" y="2928589"/>
                </a:cubicBezTo>
                <a:cubicBezTo>
                  <a:pt x="10017376" y="2928589"/>
                  <a:pt x="9969636" y="2903221"/>
                  <a:pt x="9951274" y="2870605"/>
                </a:cubicBezTo>
                <a:cubicBezTo>
                  <a:pt x="9936585" y="2837989"/>
                  <a:pt x="9951274" y="2812621"/>
                  <a:pt x="9991670" y="2812621"/>
                </a:cubicBezTo>
                <a:close/>
                <a:moveTo>
                  <a:pt x="9820101" y="2812621"/>
                </a:moveTo>
                <a:cubicBezTo>
                  <a:pt x="9856502" y="2812621"/>
                  <a:pt x="9903824" y="2837989"/>
                  <a:pt x="9922025" y="2870605"/>
                </a:cubicBezTo>
                <a:cubicBezTo>
                  <a:pt x="9936585" y="2903221"/>
                  <a:pt x="9922025" y="2928589"/>
                  <a:pt x="9881983" y="2928589"/>
                </a:cubicBezTo>
                <a:cubicBezTo>
                  <a:pt x="9841942" y="2928589"/>
                  <a:pt x="9798260" y="2903221"/>
                  <a:pt x="9780060" y="2870605"/>
                </a:cubicBezTo>
                <a:cubicBezTo>
                  <a:pt x="9761859" y="2837989"/>
                  <a:pt x="9780060" y="2812621"/>
                  <a:pt x="9820101" y="2812621"/>
                </a:cubicBezTo>
                <a:close/>
                <a:moveTo>
                  <a:pt x="9648468" y="2812621"/>
                </a:moveTo>
                <a:cubicBezTo>
                  <a:pt x="9684869" y="2812621"/>
                  <a:pt x="9732191" y="2837989"/>
                  <a:pt x="9746751" y="2870605"/>
                </a:cubicBezTo>
                <a:cubicBezTo>
                  <a:pt x="9764952" y="2903221"/>
                  <a:pt x="9746751" y="2928589"/>
                  <a:pt x="9706710" y="2928589"/>
                </a:cubicBezTo>
                <a:cubicBezTo>
                  <a:pt x="9666669" y="2928589"/>
                  <a:pt x="9622987" y="2903221"/>
                  <a:pt x="9604787" y="2870605"/>
                </a:cubicBezTo>
                <a:cubicBezTo>
                  <a:pt x="9590226" y="2837989"/>
                  <a:pt x="9608427" y="2812621"/>
                  <a:pt x="9648468" y="2812621"/>
                </a:cubicBezTo>
                <a:close/>
                <a:moveTo>
                  <a:pt x="9476002" y="2812621"/>
                </a:moveTo>
                <a:cubicBezTo>
                  <a:pt x="9512848" y="2812621"/>
                  <a:pt x="9557064" y="2837989"/>
                  <a:pt x="9575487" y="2870605"/>
                </a:cubicBezTo>
                <a:cubicBezTo>
                  <a:pt x="9590226" y="2903221"/>
                  <a:pt x="9571803" y="2928589"/>
                  <a:pt x="9531271" y="2928589"/>
                </a:cubicBezTo>
                <a:cubicBezTo>
                  <a:pt x="9490740" y="2928589"/>
                  <a:pt x="9446524" y="2903221"/>
                  <a:pt x="9431786" y="2870605"/>
                </a:cubicBezTo>
                <a:cubicBezTo>
                  <a:pt x="9417047" y="2837989"/>
                  <a:pt x="9435470" y="2812621"/>
                  <a:pt x="9476002" y="2812621"/>
                </a:cubicBezTo>
                <a:close/>
                <a:moveTo>
                  <a:pt x="9300563" y="2812621"/>
                </a:moveTo>
                <a:cubicBezTo>
                  <a:pt x="9340604" y="2812621"/>
                  <a:pt x="9384286" y="2837989"/>
                  <a:pt x="9398846" y="2870605"/>
                </a:cubicBezTo>
                <a:cubicBezTo>
                  <a:pt x="9417047" y="2903221"/>
                  <a:pt x="9395206" y="2928589"/>
                  <a:pt x="9355165" y="2928589"/>
                </a:cubicBezTo>
                <a:cubicBezTo>
                  <a:pt x="9318764" y="2928589"/>
                  <a:pt x="9275082" y="2903221"/>
                  <a:pt x="9260522" y="2870605"/>
                </a:cubicBezTo>
                <a:cubicBezTo>
                  <a:pt x="9242321" y="2837989"/>
                  <a:pt x="9264162" y="2812621"/>
                  <a:pt x="9300563" y="2812621"/>
                </a:cubicBezTo>
                <a:close/>
                <a:moveTo>
                  <a:pt x="9129117" y="2812621"/>
                </a:moveTo>
                <a:cubicBezTo>
                  <a:pt x="9169286" y="2812621"/>
                  <a:pt x="9213108" y="2837989"/>
                  <a:pt x="9227715" y="2870605"/>
                </a:cubicBezTo>
                <a:cubicBezTo>
                  <a:pt x="9242322" y="2903221"/>
                  <a:pt x="9220411" y="2928589"/>
                  <a:pt x="9183893" y="2928589"/>
                </a:cubicBezTo>
                <a:cubicBezTo>
                  <a:pt x="9143724" y="2928589"/>
                  <a:pt x="9099902" y="2903221"/>
                  <a:pt x="9085295" y="2870605"/>
                </a:cubicBezTo>
                <a:cubicBezTo>
                  <a:pt x="9070688" y="2837989"/>
                  <a:pt x="9092599" y="2812621"/>
                  <a:pt x="9129117" y="2812621"/>
                </a:cubicBezTo>
                <a:close/>
                <a:moveTo>
                  <a:pt x="8957139" y="2812621"/>
                </a:moveTo>
                <a:cubicBezTo>
                  <a:pt x="8997072" y="2812621"/>
                  <a:pt x="9037006" y="2837989"/>
                  <a:pt x="9051527" y="2870605"/>
                </a:cubicBezTo>
                <a:cubicBezTo>
                  <a:pt x="9066048" y="2903221"/>
                  <a:pt x="9047896" y="2928589"/>
                  <a:pt x="9007963" y="2928589"/>
                </a:cubicBezTo>
                <a:cubicBezTo>
                  <a:pt x="8968030" y="2928589"/>
                  <a:pt x="8924466" y="2903221"/>
                  <a:pt x="8913575" y="2870605"/>
                </a:cubicBezTo>
                <a:cubicBezTo>
                  <a:pt x="8899054" y="2837989"/>
                  <a:pt x="8920836" y="2812621"/>
                  <a:pt x="8957139" y="2812621"/>
                </a:cubicBezTo>
                <a:close/>
                <a:moveTo>
                  <a:pt x="6371852" y="2812621"/>
                </a:moveTo>
                <a:cubicBezTo>
                  <a:pt x="6412092" y="2812621"/>
                  <a:pt x="6445016" y="2837989"/>
                  <a:pt x="6452332" y="2870605"/>
                </a:cubicBezTo>
                <a:cubicBezTo>
                  <a:pt x="6455990" y="2903221"/>
                  <a:pt x="6426725" y="2928589"/>
                  <a:pt x="6390143" y="2928589"/>
                </a:cubicBezTo>
                <a:cubicBezTo>
                  <a:pt x="6349903" y="2928589"/>
                  <a:pt x="6313321" y="2903221"/>
                  <a:pt x="6309662" y="2870605"/>
                </a:cubicBezTo>
                <a:cubicBezTo>
                  <a:pt x="6306004" y="2837989"/>
                  <a:pt x="6335270" y="2812621"/>
                  <a:pt x="6371852" y="2812621"/>
                </a:cubicBezTo>
                <a:close/>
                <a:moveTo>
                  <a:pt x="5856239" y="2812621"/>
                </a:moveTo>
                <a:cubicBezTo>
                  <a:pt x="5892963" y="2812621"/>
                  <a:pt x="5929686" y="2837989"/>
                  <a:pt x="5929686" y="2870605"/>
                </a:cubicBezTo>
                <a:cubicBezTo>
                  <a:pt x="5933358" y="2903221"/>
                  <a:pt x="5903980" y="2928589"/>
                  <a:pt x="5863584" y="2928589"/>
                </a:cubicBezTo>
                <a:cubicBezTo>
                  <a:pt x="5826861" y="2928589"/>
                  <a:pt x="5790138" y="2903221"/>
                  <a:pt x="5790138" y="2870605"/>
                </a:cubicBezTo>
                <a:cubicBezTo>
                  <a:pt x="5786465" y="2837989"/>
                  <a:pt x="5815844" y="2812621"/>
                  <a:pt x="5856239" y="2812621"/>
                </a:cubicBezTo>
                <a:close/>
                <a:moveTo>
                  <a:pt x="5684605" y="2812621"/>
                </a:moveTo>
                <a:cubicBezTo>
                  <a:pt x="5721329" y="2812621"/>
                  <a:pt x="5754380" y="2837989"/>
                  <a:pt x="5758052" y="2870605"/>
                </a:cubicBezTo>
                <a:cubicBezTo>
                  <a:pt x="5761724" y="2903221"/>
                  <a:pt x="5728673" y="2928589"/>
                  <a:pt x="5691950" y="2928589"/>
                </a:cubicBezTo>
                <a:cubicBezTo>
                  <a:pt x="5651554" y="2928589"/>
                  <a:pt x="5618504" y="2903221"/>
                  <a:pt x="5614831" y="2870605"/>
                </a:cubicBezTo>
                <a:cubicBezTo>
                  <a:pt x="5614831" y="2837989"/>
                  <a:pt x="5644210" y="2812621"/>
                  <a:pt x="5684605" y="2812621"/>
                </a:cubicBezTo>
                <a:close/>
                <a:moveTo>
                  <a:pt x="5512501" y="2812621"/>
                </a:moveTo>
                <a:cubicBezTo>
                  <a:pt x="5548977" y="2812621"/>
                  <a:pt x="5581805" y="2837989"/>
                  <a:pt x="5585452" y="2870605"/>
                </a:cubicBezTo>
                <a:cubicBezTo>
                  <a:pt x="5585452" y="2903221"/>
                  <a:pt x="5556272" y="2928589"/>
                  <a:pt x="5516149" y="2928589"/>
                </a:cubicBezTo>
                <a:cubicBezTo>
                  <a:pt x="5476026" y="2928589"/>
                  <a:pt x="5443198" y="2903221"/>
                  <a:pt x="5443198" y="2870605"/>
                </a:cubicBezTo>
                <a:cubicBezTo>
                  <a:pt x="5443198" y="2837989"/>
                  <a:pt x="5472379" y="2812621"/>
                  <a:pt x="5512501" y="2812621"/>
                </a:cubicBezTo>
                <a:close/>
                <a:moveTo>
                  <a:pt x="5336985" y="2812621"/>
                </a:moveTo>
                <a:cubicBezTo>
                  <a:pt x="5377544" y="2812621"/>
                  <a:pt x="5410729" y="2837989"/>
                  <a:pt x="5410729" y="2870605"/>
                </a:cubicBezTo>
                <a:cubicBezTo>
                  <a:pt x="5410729" y="2903221"/>
                  <a:pt x="5381231" y="2928589"/>
                  <a:pt x="5340672" y="2928589"/>
                </a:cubicBezTo>
                <a:cubicBezTo>
                  <a:pt x="5300112" y="2928589"/>
                  <a:pt x="5266927" y="2903221"/>
                  <a:pt x="5266927" y="2870605"/>
                </a:cubicBezTo>
                <a:cubicBezTo>
                  <a:pt x="5266927" y="2837989"/>
                  <a:pt x="5300112" y="2812621"/>
                  <a:pt x="5336985" y="2812621"/>
                </a:cubicBezTo>
                <a:close/>
                <a:moveTo>
                  <a:pt x="3098628" y="2812621"/>
                </a:moveTo>
                <a:cubicBezTo>
                  <a:pt x="3135306" y="2812621"/>
                  <a:pt x="3160981" y="2837989"/>
                  <a:pt x="3153645" y="2870605"/>
                </a:cubicBezTo>
                <a:cubicBezTo>
                  <a:pt x="3146311" y="2903221"/>
                  <a:pt x="3109631" y="2928589"/>
                  <a:pt x="3069284" y="2928589"/>
                </a:cubicBezTo>
                <a:cubicBezTo>
                  <a:pt x="3028939" y="2928589"/>
                  <a:pt x="3003265" y="2903221"/>
                  <a:pt x="3014267" y="2870605"/>
                </a:cubicBezTo>
                <a:cubicBezTo>
                  <a:pt x="3021602" y="2837989"/>
                  <a:pt x="3058283" y="2812621"/>
                  <a:pt x="3098628" y="2812621"/>
                </a:cubicBezTo>
                <a:close/>
                <a:moveTo>
                  <a:pt x="3300332" y="2673460"/>
                </a:moveTo>
                <a:cubicBezTo>
                  <a:pt x="3340829" y="2673460"/>
                  <a:pt x="3366600" y="2698948"/>
                  <a:pt x="3359237" y="2728078"/>
                </a:cubicBezTo>
                <a:cubicBezTo>
                  <a:pt x="3351874" y="2760849"/>
                  <a:pt x="3315058" y="2786337"/>
                  <a:pt x="3274561" y="2786337"/>
                </a:cubicBezTo>
                <a:cubicBezTo>
                  <a:pt x="3237746" y="2786337"/>
                  <a:pt x="3211975" y="2760849"/>
                  <a:pt x="3219338" y="2728078"/>
                </a:cubicBezTo>
                <a:cubicBezTo>
                  <a:pt x="3226701" y="2698948"/>
                  <a:pt x="3263517" y="2673460"/>
                  <a:pt x="3300332" y="2673460"/>
                </a:cubicBezTo>
                <a:close/>
                <a:moveTo>
                  <a:pt x="3131459" y="2673460"/>
                </a:moveTo>
                <a:cubicBezTo>
                  <a:pt x="3167907" y="2673460"/>
                  <a:pt x="3193420" y="2698948"/>
                  <a:pt x="3186130" y="2728078"/>
                </a:cubicBezTo>
                <a:cubicBezTo>
                  <a:pt x="3178841" y="2760849"/>
                  <a:pt x="3142394" y="2786337"/>
                  <a:pt x="3102302" y="2786337"/>
                </a:cubicBezTo>
                <a:cubicBezTo>
                  <a:pt x="3065855" y="2786337"/>
                  <a:pt x="3040341" y="2760849"/>
                  <a:pt x="3047631" y="2728078"/>
                </a:cubicBezTo>
                <a:cubicBezTo>
                  <a:pt x="3054920" y="2698948"/>
                  <a:pt x="3091368" y="2673460"/>
                  <a:pt x="3131459" y="2673460"/>
                </a:cubicBezTo>
                <a:close/>
                <a:moveTo>
                  <a:pt x="2960405" y="2673460"/>
                </a:moveTo>
                <a:cubicBezTo>
                  <a:pt x="3000751" y="2673460"/>
                  <a:pt x="3026426" y="2698948"/>
                  <a:pt x="3015422" y="2728078"/>
                </a:cubicBezTo>
                <a:cubicBezTo>
                  <a:pt x="3008087" y="2760849"/>
                  <a:pt x="2971408" y="2786337"/>
                  <a:pt x="2931062" y="2786337"/>
                </a:cubicBezTo>
                <a:cubicBezTo>
                  <a:pt x="2894383" y="2786337"/>
                  <a:pt x="2868709" y="2760849"/>
                  <a:pt x="2876045" y="2728078"/>
                </a:cubicBezTo>
                <a:cubicBezTo>
                  <a:pt x="2887048" y="2698948"/>
                  <a:pt x="2923726" y="2673460"/>
                  <a:pt x="2960405" y="2673460"/>
                </a:cubicBezTo>
                <a:close/>
                <a:moveTo>
                  <a:pt x="2791504" y="2673460"/>
                </a:moveTo>
                <a:cubicBezTo>
                  <a:pt x="2827822" y="2673460"/>
                  <a:pt x="2853246" y="2698948"/>
                  <a:pt x="2845982" y="2728078"/>
                </a:cubicBezTo>
                <a:cubicBezTo>
                  <a:pt x="2835086" y="2760849"/>
                  <a:pt x="2798768" y="2786337"/>
                  <a:pt x="2758817" y="2786337"/>
                </a:cubicBezTo>
                <a:cubicBezTo>
                  <a:pt x="2722498" y="2786337"/>
                  <a:pt x="2697074" y="2760849"/>
                  <a:pt x="2707970" y="2728078"/>
                </a:cubicBezTo>
                <a:cubicBezTo>
                  <a:pt x="2715234" y="2698948"/>
                  <a:pt x="2755185" y="2673460"/>
                  <a:pt x="2791504" y="2673460"/>
                </a:cubicBezTo>
                <a:close/>
                <a:moveTo>
                  <a:pt x="2624121" y="2673460"/>
                </a:moveTo>
                <a:cubicBezTo>
                  <a:pt x="2660668" y="2673460"/>
                  <a:pt x="2686251" y="2698948"/>
                  <a:pt x="2675287" y="2728078"/>
                </a:cubicBezTo>
                <a:cubicBezTo>
                  <a:pt x="2667978" y="2760849"/>
                  <a:pt x="2627775" y="2786337"/>
                  <a:pt x="2587573" y="2786337"/>
                </a:cubicBezTo>
                <a:cubicBezTo>
                  <a:pt x="2551026" y="2786337"/>
                  <a:pt x="2525442" y="2760849"/>
                  <a:pt x="2536407" y="2728078"/>
                </a:cubicBezTo>
                <a:cubicBezTo>
                  <a:pt x="2547371" y="2698948"/>
                  <a:pt x="2583918" y="2673460"/>
                  <a:pt x="2624121" y="2673460"/>
                </a:cubicBezTo>
                <a:close/>
                <a:moveTo>
                  <a:pt x="2451330" y="2673460"/>
                </a:moveTo>
                <a:cubicBezTo>
                  <a:pt x="2491280" y="2673460"/>
                  <a:pt x="2513071" y="2698948"/>
                  <a:pt x="2502176" y="2728078"/>
                </a:cubicBezTo>
                <a:cubicBezTo>
                  <a:pt x="2494912" y="2760849"/>
                  <a:pt x="2454961" y="2786337"/>
                  <a:pt x="2415011" y="2786337"/>
                </a:cubicBezTo>
                <a:cubicBezTo>
                  <a:pt x="2378692" y="2786337"/>
                  <a:pt x="2356900" y="2760849"/>
                  <a:pt x="2364164" y="2728078"/>
                </a:cubicBezTo>
                <a:cubicBezTo>
                  <a:pt x="2375060" y="2698948"/>
                  <a:pt x="2415011" y="2673460"/>
                  <a:pt x="2451330" y="2673460"/>
                </a:cubicBezTo>
                <a:close/>
                <a:moveTo>
                  <a:pt x="2283948" y="2673460"/>
                </a:moveTo>
                <a:cubicBezTo>
                  <a:pt x="2320495" y="2673460"/>
                  <a:pt x="2346078" y="2698948"/>
                  <a:pt x="2335114" y="2728078"/>
                </a:cubicBezTo>
                <a:cubicBezTo>
                  <a:pt x="2324150" y="2760849"/>
                  <a:pt x="2283948" y="2786337"/>
                  <a:pt x="2243745" y="2786337"/>
                </a:cubicBezTo>
                <a:cubicBezTo>
                  <a:pt x="2207198" y="2786337"/>
                  <a:pt x="2185269" y="2760849"/>
                  <a:pt x="2196234" y="2728078"/>
                </a:cubicBezTo>
                <a:cubicBezTo>
                  <a:pt x="2207198" y="2698948"/>
                  <a:pt x="2243745" y="2673460"/>
                  <a:pt x="2283948" y="2673460"/>
                </a:cubicBezTo>
                <a:close/>
                <a:moveTo>
                  <a:pt x="10763362" y="2673458"/>
                </a:moveTo>
                <a:cubicBezTo>
                  <a:pt x="10800163" y="2673458"/>
                  <a:pt x="10848003" y="2698946"/>
                  <a:pt x="10870084" y="2728076"/>
                </a:cubicBezTo>
                <a:cubicBezTo>
                  <a:pt x="10892164" y="2760847"/>
                  <a:pt x="10877444" y="2786335"/>
                  <a:pt x="10836963" y="2786335"/>
                </a:cubicBezTo>
                <a:cubicBezTo>
                  <a:pt x="10796482" y="2786335"/>
                  <a:pt x="10748642" y="2760847"/>
                  <a:pt x="10730241" y="2728076"/>
                </a:cubicBezTo>
                <a:cubicBezTo>
                  <a:pt x="10708161" y="2698946"/>
                  <a:pt x="10726561" y="2673458"/>
                  <a:pt x="10763362" y="2673458"/>
                </a:cubicBezTo>
                <a:close/>
                <a:moveTo>
                  <a:pt x="10082896" y="2673458"/>
                </a:moveTo>
                <a:cubicBezTo>
                  <a:pt x="10123292" y="2673458"/>
                  <a:pt x="10167360" y="2698946"/>
                  <a:pt x="10185721" y="2728076"/>
                </a:cubicBezTo>
                <a:cubicBezTo>
                  <a:pt x="10204083" y="2760847"/>
                  <a:pt x="10189394" y="2786335"/>
                  <a:pt x="10148998" y="2786335"/>
                </a:cubicBezTo>
                <a:cubicBezTo>
                  <a:pt x="10108602" y="2786335"/>
                  <a:pt x="10064534" y="2760847"/>
                  <a:pt x="10046173" y="2728076"/>
                </a:cubicBezTo>
                <a:cubicBezTo>
                  <a:pt x="10027811" y="2698946"/>
                  <a:pt x="10046173" y="2673458"/>
                  <a:pt x="10082896" y="2673458"/>
                </a:cubicBezTo>
                <a:close/>
                <a:moveTo>
                  <a:pt x="9915595" y="2673458"/>
                </a:moveTo>
                <a:cubicBezTo>
                  <a:pt x="9955764" y="2673458"/>
                  <a:pt x="9999586" y="2698946"/>
                  <a:pt x="10017845" y="2728076"/>
                </a:cubicBezTo>
                <a:cubicBezTo>
                  <a:pt x="10032452" y="2760847"/>
                  <a:pt x="10017845" y="2786335"/>
                  <a:pt x="9977675" y="2786335"/>
                </a:cubicBezTo>
                <a:cubicBezTo>
                  <a:pt x="9937506" y="2786335"/>
                  <a:pt x="9893684" y="2760847"/>
                  <a:pt x="9875425" y="2728076"/>
                </a:cubicBezTo>
                <a:cubicBezTo>
                  <a:pt x="9860818" y="2698946"/>
                  <a:pt x="9879077" y="2673458"/>
                  <a:pt x="9915595" y="2673458"/>
                </a:cubicBezTo>
                <a:close/>
                <a:moveTo>
                  <a:pt x="9746396" y="2673458"/>
                </a:moveTo>
                <a:cubicBezTo>
                  <a:pt x="9783120" y="2673458"/>
                  <a:pt x="9827188" y="2698946"/>
                  <a:pt x="9845549" y="2728076"/>
                </a:cubicBezTo>
                <a:cubicBezTo>
                  <a:pt x="9863911" y="2760847"/>
                  <a:pt x="9845549" y="2786335"/>
                  <a:pt x="9805154" y="2786335"/>
                </a:cubicBezTo>
                <a:cubicBezTo>
                  <a:pt x="9764758" y="2786335"/>
                  <a:pt x="9720690" y="2760847"/>
                  <a:pt x="9706001" y="2728076"/>
                </a:cubicBezTo>
                <a:cubicBezTo>
                  <a:pt x="9687639" y="2698946"/>
                  <a:pt x="9706001" y="2673458"/>
                  <a:pt x="9746396" y="2673458"/>
                </a:cubicBezTo>
                <a:close/>
                <a:moveTo>
                  <a:pt x="9575422" y="2673458"/>
                </a:moveTo>
                <a:cubicBezTo>
                  <a:pt x="9615591" y="2673458"/>
                  <a:pt x="9659413" y="2698946"/>
                  <a:pt x="9674020" y="2728076"/>
                </a:cubicBezTo>
                <a:cubicBezTo>
                  <a:pt x="9692279" y="2760847"/>
                  <a:pt x="9674020" y="2786335"/>
                  <a:pt x="9633850" y="2786335"/>
                </a:cubicBezTo>
                <a:cubicBezTo>
                  <a:pt x="9593681" y="2786335"/>
                  <a:pt x="9549859" y="2760847"/>
                  <a:pt x="9535252" y="2728076"/>
                </a:cubicBezTo>
                <a:cubicBezTo>
                  <a:pt x="9520645" y="2698946"/>
                  <a:pt x="9538904" y="2673458"/>
                  <a:pt x="9575422" y="2673458"/>
                </a:cubicBezTo>
                <a:close/>
                <a:moveTo>
                  <a:pt x="9407441" y="2673458"/>
                </a:moveTo>
                <a:cubicBezTo>
                  <a:pt x="9443958" y="2673458"/>
                  <a:pt x="9487780" y="2698946"/>
                  <a:pt x="9506039" y="2728076"/>
                </a:cubicBezTo>
                <a:cubicBezTo>
                  <a:pt x="9520646" y="2760847"/>
                  <a:pt x="9502387" y="2786335"/>
                  <a:pt x="9462217" y="2786335"/>
                </a:cubicBezTo>
                <a:cubicBezTo>
                  <a:pt x="9425700" y="2786335"/>
                  <a:pt x="9381878" y="2760847"/>
                  <a:pt x="9363619" y="2728076"/>
                </a:cubicBezTo>
                <a:cubicBezTo>
                  <a:pt x="9349012" y="2698946"/>
                  <a:pt x="9367271" y="2673458"/>
                  <a:pt x="9407441" y="2673458"/>
                </a:cubicBezTo>
                <a:close/>
                <a:moveTo>
                  <a:pt x="9239094" y="2673458"/>
                </a:moveTo>
                <a:cubicBezTo>
                  <a:pt x="9275733" y="2673458"/>
                  <a:pt x="9319701" y="2698946"/>
                  <a:pt x="9334356" y="2728076"/>
                </a:cubicBezTo>
                <a:cubicBezTo>
                  <a:pt x="9349012" y="2760847"/>
                  <a:pt x="9330692" y="2786335"/>
                  <a:pt x="9290389" y="2786335"/>
                </a:cubicBezTo>
                <a:cubicBezTo>
                  <a:pt x="9253750" y="2786335"/>
                  <a:pt x="9209782" y="2760847"/>
                  <a:pt x="9195127" y="2728076"/>
                </a:cubicBezTo>
                <a:cubicBezTo>
                  <a:pt x="9180471" y="2698946"/>
                  <a:pt x="9198791" y="2673458"/>
                  <a:pt x="9239094" y="2673458"/>
                </a:cubicBezTo>
                <a:close/>
                <a:moveTo>
                  <a:pt x="9066923" y="2673458"/>
                </a:moveTo>
                <a:cubicBezTo>
                  <a:pt x="9106856" y="2673458"/>
                  <a:pt x="9146790" y="2698946"/>
                  <a:pt x="9161311" y="2728076"/>
                </a:cubicBezTo>
                <a:cubicBezTo>
                  <a:pt x="9175832" y="2760847"/>
                  <a:pt x="9157680" y="2786335"/>
                  <a:pt x="9117747" y="2786335"/>
                </a:cubicBezTo>
                <a:cubicBezTo>
                  <a:pt x="9081444" y="2786335"/>
                  <a:pt x="9037880" y="2760847"/>
                  <a:pt x="9023359" y="2728076"/>
                </a:cubicBezTo>
                <a:cubicBezTo>
                  <a:pt x="9008838" y="2698946"/>
                  <a:pt x="9030620" y="2673458"/>
                  <a:pt x="9066923" y="2673458"/>
                </a:cubicBezTo>
                <a:close/>
                <a:moveTo>
                  <a:pt x="6521836" y="2673458"/>
                </a:moveTo>
                <a:cubicBezTo>
                  <a:pt x="6562076" y="2673458"/>
                  <a:pt x="6595000" y="2698946"/>
                  <a:pt x="6602316" y="2728076"/>
                </a:cubicBezTo>
                <a:cubicBezTo>
                  <a:pt x="6605974" y="2760847"/>
                  <a:pt x="6580367" y="2786335"/>
                  <a:pt x="6540127" y="2786335"/>
                </a:cubicBezTo>
                <a:cubicBezTo>
                  <a:pt x="6503545" y="2786335"/>
                  <a:pt x="6466963" y="2760847"/>
                  <a:pt x="6463305" y="2728076"/>
                </a:cubicBezTo>
                <a:cubicBezTo>
                  <a:pt x="6455988" y="2698946"/>
                  <a:pt x="6485254" y="2673458"/>
                  <a:pt x="6521836" y="2673458"/>
                </a:cubicBezTo>
                <a:close/>
                <a:moveTo>
                  <a:pt x="6353550" y="2673458"/>
                </a:moveTo>
                <a:cubicBezTo>
                  <a:pt x="6390273" y="2673458"/>
                  <a:pt x="6426997" y="2698946"/>
                  <a:pt x="6430669" y="2728076"/>
                </a:cubicBezTo>
                <a:cubicBezTo>
                  <a:pt x="6434341" y="2760847"/>
                  <a:pt x="6408635" y="2786335"/>
                  <a:pt x="6368239" y="2786335"/>
                </a:cubicBezTo>
                <a:cubicBezTo>
                  <a:pt x="6331516" y="2786335"/>
                  <a:pt x="6294793" y="2760847"/>
                  <a:pt x="6291121" y="2728076"/>
                </a:cubicBezTo>
                <a:cubicBezTo>
                  <a:pt x="6287448" y="2698946"/>
                  <a:pt x="6316827" y="2673458"/>
                  <a:pt x="6353550" y="2673458"/>
                </a:cubicBezTo>
                <a:close/>
                <a:moveTo>
                  <a:pt x="6013376" y="2673458"/>
                </a:moveTo>
                <a:cubicBezTo>
                  <a:pt x="6053772" y="2673458"/>
                  <a:pt x="6086823" y="2698946"/>
                  <a:pt x="6090495" y="2728076"/>
                </a:cubicBezTo>
                <a:cubicBezTo>
                  <a:pt x="6094167" y="2760847"/>
                  <a:pt x="6064789" y="2786335"/>
                  <a:pt x="6024393" y="2786335"/>
                </a:cubicBezTo>
                <a:cubicBezTo>
                  <a:pt x="5987670" y="2786335"/>
                  <a:pt x="5950947" y="2760847"/>
                  <a:pt x="5950947" y="2728076"/>
                </a:cubicBezTo>
                <a:cubicBezTo>
                  <a:pt x="5947274" y="2698946"/>
                  <a:pt x="5976653" y="2673458"/>
                  <a:pt x="6013376" y="2673458"/>
                </a:cubicBezTo>
                <a:close/>
                <a:moveTo>
                  <a:pt x="5845414" y="2673458"/>
                </a:moveTo>
                <a:cubicBezTo>
                  <a:pt x="5882138" y="2673458"/>
                  <a:pt x="5915189" y="2698946"/>
                  <a:pt x="5918861" y="2728076"/>
                </a:cubicBezTo>
                <a:cubicBezTo>
                  <a:pt x="5922533" y="2760847"/>
                  <a:pt x="5893155" y="2786335"/>
                  <a:pt x="5852759" y="2786335"/>
                </a:cubicBezTo>
                <a:cubicBezTo>
                  <a:pt x="5816036" y="2786335"/>
                  <a:pt x="5782985" y="2760847"/>
                  <a:pt x="5779313" y="2728076"/>
                </a:cubicBezTo>
                <a:cubicBezTo>
                  <a:pt x="5775640" y="2698946"/>
                  <a:pt x="5805019" y="2673458"/>
                  <a:pt x="5845414" y="2673458"/>
                </a:cubicBezTo>
                <a:close/>
                <a:moveTo>
                  <a:pt x="5672757" y="2673458"/>
                </a:moveTo>
                <a:cubicBezTo>
                  <a:pt x="5712880" y="2673458"/>
                  <a:pt x="5745708" y="2698946"/>
                  <a:pt x="5745708" y="2728076"/>
                </a:cubicBezTo>
                <a:cubicBezTo>
                  <a:pt x="5749355" y="2760847"/>
                  <a:pt x="5720175" y="2786335"/>
                  <a:pt x="5680052" y="2786335"/>
                </a:cubicBezTo>
                <a:cubicBezTo>
                  <a:pt x="5643577" y="2786335"/>
                  <a:pt x="5610749" y="2760847"/>
                  <a:pt x="5607101" y="2728076"/>
                </a:cubicBezTo>
                <a:cubicBezTo>
                  <a:pt x="5607101" y="2698946"/>
                  <a:pt x="5636282" y="2673458"/>
                  <a:pt x="5672757" y="2673458"/>
                </a:cubicBezTo>
                <a:close/>
                <a:moveTo>
                  <a:pt x="5504770" y="2673458"/>
                </a:moveTo>
                <a:cubicBezTo>
                  <a:pt x="5544893" y="2673458"/>
                  <a:pt x="5574074" y="2698946"/>
                  <a:pt x="5577721" y="2728076"/>
                </a:cubicBezTo>
                <a:cubicBezTo>
                  <a:pt x="5577721" y="2760847"/>
                  <a:pt x="5548541" y="2786335"/>
                  <a:pt x="5508418" y="2786335"/>
                </a:cubicBezTo>
                <a:cubicBezTo>
                  <a:pt x="5471943" y="2786335"/>
                  <a:pt x="5439115" y="2760847"/>
                  <a:pt x="5439115" y="2728076"/>
                </a:cubicBezTo>
                <a:cubicBezTo>
                  <a:pt x="5435467" y="2698946"/>
                  <a:pt x="5468295" y="2673458"/>
                  <a:pt x="5504770" y="2673458"/>
                </a:cubicBezTo>
                <a:close/>
                <a:moveTo>
                  <a:pt x="5336508" y="2673458"/>
                </a:moveTo>
                <a:cubicBezTo>
                  <a:pt x="5373130" y="2673458"/>
                  <a:pt x="5406089" y="2698946"/>
                  <a:pt x="5406089" y="2728076"/>
                </a:cubicBezTo>
                <a:cubicBezTo>
                  <a:pt x="5406089" y="2760847"/>
                  <a:pt x="5376792" y="2786335"/>
                  <a:pt x="5336508" y="2786335"/>
                </a:cubicBezTo>
                <a:cubicBezTo>
                  <a:pt x="5299887" y="2786335"/>
                  <a:pt x="5266927" y="2760847"/>
                  <a:pt x="5266927" y="2728076"/>
                </a:cubicBezTo>
                <a:cubicBezTo>
                  <a:pt x="5266927" y="2698946"/>
                  <a:pt x="5296225" y="2673458"/>
                  <a:pt x="5336508" y="2673458"/>
                </a:cubicBezTo>
                <a:close/>
                <a:moveTo>
                  <a:pt x="3161172" y="2537392"/>
                </a:moveTo>
                <a:cubicBezTo>
                  <a:pt x="3201669" y="2537392"/>
                  <a:pt x="3227440" y="2559349"/>
                  <a:pt x="3220077" y="2592284"/>
                </a:cubicBezTo>
                <a:cubicBezTo>
                  <a:pt x="3212714" y="2621560"/>
                  <a:pt x="3175898" y="2647176"/>
                  <a:pt x="3135401" y="2647176"/>
                </a:cubicBezTo>
                <a:cubicBezTo>
                  <a:pt x="3098585" y="2647176"/>
                  <a:pt x="3072815" y="2621560"/>
                  <a:pt x="3080178" y="2592284"/>
                </a:cubicBezTo>
                <a:cubicBezTo>
                  <a:pt x="3087541" y="2559349"/>
                  <a:pt x="3124357" y="2537392"/>
                  <a:pt x="3161172" y="2537392"/>
                </a:cubicBezTo>
                <a:close/>
                <a:moveTo>
                  <a:pt x="2996937" y="2537392"/>
                </a:moveTo>
                <a:cubicBezTo>
                  <a:pt x="3033384" y="2537392"/>
                  <a:pt x="3058897" y="2559349"/>
                  <a:pt x="3051608" y="2592284"/>
                </a:cubicBezTo>
                <a:cubicBezTo>
                  <a:pt x="3044318" y="2621560"/>
                  <a:pt x="3007871" y="2647176"/>
                  <a:pt x="2967779" y="2647176"/>
                </a:cubicBezTo>
                <a:cubicBezTo>
                  <a:pt x="2931332" y="2647176"/>
                  <a:pt x="2905819" y="2621560"/>
                  <a:pt x="2913108" y="2592284"/>
                </a:cubicBezTo>
                <a:cubicBezTo>
                  <a:pt x="2920398" y="2559349"/>
                  <a:pt x="2960490" y="2537392"/>
                  <a:pt x="2996937" y="2537392"/>
                </a:cubicBezTo>
                <a:close/>
                <a:moveTo>
                  <a:pt x="2828397" y="2537392"/>
                </a:moveTo>
                <a:cubicBezTo>
                  <a:pt x="2864844" y="2537392"/>
                  <a:pt x="2890357" y="2559349"/>
                  <a:pt x="2883068" y="2592284"/>
                </a:cubicBezTo>
                <a:cubicBezTo>
                  <a:pt x="2875778" y="2621560"/>
                  <a:pt x="2835686" y="2647176"/>
                  <a:pt x="2799239" y="2647176"/>
                </a:cubicBezTo>
                <a:cubicBezTo>
                  <a:pt x="2759147" y="2647176"/>
                  <a:pt x="2737279" y="2621560"/>
                  <a:pt x="2744568" y="2592284"/>
                </a:cubicBezTo>
                <a:cubicBezTo>
                  <a:pt x="2755502" y="2559349"/>
                  <a:pt x="2791949" y="2537392"/>
                  <a:pt x="2828397" y="2537392"/>
                </a:cubicBezTo>
                <a:close/>
                <a:moveTo>
                  <a:pt x="2659856" y="2537392"/>
                </a:moveTo>
                <a:cubicBezTo>
                  <a:pt x="2699949" y="2537392"/>
                  <a:pt x="2721817" y="2559349"/>
                  <a:pt x="2714527" y="2592284"/>
                </a:cubicBezTo>
                <a:cubicBezTo>
                  <a:pt x="2703593" y="2621560"/>
                  <a:pt x="2667146" y="2647176"/>
                  <a:pt x="2630699" y="2647176"/>
                </a:cubicBezTo>
                <a:cubicBezTo>
                  <a:pt x="2590607" y="2647176"/>
                  <a:pt x="2568739" y="2621560"/>
                  <a:pt x="2576028" y="2592284"/>
                </a:cubicBezTo>
                <a:cubicBezTo>
                  <a:pt x="2586962" y="2559349"/>
                  <a:pt x="2623409" y="2537392"/>
                  <a:pt x="2659856" y="2537392"/>
                </a:cubicBezTo>
                <a:close/>
                <a:moveTo>
                  <a:pt x="2495918" y="2537392"/>
                </a:moveTo>
                <a:cubicBezTo>
                  <a:pt x="2532733" y="2537392"/>
                  <a:pt x="2554823" y="2559349"/>
                  <a:pt x="2547460" y="2592284"/>
                </a:cubicBezTo>
                <a:cubicBezTo>
                  <a:pt x="2536415" y="2621560"/>
                  <a:pt x="2499599" y="2647176"/>
                  <a:pt x="2459102" y="2647176"/>
                </a:cubicBezTo>
                <a:cubicBezTo>
                  <a:pt x="2422286" y="2647176"/>
                  <a:pt x="2400197" y="2621560"/>
                  <a:pt x="2407560" y="2592284"/>
                </a:cubicBezTo>
                <a:cubicBezTo>
                  <a:pt x="2418605" y="2559349"/>
                  <a:pt x="2459102" y="2537392"/>
                  <a:pt x="2495918" y="2537392"/>
                </a:cubicBezTo>
                <a:close/>
                <a:moveTo>
                  <a:pt x="2327021" y="2537392"/>
                </a:moveTo>
                <a:cubicBezTo>
                  <a:pt x="2363699" y="2537392"/>
                  <a:pt x="2389374" y="2559349"/>
                  <a:pt x="2378371" y="2592284"/>
                </a:cubicBezTo>
                <a:cubicBezTo>
                  <a:pt x="2367367" y="2621560"/>
                  <a:pt x="2330689" y="2647176"/>
                  <a:pt x="2290343" y="2647176"/>
                </a:cubicBezTo>
                <a:cubicBezTo>
                  <a:pt x="2253664" y="2647176"/>
                  <a:pt x="2231657" y="2621560"/>
                  <a:pt x="2238993" y="2592284"/>
                </a:cubicBezTo>
                <a:cubicBezTo>
                  <a:pt x="2249997" y="2559349"/>
                  <a:pt x="2290343" y="2537392"/>
                  <a:pt x="2327021" y="2537392"/>
                </a:cubicBezTo>
                <a:close/>
                <a:moveTo>
                  <a:pt x="2162355" y="2537392"/>
                </a:moveTo>
                <a:cubicBezTo>
                  <a:pt x="2198903" y="2537392"/>
                  <a:pt x="2220831" y="2559349"/>
                  <a:pt x="2209867" y="2592284"/>
                </a:cubicBezTo>
                <a:cubicBezTo>
                  <a:pt x="2198903" y="2621560"/>
                  <a:pt x="2158700" y="2647176"/>
                  <a:pt x="2122153" y="2647176"/>
                </a:cubicBezTo>
                <a:cubicBezTo>
                  <a:pt x="2081951" y="2647176"/>
                  <a:pt x="2060022" y="2621560"/>
                  <a:pt x="2070986" y="2592284"/>
                </a:cubicBezTo>
                <a:cubicBezTo>
                  <a:pt x="2081951" y="2559349"/>
                  <a:pt x="2122153" y="2537392"/>
                  <a:pt x="2162355" y="2537392"/>
                </a:cubicBezTo>
                <a:close/>
                <a:moveTo>
                  <a:pt x="3329152" y="2537391"/>
                </a:moveTo>
                <a:cubicBezTo>
                  <a:pt x="3365734" y="2537391"/>
                  <a:pt x="3391342" y="2559348"/>
                  <a:pt x="3387683" y="2592283"/>
                </a:cubicBezTo>
                <a:cubicBezTo>
                  <a:pt x="3380367" y="2621559"/>
                  <a:pt x="3343785" y="2647175"/>
                  <a:pt x="3307202" y="2647175"/>
                </a:cubicBezTo>
                <a:cubicBezTo>
                  <a:pt x="3266962" y="2647175"/>
                  <a:pt x="3241355" y="2621559"/>
                  <a:pt x="3248671" y="2592283"/>
                </a:cubicBezTo>
                <a:cubicBezTo>
                  <a:pt x="3255988" y="2559348"/>
                  <a:pt x="3292570" y="2537391"/>
                  <a:pt x="3329152" y="2537391"/>
                </a:cubicBezTo>
                <a:close/>
                <a:moveTo>
                  <a:pt x="10006264" y="2537390"/>
                </a:moveTo>
                <a:cubicBezTo>
                  <a:pt x="10046434" y="2537390"/>
                  <a:pt x="10090255" y="2559347"/>
                  <a:pt x="10108514" y="2592282"/>
                </a:cubicBezTo>
                <a:cubicBezTo>
                  <a:pt x="10126773" y="2621558"/>
                  <a:pt x="10108514" y="2647174"/>
                  <a:pt x="10071996" y="2647174"/>
                </a:cubicBezTo>
                <a:cubicBezTo>
                  <a:pt x="10031827" y="2647174"/>
                  <a:pt x="9988005" y="2621558"/>
                  <a:pt x="9969746" y="2592282"/>
                </a:cubicBezTo>
                <a:cubicBezTo>
                  <a:pt x="9955139" y="2559347"/>
                  <a:pt x="9969746" y="2537390"/>
                  <a:pt x="10006264" y="2537390"/>
                </a:cubicBezTo>
                <a:close/>
                <a:moveTo>
                  <a:pt x="9841557" y="2537390"/>
                </a:moveTo>
                <a:cubicBezTo>
                  <a:pt x="9878196" y="2537390"/>
                  <a:pt x="9922164" y="2559347"/>
                  <a:pt x="9940483" y="2592282"/>
                </a:cubicBezTo>
                <a:cubicBezTo>
                  <a:pt x="9955139" y="2621558"/>
                  <a:pt x="9940483" y="2647174"/>
                  <a:pt x="9900180" y="2647174"/>
                </a:cubicBezTo>
                <a:cubicBezTo>
                  <a:pt x="9863541" y="2647174"/>
                  <a:pt x="9819573" y="2621558"/>
                  <a:pt x="9801254" y="2592282"/>
                </a:cubicBezTo>
                <a:cubicBezTo>
                  <a:pt x="9786598" y="2559347"/>
                  <a:pt x="9804918" y="2537390"/>
                  <a:pt x="9841557" y="2537390"/>
                </a:cubicBezTo>
                <a:close/>
                <a:moveTo>
                  <a:pt x="9674060" y="2537390"/>
                </a:moveTo>
                <a:cubicBezTo>
                  <a:pt x="9710363" y="2537390"/>
                  <a:pt x="9753926" y="2559347"/>
                  <a:pt x="9772078" y="2592282"/>
                </a:cubicBezTo>
                <a:cubicBezTo>
                  <a:pt x="9786599" y="2621558"/>
                  <a:pt x="9772078" y="2647174"/>
                  <a:pt x="9732144" y="2647174"/>
                </a:cubicBezTo>
                <a:cubicBezTo>
                  <a:pt x="9695841" y="2647174"/>
                  <a:pt x="9652278" y="2621558"/>
                  <a:pt x="9634126" y="2592282"/>
                </a:cubicBezTo>
                <a:cubicBezTo>
                  <a:pt x="9619605" y="2559347"/>
                  <a:pt x="9637757" y="2537390"/>
                  <a:pt x="9674060" y="2537390"/>
                </a:cubicBezTo>
                <a:close/>
                <a:moveTo>
                  <a:pt x="9506023" y="2537390"/>
                </a:moveTo>
                <a:cubicBezTo>
                  <a:pt x="9546326" y="2537390"/>
                  <a:pt x="9590294" y="2559347"/>
                  <a:pt x="9604949" y="2592282"/>
                </a:cubicBezTo>
                <a:cubicBezTo>
                  <a:pt x="9619605" y="2621558"/>
                  <a:pt x="9601285" y="2647174"/>
                  <a:pt x="9564646" y="2647174"/>
                </a:cubicBezTo>
                <a:cubicBezTo>
                  <a:pt x="9524343" y="2647174"/>
                  <a:pt x="9484039" y="2621558"/>
                  <a:pt x="9465720" y="2592282"/>
                </a:cubicBezTo>
                <a:cubicBezTo>
                  <a:pt x="9451064" y="2559347"/>
                  <a:pt x="9469384" y="2537390"/>
                  <a:pt x="9506023" y="2537390"/>
                </a:cubicBezTo>
                <a:close/>
                <a:moveTo>
                  <a:pt x="9341146" y="2537390"/>
                </a:moveTo>
                <a:cubicBezTo>
                  <a:pt x="9377785" y="2537390"/>
                  <a:pt x="9421753" y="2559347"/>
                  <a:pt x="9436408" y="2592282"/>
                </a:cubicBezTo>
                <a:cubicBezTo>
                  <a:pt x="9451064" y="2621558"/>
                  <a:pt x="9432744" y="2647174"/>
                  <a:pt x="9396105" y="2647174"/>
                </a:cubicBezTo>
                <a:cubicBezTo>
                  <a:pt x="9355802" y="2647174"/>
                  <a:pt x="9311834" y="2621558"/>
                  <a:pt x="9297179" y="2592282"/>
                </a:cubicBezTo>
                <a:cubicBezTo>
                  <a:pt x="9282523" y="2559347"/>
                  <a:pt x="9304507" y="2537390"/>
                  <a:pt x="9341146" y="2537390"/>
                </a:cubicBezTo>
                <a:close/>
                <a:moveTo>
                  <a:pt x="9173255" y="2537390"/>
                </a:moveTo>
                <a:cubicBezTo>
                  <a:pt x="9209678" y="2537390"/>
                  <a:pt x="9253385" y="2559347"/>
                  <a:pt x="9267954" y="2592282"/>
                </a:cubicBezTo>
                <a:cubicBezTo>
                  <a:pt x="9282523" y="2621558"/>
                  <a:pt x="9264312" y="2647174"/>
                  <a:pt x="9224247" y="2647174"/>
                </a:cubicBezTo>
                <a:cubicBezTo>
                  <a:pt x="9187824" y="2647174"/>
                  <a:pt x="9144117" y="2621558"/>
                  <a:pt x="9129548" y="2592282"/>
                </a:cubicBezTo>
                <a:cubicBezTo>
                  <a:pt x="9118621" y="2559347"/>
                  <a:pt x="9136832" y="2537390"/>
                  <a:pt x="9173255" y="2537390"/>
                </a:cubicBezTo>
                <a:close/>
                <a:moveTo>
                  <a:pt x="6503536" y="2537390"/>
                </a:moveTo>
                <a:cubicBezTo>
                  <a:pt x="6540259" y="2537390"/>
                  <a:pt x="6573310" y="2559347"/>
                  <a:pt x="6580655" y="2592282"/>
                </a:cubicBezTo>
                <a:cubicBezTo>
                  <a:pt x="6584327" y="2621558"/>
                  <a:pt x="6558621" y="2647174"/>
                  <a:pt x="6518225" y="2647174"/>
                </a:cubicBezTo>
                <a:cubicBezTo>
                  <a:pt x="6481502" y="2647174"/>
                  <a:pt x="6444779" y="2621558"/>
                  <a:pt x="6441107" y="2592282"/>
                </a:cubicBezTo>
                <a:cubicBezTo>
                  <a:pt x="6437434" y="2559347"/>
                  <a:pt x="6463141" y="2537390"/>
                  <a:pt x="6503536" y="2537390"/>
                </a:cubicBezTo>
                <a:close/>
                <a:moveTo>
                  <a:pt x="6166454" y="2537390"/>
                </a:moveTo>
                <a:cubicBezTo>
                  <a:pt x="6206850" y="2537390"/>
                  <a:pt x="6239901" y="2559347"/>
                  <a:pt x="6243573" y="2592282"/>
                </a:cubicBezTo>
                <a:cubicBezTo>
                  <a:pt x="6247245" y="2621558"/>
                  <a:pt x="6217867" y="2647174"/>
                  <a:pt x="6181143" y="2647174"/>
                </a:cubicBezTo>
                <a:cubicBezTo>
                  <a:pt x="6140748" y="2647174"/>
                  <a:pt x="6107697" y="2621558"/>
                  <a:pt x="6104025" y="2592282"/>
                </a:cubicBezTo>
                <a:cubicBezTo>
                  <a:pt x="6100352" y="2559347"/>
                  <a:pt x="6129731" y="2537390"/>
                  <a:pt x="6166454" y="2537390"/>
                </a:cubicBezTo>
                <a:close/>
                <a:moveTo>
                  <a:pt x="6002106" y="2537390"/>
                </a:moveTo>
                <a:cubicBezTo>
                  <a:pt x="6038581" y="2537390"/>
                  <a:pt x="6071409" y="2559347"/>
                  <a:pt x="6075057" y="2592282"/>
                </a:cubicBezTo>
                <a:cubicBezTo>
                  <a:pt x="6078704" y="2621558"/>
                  <a:pt x="6049524" y="2647174"/>
                  <a:pt x="6013049" y="2647174"/>
                </a:cubicBezTo>
                <a:cubicBezTo>
                  <a:pt x="5972926" y="2647174"/>
                  <a:pt x="5940098" y="2621558"/>
                  <a:pt x="5936450" y="2592282"/>
                </a:cubicBezTo>
                <a:cubicBezTo>
                  <a:pt x="5936450" y="2559347"/>
                  <a:pt x="5961983" y="2537390"/>
                  <a:pt x="6002106" y="2537390"/>
                </a:cubicBezTo>
                <a:close/>
                <a:moveTo>
                  <a:pt x="5833566" y="2537390"/>
                </a:moveTo>
                <a:cubicBezTo>
                  <a:pt x="5870041" y="2537390"/>
                  <a:pt x="5902869" y="2559347"/>
                  <a:pt x="5906517" y="2592282"/>
                </a:cubicBezTo>
                <a:cubicBezTo>
                  <a:pt x="5910164" y="2621558"/>
                  <a:pt x="5880984" y="2647174"/>
                  <a:pt x="5840861" y="2647174"/>
                </a:cubicBezTo>
                <a:cubicBezTo>
                  <a:pt x="5804386" y="2647174"/>
                  <a:pt x="5771558" y="2621558"/>
                  <a:pt x="5767910" y="2592282"/>
                </a:cubicBezTo>
                <a:cubicBezTo>
                  <a:pt x="5767910" y="2559347"/>
                  <a:pt x="5797091" y="2537390"/>
                  <a:pt x="5833566" y="2537390"/>
                </a:cubicBezTo>
                <a:close/>
                <a:moveTo>
                  <a:pt x="5665739" y="2537390"/>
                </a:moveTo>
                <a:cubicBezTo>
                  <a:pt x="5706299" y="2537390"/>
                  <a:pt x="5735797" y="2559347"/>
                  <a:pt x="5739484" y="2592282"/>
                </a:cubicBezTo>
                <a:cubicBezTo>
                  <a:pt x="5743171" y="2621558"/>
                  <a:pt x="5713673" y="2647174"/>
                  <a:pt x="5673114" y="2647174"/>
                </a:cubicBezTo>
                <a:cubicBezTo>
                  <a:pt x="5636242" y="2647174"/>
                  <a:pt x="5603056" y="2621558"/>
                  <a:pt x="5599369" y="2592282"/>
                </a:cubicBezTo>
                <a:cubicBezTo>
                  <a:pt x="5599369" y="2559347"/>
                  <a:pt x="5628867" y="2537390"/>
                  <a:pt x="5665739" y="2537390"/>
                </a:cubicBezTo>
                <a:close/>
                <a:moveTo>
                  <a:pt x="5501955" y="2537390"/>
                </a:moveTo>
                <a:cubicBezTo>
                  <a:pt x="5538577" y="2537390"/>
                  <a:pt x="5571536" y="2559347"/>
                  <a:pt x="5571536" y="2592282"/>
                </a:cubicBezTo>
                <a:cubicBezTo>
                  <a:pt x="5571536" y="2621558"/>
                  <a:pt x="5542239" y="2647174"/>
                  <a:pt x="5505617" y="2647174"/>
                </a:cubicBezTo>
                <a:cubicBezTo>
                  <a:pt x="5465334" y="2647174"/>
                  <a:pt x="5436036" y="2621558"/>
                  <a:pt x="5436036" y="2592282"/>
                </a:cubicBezTo>
                <a:cubicBezTo>
                  <a:pt x="5432374" y="2559347"/>
                  <a:pt x="5461672" y="2537390"/>
                  <a:pt x="5501955" y="2537390"/>
                </a:cubicBezTo>
                <a:close/>
                <a:moveTo>
                  <a:pt x="5333416" y="2537390"/>
                </a:moveTo>
                <a:cubicBezTo>
                  <a:pt x="5370038" y="2537390"/>
                  <a:pt x="5402997" y="2559347"/>
                  <a:pt x="5402997" y="2592282"/>
                </a:cubicBezTo>
                <a:cubicBezTo>
                  <a:pt x="5402997" y="2621558"/>
                  <a:pt x="5373700" y="2647174"/>
                  <a:pt x="5337078" y="2647174"/>
                </a:cubicBezTo>
                <a:cubicBezTo>
                  <a:pt x="5296795" y="2647174"/>
                  <a:pt x="5267497" y="2621558"/>
                  <a:pt x="5267497" y="2592282"/>
                </a:cubicBezTo>
                <a:cubicBezTo>
                  <a:pt x="5263835" y="2559347"/>
                  <a:pt x="5296795" y="2537390"/>
                  <a:pt x="5333416" y="2537390"/>
                </a:cubicBezTo>
                <a:close/>
                <a:moveTo>
                  <a:pt x="5166421" y="2537390"/>
                </a:moveTo>
                <a:cubicBezTo>
                  <a:pt x="5203996" y="2537390"/>
                  <a:pt x="5234456" y="2561966"/>
                  <a:pt x="5234456" y="2592282"/>
                </a:cubicBezTo>
                <a:cubicBezTo>
                  <a:pt x="5234456" y="2622598"/>
                  <a:pt x="5203996" y="2647174"/>
                  <a:pt x="5166421" y="2647174"/>
                </a:cubicBezTo>
                <a:cubicBezTo>
                  <a:pt x="5128846" y="2647174"/>
                  <a:pt x="5098386" y="2622598"/>
                  <a:pt x="5098386" y="2592282"/>
                </a:cubicBezTo>
                <a:cubicBezTo>
                  <a:pt x="5098386" y="2561966"/>
                  <a:pt x="5128846" y="2537390"/>
                  <a:pt x="5166421" y="2537390"/>
                </a:cubicBezTo>
                <a:close/>
                <a:moveTo>
                  <a:pt x="3358533" y="2405960"/>
                </a:moveTo>
                <a:cubicBezTo>
                  <a:pt x="3395115" y="2405960"/>
                  <a:pt x="3420722" y="2427714"/>
                  <a:pt x="3413405" y="2456719"/>
                </a:cubicBezTo>
                <a:cubicBezTo>
                  <a:pt x="3409747" y="2485724"/>
                  <a:pt x="3373165" y="2511104"/>
                  <a:pt x="3336583" y="2511104"/>
                </a:cubicBezTo>
                <a:cubicBezTo>
                  <a:pt x="3296343" y="2511104"/>
                  <a:pt x="3270736" y="2485724"/>
                  <a:pt x="3278052" y="2456719"/>
                </a:cubicBezTo>
                <a:cubicBezTo>
                  <a:pt x="3285369" y="2427714"/>
                  <a:pt x="3321951" y="2405960"/>
                  <a:pt x="3358533" y="2405960"/>
                </a:cubicBezTo>
                <a:close/>
                <a:moveTo>
                  <a:pt x="6151786" y="2405958"/>
                </a:moveTo>
                <a:cubicBezTo>
                  <a:pt x="6188408" y="2405958"/>
                  <a:pt x="6221367" y="2427712"/>
                  <a:pt x="6225029" y="2456717"/>
                </a:cubicBezTo>
                <a:cubicBezTo>
                  <a:pt x="6228691" y="2485722"/>
                  <a:pt x="6203056" y="2511102"/>
                  <a:pt x="6166435" y="2511102"/>
                </a:cubicBezTo>
                <a:cubicBezTo>
                  <a:pt x="6126151" y="2511102"/>
                  <a:pt x="6093191" y="2485722"/>
                  <a:pt x="6089529" y="2456717"/>
                </a:cubicBezTo>
                <a:cubicBezTo>
                  <a:pt x="6089529" y="2427712"/>
                  <a:pt x="6115164" y="2405958"/>
                  <a:pt x="6151786" y="2405958"/>
                </a:cubicBezTo>
                <a:close/>
                <a:moveTo>
                  <a:pt x="5988191" y="2405958"/>
                </a:moveTo>
                <a:cubicBezTo>
                  <a:pt x="6024666" y="2405958"/>
                  <a:pt x="6057494" y="2427712"/>
                  <a:pt x="6061142" y="2456717"/>
                </a:cubicBezTo>
                <a:cubicBezTo>
                  <a:pt x="6064789" y="2485722"/>
                  <a:pt x="6035609" y="2511102"/>
                  <a:pt x="5999134" y="2511102"/>
                </a:cubicBezTo>
                <a:cubicBezTo>
                  <a:pt x="5962658" y="2511102"/>
                  <a:pt x="5929830" y="2485722"/>
                  <a:pt x="5926183" y="2456717"/>
                </a:cubicBezTo>
                <a:cubicBezTo>
                  <a:pt x="5922535" y="2427712"/>
                  <a:pt x="5951716" y="2405958"/>
                  <a:pt x="5988191" y="2405958"/>
                </a:cubicBezTo>
                <a:close/>
                <a:moveTo>
                  <a:pt x="5822742" y="2405958"/>
                </a:moveTo>
                <a:cubicBezTo>
                  <a:pt x="5859217" y="2405958"/>
                  <a:pt x="5892045" y="2427712"/>
                  <a:pt x="5895693" y="2456717"/>
                </a:cubicBezTo>
                <a:cubicBezTo>
                  <a:pt x="5899340" y="2485722"/>
                  <a:pt x="5870160" y="2511102"/>
                  <a:pt x="5833685" y="2511102"/>
                </a:cubicBezTo>
                <a:cubicBezTo>
                  <a:pt x="5793562" y="2511102"/>
                  <a:pt x="5760734" y="2485722"/>
                  <a:pt x="5760734" y="2456717"/>
                </a:cubicBezTo>
                <a:cubicBezTo>
                  <a:pt x="5757086" y="2427712"/>
                  <a:pt x="5786267" y="2405958"/>
                  <a:pt x="5822742" y="2405958"/>
                </a:cubicBezTo>
                <a:close/>
                <a:moveTo>
                  <a:pt x="5659103" y="2405958"/>
                </a:moveTo>
                <a:cubicBezTo>
                  <a:pt x="5695725" y="2405958"/>
                  <a:pt x="5728684" y="2427712"/>
                  <a:pt x="5732346" y="2456717"/>
                </a:cubicBezTo>
                <a:cubicBezTo>
                  <a:pt x="5732346" y="2485722"/>
                  <a:pt x="5703049" y="2511102"/>
                  <a:pt x="5666427" y="2511102"/>
                </a:cubicBezTo>
                <a:cubicBezTo>
                  <a:pt x="5629806" y="2511102"/>
                  <a:pt x="5596846" y="2485722"/>
                  <a:pt x="5596846" y="2456717"/>
                </a:cubicBezTo>
                <a:cubicBezTo>
                  <a:pt x="5593184" y="2427712"/>
                  <a:pt x="5622482" y="2405958"/>
                  <a:pt x="5659103" y="2405958"/>
                </a:cubicBezTo>
                <a:close/>
                <a:moveTo>
                  <a:pt x="5493655" y="2405958"/>
                </a:moveTo>
                <a:cubicBezTo>
                  <a:pt x="5530277" y="2405958"/>
                  <a:pt x="5563236" y="2427712"/>
                  <a:pt x="5563236" y="2456717"/>
                </a:cubicBezTo>
                <a:cubicBezTo>
                  <a:pt x="5566898" y="2485722"/>
                  <a:pt x="5537601" y="2511102"/>
                  <a:pt x="5497317" y="2511102"/>
                </a:cubicBezTo>
                <a:cubicBezTo>
                  <a:pt x="5460696" y="2511102"/>
                  <a:pt x="5431398" y="2485722"/>
                  <a:pt x="5427736" y="2456717"/>
                </a:cubicBezTo>
                <a:cubicBezTo>
                  <a:pt x="5427736" y="2427712"/>
                  <a:pt x="5457034" y="2405958"/>
                  <a:pt x="5493655" y="2405958"/>
                </a:cubicBezTo>
                <a:close/>
                <a:moveTo>
                  <a:pt x="5329279" y="2405958"/>
                </a:moveTo>
                <a:cubicBezTo>
                  <a:pt x="5369273" y="2405958"/>
                  <a:pt x="5398359" y="2427712"/>
                  <a:pt x="5398359" y="2456717"/>
                </a:cubicBezTo>
                <a:cubicBezTo>
                  <a:pt x="5398359" y="2485722"/>
                  <a:pt x="5369273" y="2511102"/>
                  <a:pt x="5332915" y="2511102"/>
                </a:cubicBezTo>
                <a:cubicBezTo>
                  <a:pt x="5296557" y="2511102"/>
                  <a:pt x="5263835" y="2485722"/>
                  <a:pt x="5263835" y="2456717"/>
                </a:cubicBezTo>
                <a:cubicBezTo>
                  <a:pt x="5263835" y="2427712"/>
                  <a:pt x="5292922" y="2405958"/>
                  <a:pt x="5329279" y="2405958"/>
                </a:cubicBezTo>
                <a:close/>
                <a:moveTo>
                  <a:pt x="3194631" y="2405958"/>
                </a:moveTo>
                <a:cubicBezTo>
                  <a:pt x="3231213" y="2405958"/>
                  <a:pt x="3256820" y="2427712"/>
                  <a:pt x="3249503" y="2456717"/>
                </a:cubicBezTo>
                <a:cubicBezTo>
                  <a:pt x="3242187" y="2485722"/>
                  <a:pt x="3205605" y="2511102"/>
                  <a:pt x="3169023" y="2511102"/>
                </a:cubicBezTo>
                <a:cubicBezTo>
                  <a:pt x="3132441" y="2511102"/>
                  <a:pt x="3106833" y="2485722"/>
                  <a:pt x="3114150" y="2456717"/>
                </a:cubicBezTo>
                <a:cubicBezTo>
                  <a:pt x="3121466" y="2427712"/>
                  <a:pt x="3158048" y="2405958"/>
                  <a:pt x="3194631" y="2405958"/>
                </a:cubicBezTo>
                <a:close/>
                <a:moveTo>
                  <a:pt x="3029180" y="2405958"/>
                </a:moveTo>
                <a:cubicBezTo>
                  <a:pt x="3065762" y="2405958"/>
                  <a:pt x="3091370" y="2427712"/>
                  <a:pt x="3084053" y="2456717"/>
                </a:cubicBezTo>
                <a:cubicBezTo>
                  <a:pt x="3076737" y="2485722"/>
                  <a:pt x="3040155" y="2511102"/>
                  <a:pt x="2999915" y="2511102"/>
                </a:cubicBezTo>
                <a:cubicBezTo>
                  <a:pt x="2963332" y="2511102"/>
                  <a:pt x="2941383" y="2485722"/>
                  <a:pt x="2948699" y="2456717"/>
                </a:cubicBezTo>
                <a:cubicBezTo>
                  <a:pt x="2956016" y="2427712"/>
                  <a:pt x="2992598" y="2405958"/>
                  <a:pt x="3029180" y="2405958"/>
                </a:cubicBezTo>
                <a:close/>
                <a:moveTo>
                  <a:pt x="2864883" y="2405958"/>
                </a:moveTo>
                <a:cubicBezTo>
                  <a:pt x="2901699" y="2405958"/>
                  <a:pt x="2927469" y="2427712"/>
                  <a:pt x="2916424" y="2456717"/>
                </a:cubicBezTo>
                <a:cubicBezTo>
                  <a:pt x="2909061" y="2485722"/>
                  <a:pt x="2872246" y="2511102"/>
                  <a:pt x="2835431" y="2511102"/>
                </a:cubicBezTo>
                <a:cubicBezTo>
                  <a:pt x="2798615" y="2511102"/>
                  <a:pt x="2772844" y="2485722"/>
                  <a:pt x="2783889" y="2456717"/>
                </a:cubicBezTo>
                <a:cubicBezTo>
                  <a:pt x="2791252" y="2427712"/>
                  <a:pt x="2828067" y="2405958"/>
                  <a:pt x="2864883" y="2405958"/>
                </a:cubicBezTo>
                <a:close/>
                <a:moveTo>
                  <a:pt x="2700060" y="2405958"/>
                </a:moveTo>
                <a:cubicBezTo>
                  <a:pt x="2736507" y="2405958"/>
                  <a:pt x="2762020" y="2427712"/>
                  <a:pt x="2751086" y="2456717"/>
                </a:cubicBezTo>
                <a:cubicBezTo>
                  <a:pt x="2743797" y="2485722"/>
                  <a:pt x="2707350" y="2511102"/>
                  <a:pt x="2667257" y="2511102"/>
                </a:cubicBezTo>
                <a:cubicBezTo>
                  <a:pt x="2630810" y="2511102"/>
                  <a:pt x="2608942" y="2485722"/>
                  <a:pt x="2616231" y="2456717"/>
                </a:cubicBezTo>
                <a:cubicBezTo>
                  <a:pt x="2627166" y="2427712"/>
                  <a:pt x="2663613" y="2405958"/>
                  <a:pt x="2700060" y="2405958"/>
                </a:cubicBezTo>
                <a:close/>
                <a:moveTo>
                  <a:pt x="2536121" y="2405958"/>
                </a:moveTo>
                <a:cubicBezTo>
                  <a:pt x="2572937" y="2405958"/>
                  <a:pt x="2595026" y="2427712"/>
                  <a:pt x="2587663" y="2456717"/>
                </a:cubicBezTo>
                <a:cubicBezTo>
                  <a:pt x="2576618" y="2485722"/>
                  <a:pt x="2539802" y="2511102"/>
                  <a:pt x="2502987" y="2511102"/>
                </a:cubicBezTo>
                <a:cubicBezTo>
                  <a:pt x="2466172" y="2511102"/>
                  <a:pt x="2440401" y="2485722"/>
                  <a:pt x="2451445" y="2456717"/>
                </a:cubicBezTo>
                <a:cubicBezTo>
                  <a:pt x="2462490" y="2427712"/>
                  <a:pt x="2499306" y="2405958"/>
                  <a:pt x="2536121" y="2405958"/>
                </a:cubicBezTo>
                <a:close/>
                <a:moveTo>
                  <a:pt x="2371261" y="2405958"/>
                </a:moveTo>
                <a:cubicBezTo>
                  <a:pt x="2407709" y="2405958"/>
                  <a:pt x="2429577" y="2427712"/>
                  <a:pt x="2422287" y="2456717"/>
                </a:cubicBezTo>
                <a:cubicBezTo>
                  <a:pt x="2411353" y="2485722"/>
                  <a:pt x="2374906" y="2511102"/>
                  <a:pt x="2334814" y="2511102"/>
                </a:cubicBezTo>
                <a:cubicBezTo>
                  <a:pt x="2298367" y="2511102"/>
                  <a:pt x="2276498" y="2485722"/>
                  <a:pt x="2287433" y="2456717"/>
                </a:cubicBezTo>
                <a:cubicBezTo>
                  <a:pt x="2298367" y="2427712"/>
                  <a:pt x="2334814" y="2405958"/>
                  <a:pt x="2371261" y="2405958"/>
                </a:cubicBezTo>
                <a:close/>
                <a:moveTo>
                  <a:pt x="2206770" y="2405958"/>
                </a:moveTo>
                <a:cubicBezTo>
                  <a:pt x="2243585" y="2405958"/>
                  <a:pt x="2265674" y="2427712"/>
                  <a:pt x="2254629" y="2456717"/>
                </a:cubicBezTo>
                <a:cubicBezTo>
                  <a:pt x="2247267" y="2485722"/>
                  <a:pt x="2206770" y="2511102"/>
                  <a:pt x="2169954" y="2511102"/>
                </a:cubicBezTo>
                <a:cubicBezTo>
                  <a:pt x="2133138" y="2511102"/>
                  <a:pt x="2111049" y="2485722"/>
                  <a:pt x="2122094" y="2456717"/>
                </a:cubicBezTo>
                <a:cubicBezTo>
                  <a:pt x="2129457" y="2427712"/>
                  <a:pt x="2169954" y="2405958"/>
                  <a:pt x="2206770" y="2405958"/>
                </a:cubicBezTo>
                <a:close/>
                <a:moveTo>
                  <a:pt x="2042116" y="2405958"/>
                </a:moveTo>
                <a:cubicBezTo>
                  <a:pt x="2078435" y="2405958"/>
                  <a:pt x="2100226" y="2427712"/>
                  <a:pt x="2089331" y="2456717"/>
                </a:cubicBezTo>
                <a:cubicBezTo>
                  <a:pt x="2078435" y="2485722"/>
                  <a:pt x="2042116" y="2511102"/>
                  <a:pt x="2002165" y="2511102"/>
                </a:cubicBezTo>
                <a:cubicBezTo>
                  <a:pt x="1965846" y="2511102"/>
                  <a:pt x="1944055" y="2485722"/>
                  <a:pt x="1954951" y="2456717"/>
                </a:cubicBezTo>
                <a:cubicBezTo>
                  <a:pt x="1965846" y="2427712"/>
                  <a:pt x="2005797" y="2405958"/>
                  <a:pt x="2042116" y="2405958"/>
                </a:cubicBezTo>
                <a:close/>
                <a:moveTo>
                  <a:pt x="9768885" y="2405957"/>
                </a:moveTo>
                <a:cubicBezTo>
                  <a:pt x="9805524" y="2405957"/>
                  <a:pt x="9849492" y="2427711"/>
                  <a:pt x="9867811" y="2456716"/>
                </a:cubicBezTo>
                <a:cubicBezTo>
                  <a:pt x="9882467" y="2485721"/>
                  <a:pt x="9867811" y="2511101"/>
                  <a:pt x="9827508" y="2511101"/>
                </a:cubicBezTo>
                <a:cubicBezTo>
                  <a:pt x="9790869" y="2511101"/>
                  <a:pt x="9746901" y="2485721"/>
                  <a:pt x="9732246" y="2456716"/>
                </a:cubicBezTo>
                <a:cubicBezTo>
                  <a:pt x="9713926" y="2427711"/>
                  <a:pt x="9732246" y="2405957"/>
                  <a:pt x="9768885" y="2405957"/>
                </a:cubicBezTo>
                <a:close/>
                <a:moveTo>
                  <a:pt x="9439726" y="2405957"/>
                </a:moveTo>
                <a:cubicBezTo>
                  <a:pt x="9476492" y="2405957"/>
                  <a:pt x="9520612" y="2427711"/>
                  <a:pt x="9535318" y="2456716"/>
                </a:cubicBezTo>
                <a:cubicBezTo>
                  <a:pt x="9550025" y="2485721"/>
                  <a:pt x="9531642" y="2511101"/>
                  <a:pt x="9494875" y="2511101"/>
                </a:cubicBezTo>
                <a:cubicBezTo>
                  <a:pt x="9458109" y="2511101"/>
                  <a:pt x="9413989" y="2485721"/>
                  <a:pt x="9399283" y="2456716"/>
                </a:cubicBezTo>
                <a:cubicBezTo>
                  <a:pt x="9384576" y="2427711"/>
                  <a:pt x="9402959" y="2405957"/>
                  <a:pt x="9439726" y="2405957"/>
                </a:cubicBezTo>
                <a:close/>
                <a:moveTo>
                  <a:pt x="3548471" y="2277621"/>
                </a:moveTo>
                <a:cubicBezTo>
                  <a:pt x="3585194" y="2277621"/>
                  <a:pt x="3610900" y="2299489"/>
                  <a:pt x="3603556" y="2328647"/>
                </a:cubicBezTo>
                <a:cubicBezTo>
                  <a:pt x="3599883" y="2357805"/>
                  <a:pt x="3563160" y="2379673"/>
                  <a:pt x="3526437" y="2379673"/>
                </a:cubicBezTo>
                <a:cubicBezTo>
                  <a:pt x="3489724" y="2379673"/>
                  <a:pt x="3464018" y="2357805"/>
                  <a:pt x="3471362" y="2328647"/>
                </a:cubicBezTo>
                <a:cubicBezTo>
                  <a:pt x="3475035" y="2299489"/>
                  <a:pt x="3511758" y="2277621"/>
                  <a:pt x="3548471" y="2277621"/>
                </a:cubicBezTo>
                <a:close/>
                <a:moveTo>
                  <a:pt x="3384578" y="2277621"/>
                </a:moveTo>
                <a:cubicBezTo>
                  <a:pt x="3421302" y="2277621"/>
                  <a:pt x="3447008" y="2299489"/>
                  <a:pt x="3443335" y="2328647"/>
                </a:cubicBezTo>
                <a:cubicBezTo>
                  <a:pt x="3435991" y="2357805"/>
                  <a:pt x="3399267" y="2379673"/>
                  <a:pt x="3362544" y="2379673"/>
                </a:cubicBezTo>
                <a:cubicBezTo>
                  <a:pt x="3325821" y="2379673"/>
                  <a:pt x="3300114" y="2357805"/>
                  <a:pt x="3307459" y="2328647"/>
                </a:cubicBezTo>
                <a:cubicBezTo>
                  <a:pt x="3314804" y="2299489"/>
                  <a:pt x="3347855" y="2277621"/>
                  <a:pt x="3384578" y="2277621"/>
                </a:cubicBezTo>
                <a:close/>
                <a:moveTo>
                  <a:pt x="3222880" y="2277621"/>
                </a:moveTo>
                <a:cubicBezTo>
                  <a:pt x="3259217" y="2277621"/>
                  <a:pt x="3284653" y="2299489"/>
                  <a:pt x="3277385" y="2328647"/>
                </a:cubicBezTo>
                <a:cubicBezTo>
                  <a:pt x="3270118" y="2357805"/>
                  <a:pt x="3237415" y="2379673"/>
                  <a:pt x="3197444" y="2379673"/>
                </a:cubicBezTo>
                <a:cubicBezTo>
                  <a:pt x="3161107" y="2379673"/>
                  <a:pt x="3139305" y="2357805"/>
                  <a:pt x="3146573" y="2328647"/>
                </a:cubicBezTo>
                <a:cubicBezTo>
                  <a:pt x="3153840" y="2299489"/>
                  <a:pt x="3186543" y="2277621"/>
                  <a:pt x="3222880" y="2277621"/>
                </a:cubicBezTo>
                <a:close/>
                <a:moveTo>
                  <a:pt x="3061994" y="2277621"/>
                </a:moveTo>
                <a:cubicBezTo>
                  <a:pt x="3098718" y="2277621"/>
                  <a:pt x="3120751" y="2299489"/>
                  <a:pt x="3113407" y="2328647"/>
                </a:cubicBezTo>
                <a:cubicBezTo>
                  <a:pt x="3106062" y="2357805"/>
                  <a:pt x="3073011" y="2379673"/>
                  <a:pt x="3036288" y="2379673"/>
                </a:cubicBezTo>
                <a:cubicBezTo>
                  <a:pt x="2995892" y="2379673"/>
                  <a:pt x="2973858" y="2357805"/>
                  <a:pt x="2981203" y="2328647"/>
                </a:cubicBezTo>
                <a:cubicBezTo>
                  <a:pt x="2988547" y="2299489"/>
                  <a:pt x="3025271" y="2277621"/>
                  <a:pt x="3061994" y="2277621"/>
                </a:cubicBezTo>
                <a:close/>
                <a:moveTo>
                  <a:pt x="2901411" y="2277621"/>
                </a:moveTo>
                <a:cubicBezTo>
                  <a:pt x="2937993" y="2277621"/>
                  <a:pt x="2959942" y="2299489"/>
                  <a:pt x="2952626" y="2328647"/>
                </a:cubicBezTo>
                <a:cubicBezTo>
                  <a:pt x="2945309" y="2357805"/>
                  <a:pt x="2908727" y="2379673"/>
                  <a:pt x="2872145" y="2379673"/>
                </a:cubicBezTo>
                <a:cubicBezTo>
                  <a:pt x="2835563" y="2379673"/>
                  <a:pt x="2809956" y="2357805"/>
                  <a:pt x="2820930" y="2328647"/>
                </a:cubicBezTo>
                <a:cubicBezTo>
                  <a:pt x="2828247" y="2299489"/>
                  <a:pt x="2864829" y="2277621"/>
                  <a:pt x="2901411" y="2277621"/>
                </a:cubicBezTo>
                <a:close/>
                <a:moveTo>
                  <a:pt x="2736942" y="2277621"/>
                </a:moveTo>
                <a:cubicBezTo>
                  <a:pt x="2773524" y="2277621"/>
                  <a:pt x="2799132" y="2299489"/>
                  <a:pt x="2788157" y="2328647"/>
                </a:cubicBezTo>
                <a:cubicBezTo>
                  <a:pt x="2780841" y="2357805"/>
                  <a:pt x="2744259" y="2379673"/>
                  <a:pt x="2707677" y="2379673"/>
                </a:cubicBezTo>
                <a:cubicBezTo>
                  <a:pt x="2671095" y="2379673"/>
                  <a:pt x="2649145" y="2357805"/>
                  <a:pt x="2656462" y="2328647"/>
                </a:cubicBezTo>
                <a:cubicBezTo>
                  <a:pt x="2663778" y="2299489"/>
                  <a:pt x="2700360" y="2277621"/>
                  <a:pt x="2736942" y="2277621"/>
                </a:cubicBezTo>
                <a:close/>
                <a:moveTo>
                  <a:pt x="2576697" y="2277621"/>
                </a:moveTo>
                <a:cubicBezTo>
                  <a:pt x="2613279" y="2277621"/>
                  <a:pt x="2635228" y="2299489"/>
                  <a:pt x="2627912" y="2328647"/>
                </a:cubicBezTo>
                <a:cubicBezTo>
                  <a:pt x="2616937" y="2357805"/>
                  <a:pt x="2580355" y="2379673"/>
                  <a:pt x="2543773" y="2379673"/>
                </a:cubicBezTo>
                <a:cubicBezTo>
                  <a:pt x="2507192" y="2379673"/>
                  <a:pt x="2485242" y="2357805"/>
                  <a:pt x="2492559" y="2328647"/>
                </a:cubicBezTo>
                <a:cubicBezTo>
                  <a:pt x="2503533" y="2299489"/>
                  <a:pt x="2540115" y="2277621"/>
                  <a:pt x="2576697" y="2277621"/>
                </a:cubicBezTo>
                <a:close/>
                <a:moveTo>
                  <a:pt x="2414556" y="2277621"/>
                </a:moveTo>
                <a:cubicBezTo>
                  <a:pt x="2451004" y="2277621"/>
                  <a:pt x="2472872" y="2299489"/>
                  <a:pt x="2461938" y="2328647"/>
                </a:cubicBezTo>
                <a:cubicBezTo>
                  <a:pt x="2454649" y="2357805"/>
                  <a:pt x="2414556" y="2379673"/>
                  <a:pt x="2378110" y="2379673"/>
                </a:cubicBezTo>
                <a:cubicBezTo>
                  <a:pt x="2341662" y="2379673"/>
                  <a:pt x="2319794" y="2357805"/>
                  <a:pt x="2330728" y="2328647"/>
                </a:cubicBezTo>
                <a:cubicBezTo>
                  <a:pt x="2341662" y="2299489"/>
                  <a:pt x="2378110" y="2277621"/>
                  <a:pt x="2414556" y="2277621"/>
                </a:cubicBezTo>
                <a:close/>
                <a:moveTo>
                  <a:pt x="2250654" y="2277621"/>
                </a:moveTo>
                <a:cubicBezTo>
                  <a:pt x="2287102" y="2277621"/>
                  <a:pt x="2308970" y="2299489"/>
                  <a:pt x="2301680" y="2328647"/>
                </a:cubicBezTo>
                <a:cubicBezTo>
                  <a:pt x="2290747" y="2357805"/>
                  <a:pt x="2254299" y="2379673"/>
                  <a:pt x="2214207" y="2379673"/>
                </a:cubicBezTo>
                <a:cubicBezTo>
                  <a:pt x="2177760" y="2379673"/>
                  <a:pt x="2155891" y="2357805"/>
                  <a:pt x="2166826" y="2328647"/>
                </a:cubicBezTo>
                <a:cubicBezTo>
                  <a:pt x="2177760" y="2299489"/>
                  <a:pt x="2217852" y="2277621"/>
                  <a:pt x="2250654" y="2277621"/>
                </a:cubicBezTo>
                <a:close/>
                <a:moveTo>
                  <a:pt x="2089845" y="2277621"/>
                </a:moveTo>
                <a:cubicBezTo>
                  <a:pt x="2126293" y="2277621"/>
                  <a:pt x="2148161" y="2299489"/>
                  <a:pt x="2137226" y="2328647"/>
                </a:cubicBezTo>
                <a:cubicBezTo>
                  <a:pt x="2126293" y="2357805"/>
                  <a:pt x="2089845" y="2379673"/>
                  <a:pt x="2053398" y="2379673"/>
                </a:cubicBezTo>
                <a:cubicBezTo>
                  <a:pt x="2013306" y="2379673"/>
                  <a:pt x="1995082" y="2357805"/>
                  <a:pt x="2006016" y="2328647"/>
                </a:cubicBezTo>
                <a:cubicBezTo>
                  <a:pt x="2016951" y="2299489"/>
                  <a:pt x="2053398" y="2277621"/>
                  <a:pt x="2089845" y="2277621"/>
                </a:cubicBezTo>
                <a:close/>
                <a:moveTo>
                  <a:pt x="9860784" y="2277620"/>
                </a:moveTo>
                <a:cubicBezTo>
                  <a:pt x="9897206" y="2277620"/>
                  <a:pt x="9940914" y="2299488"/>
                  <a:pt x="9959125" y="2328646"/>
                </a:cubicBezTo>
                <a:cubicBezTo>
                  <a:pt x="9973694" y="2357804"/>
                  <a:pt x="9959125" y="2379672"/>
                  <a:pt x="9922702" y="2379672"/>
                </a:cubicBezTo>
                <a:cubicBezTo>
                  <a:pt x="9882637" y="2379672"/>
                  <a:pt x="9842572" y="2357804"/>
                  <a:pt x="9824361" y="2328646"/>
                </a:cubicBezTo>
                <a:cubicBezTo>
                  <a:pt x="9809792" y="2299488"/>
                  <a:pt x="9824361" y="2277620"/>
                  <a:pt x="9860784" y="2277620"/>
                </a:cubicBezTo>
                <a:close/>
                <a:moveTo>
                  <a:pt x="9698910" y="2277620"/>
                </a:moveTo>
                <a:cubicBezTo>
                  <a:pt x="9735676" y="2277620"/>
                  <a:pt x="9779796" y="2299488"/>
                  <a:pt x="9794503" y="2328646"/>
                </a:cubicBezTo>
                <a:cubicBezTo>
                  <a:pt x="9812886" y="2357804"/>
                  <a:pt x="9794503" y="2379672"/>
                  <a:pt x="9757736" y="2379672"/>
                </a:cubicBezTo>
                <a:cubicBezTo>
                  <a:pt x="9720970" y="2379672"/>
                  <a:pt x="9676850" y="2357804"/>
                  <a:pt x="9662144" y="2328646"/>
                </a:cubicBezTo>
                <a:cubicBezTo>
                  <a:pt x="9647437" y="2299488"/>
                  <a:pt x="9662144" y="2277620"/>
                  <a:pt x="9698910" y="2277620"/>
                </a:cubicBezTo>
                <a:close/>
                <a:moveTo>
                  <a:pt x="9538169" y="2277620"/>
                </a:moveTo>
                <a:cubicBezTo>
                  <a:pt x="9574592" y="2277620"/>
                  <a:pt x="9614657" y="2299488"/>
                  <a:pt x="9632868" y="2328646"/>
                </a:cubicBezTo>
                <a:cubicBezTo>
                  <a:pt x="9647437" y="2357804"/>
                  <a:pt x="9629226" y="2379672"/>
                  <a:pt x="9592803" y="2379672"/>
                </a:cubicBezTo>
                <a:cubicBezTo>
                  <a:pt x="9556380" y="2379672"/>
                  <a:pt x="9512673" y="2357804"/>
                  <a:pt x="9498104" y="2328646"/>
                </a:cubicBezTo>
                <a:cubicBezTo>
                  <a:pt x="9483535" y="2299488"/>
                  <a:pt x="9501746" y="2277620"/>
                  <a:pt x="9538169" y="2277620"/>
                </a:cubicBezTo>
                <a:close/>
                <a:moveTo>
                  <a:pt x="9213644" y="2277620"/>
                </a:moveTo>
                <a:cubicBezTo>
                  <a:pt x="9250192" y="2277620"/>
                  <a:pt x="9294049" y="2299488"/>
                  <a:pt x="9305013" y="2328646"/>
                </a:cubicBezTo>
                <a:cubicBezTo>
                  <a:pt x="9319632" y="2357804"/>
                  <a:pt x="9301358" y="2379672"/>
                  <a:pt x="9264811" y="2379672"/>
                </a:cubicBezTo>
                <a:cubicBezTo>
                  <a:pt x="9228263" y="2379672"/>
                  <a:pt x="9188061" y="2357804"/>
                  <a:pt x="9173442" y="2328646"/>
                </a:cubicBezTo>
                <a:cubicBezTo>
                  <a:pt x="9158823" y="2299488"/>
                  <a:pt x="9177097" y="2277620"/>
                  <a:pt x="9213644" y="2277620"/>
                </a:cubicBezTo>
                <a:close/>
                <a:moveTo>
                  <a:pt x="8890677" y="2277620"/>
                </a:moveTo>
                <a:cubicBezTo>
                  <a:pt x="8927355" y="2277620"/>
                  <a:pt x="8967701" y="2299488"/>
                  <a:pt x="8978705" y="2328646"/>
                </a:cubicBezTo>
                <a:cubicBezTo>
                  <a:pt x="8993376" y="2357804"/>
                  <a:pt x="8975037" y="2379672"/>
                  <a:pt x="8938358" y="2379672"/>
                </a:cubicBezTo>
                <a:cubicBezTo>
                  <a:pt x="8898012" y="2379672"/>
                  <a:pt x="8857666" y="2357804"/>
                  <a:pt x="8846663" y="2328646"/>
                </a:cubicBezTo>
                <a:cubicBezTo>
                  <a:pt x="8835659" y="2299488"/>
                  <a:pt x="8853998" y="2277620"/>
                  <a:pt x="8890677" y="2277620"/>
                </a:cubicBezTo>
                <a:close/>
                <a:moveTo>
                  <a:pt x="8730442" y="2277620"/>
                </a:moveTo>
                <a:cubicBezTo>
                  <a:pt x="8767121" y="2277620"/>
                  <a:pt x="8803799" y="2299488"/>
                  <a:pt x="8818470" y="2328646"/>
                </a:cubicBezTo>
                <a:cubicBezTo>
                  <a:pt x="8829474" y="2357804"/>
                  <a:pt x="8811135" y="2379672"/>
                  <a:pt x="8774456" y="2379672"/>
                </a:cubicBezTo>
                <a:cubicBezTo>
                  <a:pt x="8737778" y="2379672"/>
                  <a:pt x="8697432" y="2357804"/>
                  <a:pt x="8682761" y="2328646"/>
                </a:cubicBezTo>
                <a:cubicBezTo>
                  <a:pt x="8671757" y="2299488"/>
                  <a:pt x="8693764" y="2277620"/>
                  <a:pt x="8730442" y="2277620"/>
                </a:cubicBezTo>
                <a:close/>
                <a:moveTo>
                  <a:pt x="8565965" y="2277620"/>
                </a:moveTo>
                <a:cubicBezTo>
                  <a:pt x="8602643" y="2277620"/>
                  <a:pt x="8642989" y="2299488"/>
                  <a:pt x="8653993" y="2328646"/>
                </a:cubicBezTo>
                <a:cubicBezTo>
                  <a:pt x="8668664" y="2357804"/>
                  <a:pt x="8646657" y="2379672"/>
                  <a:pt x="8609979" y="2379672"/>
                </a:cubicBezTo>
                <a:cubicBezTo>
                  <a:pt x="8573300" y="2379672"/>
                  <a:pt x="8532954" y="2357804"/>
                  <a:pt x="8521951" y="2328646"/>
                </a:cubicBezTo>
                <a:cubicBezTo>
                  <a:pt x="8510947" y="2299488"/>
                  <a:pt x="8529286" y="2277620"/>
                  <a:pt x="8565965" y="2277620"/>
                </a:cubicBezTo>
                <a:close/>
                <a:moveTo>
                  <a:pt x="6137869" y="2277620"/>
                </a:moveTo>
                <a:cubicBezTo>
                  <a:pt x="6174491" y="2277620"/>
                  <a:pt x="6207450" y="2299488"/>
                  <a:pt x="6211112" y="2328646"/>
                </a:cubicBezTo>
                <a:cubicBezTo>
                  <a:pt x="6214774" y="2357804"/>
                  <a:pt x="6189139" y="2379672"/>
                  <a:pt x="6148855" y="2379672"/>
                </a:cubicBezTo>
                <a:cubicBezTo>
                  <a:pt x="6112234" y="2379672"/>
                  <a:pt x="6079274" y="2357804"/>
                  <a:pt x="6079274" y="2328646"/>
                </a:cubicBezTo>
                <a:cubicBezTo>
                  <a:pt x="6075612" y="2299488"/>
                  <a:pt x="6101247" y="2277620"/>
                  <a:pt x="6137869" y="2277620"/>
                </a:cubicBezTo>
                <a:close/>
                <a:moveTo>
                  <a:pt x="5976083" y="2277620"/>
                </a:moveTo>
                <a:cubicBezTo>
                  <a:pt x="6012705" y="2277620"/>
                  <a:pt x="6045664" y="2299488"/>
                  <a:pt x="6045664" y="2328646"/>
                </a:cubicBezTo>
                <a:cubicBezTo>
                  <a:pt x="6049326" y="2357804"/>
                  <a:pt x="6023691" y="2379672"/>
                  <a:pt x="5987070" y="2379672"/>
                </a:cubicBezTo>
                <a:cubicBezTo>
                  <a:pt x="5946786" y="2379672"/>
                  <a:pt x="5917489" y="2357804"/>
                  <a:pt x="5913826" y="2328646"/>
                </a:cubicBezTo>
                <a:cubicBezTo>
                  <a:pt x="5910164" y="2299488"/>
                  <a:pt x="5939462" y="2277620"/>
                  <a:pt x="5976083" y="2277620"/>
                </a:cubicBezTo>
                <a:close/>
                <a:moveTo>
                  <a:pt x="5815274" y="2277620"/>
                </a:moveTo>
                <a:cubicBezTo>
                  <a:pt x="5851896" y="2277620"/>
                  <a:pt x="5881193" y="2299488"/>
                  <a:pt x="5884855" y="2328646"/>
                </a:cubicBezTo>
                <a:cubicBezTo>
                  <a:pt x="5888517" y="2357804"/>
                  <a:pt x="5859220" y="2379672"/>
                  <a:pt x="5822598" y="2379672"/>
                </a:cubicBezTo>
                <a:cubicBezTo>
                  <a:pt x="5785977" y="2379672"/>
                  <a:pt x="5753017" y="2357804"/>
                  <a:pt x="5749355" y="2328646"/>
                </a:cubicBezTo>
                <a:cubicBezTo>
                  <a:pt x="5749355" y="2299488"/>
                  <a:pt x="5778653" y="2277620"/>
                  <a:pt x="5815274" y="2277620"/>
                </a:cubicBezTo>
                <a:close/>
                <a:moveTo>
                  <a:pt x="5651063" y="2277620"/>
                </a:moveTo>
                <a:cubicBezTo>
                  <a:pt x="5687839" y="2277620"/>
                  <a:pt x="5720937" y="2299488"/>
                  <a:pt x="5720937" y="2328646"/>
                </a:cubicBezTo>
                <a:cubicBezTo>
                  <a:pt x="5724614" y="2357804"/>
                  <a:pt x="5695194" y="2379672"/>
                  <a:pt x="5658419" y="2379672"/>
                </a:cubicBezTo>
                <a:cubicBezTo>
                  <a:pt x="5621643" y="2379672"/>
                  <a:pt x="5588545" y="2357804"/>
                  <a:pt x="5588545" y="2328646"/>
                </a:cubicBezTo>
                <a:cubicBezTo>
                  <a:pt x="5588545" y="2299488"/>
                  <a:pt x="5614288" y="2277620"/>
                  <a:pt x="5651063" y="2277620"/>
                </a:cubicBezTo>
                <a:close/>
                <a:moveTo>
                  <a:pt x="5490088" y="2277620"/>
                </a:moveTo>
                <a:cubicBezTo>
                  <a:pt x="5526446" y="2277620"/>
                  <a:pt x="5555532" y="2299488"/>
                  <a:pt x="5559168" y="2328646"/>
                </a:cubicBezTo>
                <a:cubicBezTo>
                  <a:pt x="5559168" y="2357804"/>
                  <a:pt x="5530082" y="2379672"/>
                  <a:pt x="5493724" y="2379672"/>
                </a:cubicBezTo>
                <a:cubicBezTo>
                  <a:pt x="5457366" y="2379672"/>
                  <a:pt x="5428280" y="2357804"/>
                  <a:pt x="5424644" y="2328646"/>
                </a:cubicBezTo>
                <a:cubicBezTo>
                  <a:pt x="5424644" y="2299488"/>
                  <a:pt x="5453731" y="2277620"/>
                  <a:pt x="5490088" y="2277620"/>
                </a:cubicBezTo>
                <a:close/>
                <a:moveTo>
                  <a:pt x="5329551" y="2277620"/>
                </a:moveTo>
                <a:cubicBezTo>
                  <a:pt x="5365845" y="2277620"/>
                  <a:pt x="5395267" y="2300465"/>
                  <a:pt x="5395267" y="2328646"/>
                </a:cubicBezTo>
                <a:cubicBezTo>
                  <a:pt x="5395267" y="2356827"/>
                  <a:pt x="5365845" y="2379672"/>
                  <a:pt x="5329551" y="2379672"/>
                </a:cubicBezTo>
                <a:cubicBezTo>
                  <a:pt x="5293257" y="2379672"/>
                  <a:pt x="5263835" y="2356827"/>
                  <a:pt x="5263835" y="2328646"/>
                </a:cubicBezTo>
                <a:cubicBezTo>
                  <a:pt x="5263835" y="2300465"/>
                  <a:pt x="5293257" y="2277620"/>
                  <a:pt x="5329551" y="2277620"/>
                </a:cubicBezTo>
                <a:close/>
                <a:moveTo>
                  <a:pt x="3252581" y="2152374"/>
                </a:moveTo>
                <a:cubicBezTo>
                  <a:pt x="3289056" y="2152374"/>
                  <a:pt x="3310941" y="2174574"/>
                  <a:pt x="3307294" y="2204173"/>
                </a:cubicBezTo>
                <a:cubicBezTo>
                  <a:pt x="3299999" y="2233773"/>
                  <a:pt x="3267171" y="2255973"/>
                  <a:pt x="3230696" y="2255973"/>
                </a:cubicBezTo>
                <a:cubicBezTo>
                  <a:pt x="3194220" y="2255973"/>
                  <a:pt x="3168687" y="2233773"/>
                  <a:pt x="3175982" y="2204173"/>
                </a:cubicBezTo>
                <a:cubicBezTo>
                  <a:pt x="3183277" y="2174574"/>
                  <a:pt x="3216105" y="2152374"/>
                  <a:pt x="3252581" y="2152374"/>
                </a:cubicBezTo>
                <a:close/>
                <a:moveTo>
                  <a:pt x="3091451" y="2152374"/>
                </a:moveTo>
                <a:cubicBezTo>
                  <a:pt x="3127788" y="2152374"/>
                  <a:pt x="3153223" y="2174574"/>
                  <a:pt x="3145956" y="2204173"/>
                </a:cubicBezTo>
                <a:cubicBezTo>
                  <a:pt x="3138688" y="2233773"/>
                  <a:pt x="3102352" y="2255973"/>
                  <a:pt x="3066015" y="2255973"/>
                </a:cubicBezTo>
                <a:cubicBezTo>
                  <a:pt x="3029678" y="2255973"/>
                  <a:pt x="3007876" y="2233773"/>
                  <a:pt x="3015143" y="2204173"/>
                </a:cubicBezTo>
                <a:cubicBezTo>
                  <a:pt x="3022411" y="2174574"/>
                  <a:pt x="3058748" y="2152374"/>
                  <a:pt x="3091451" y="2152374"/>
                </a:cubicBezTo>
                <a:close/>
                <a:moveTo>
                  <a:pt x="2934276" y="2152374"/>
                </a:moveTo>
                <a:cubicBezTo>
                  <a:pt x="2970613" y="2152374"/>
                  <a:pt x="2992415" y="2174574"/>
                  <a:pt x="2985147" y="2204173"/>
                </a:cubicBezTo>
                <a:cubicBezTo>
                  <a:pt x="2977880" y="2233773"/>
                  <a:pt x="2941543" y="2255973"/>
                  <a:pt x="2905206" y="2255973"/>
                </a:cubicBezTo>
                <a:cubicBezTo>
                  <a:pt x="2868869" y="2255973"/>
                  <a:pt x="2847067" y="2233773"/>
                  <a:pt x="2854335" y="2204173"/>
                </a:cubicBezTo>
                <a:cubicBezTo>
                  <a:pt x="2861602" y="2174574"/>
                  <a:pt x="2897939" y="2152374"/>
                  <a:pt x="2934276" y="2152374"/>
                </a:cubicBezTo>
                <a:close/>
                <a:moveTo>
                  <a:pt x="2773466" y="2152374"/>
                </a:moveTo>
                <a:cubicBezTo>
                  <a:pt x="2809803" y="2152374"/>
                  <a:pt x="2831604" y="2174574"/>
                  <a:pt x="2824337" y="2204173"/>
                </a:cubicBezTo>
                <a:cubicBezTo>
                  <a:pt x="2817070" y="2233773"/>
                  <a:pt x="2780733" y="2255973"/>
                  <a:pt x="2744396" y="2255973"/>
                </a:cubicBezTo>
                <a:cubicBezTo>
                  <a:pt x="2708059" y="2255973"/>
                  <a:pt x="2686257" y="2233773"/>
                  <a:pt x="2693524" y="2204173"/>
                </a:cubicBezTo>
                <a:cubicBezTo>
                  <a:pt x="2704426" y="2174574"/>
                  <a:pt x="2737129" y="2152374"/>
                  <a:pt x="2773466" y="2152374"/>
                </a:cubicBezTo>
                <a:close/>
                <a:moveTo>
                  <a:pt x="2616902" y="2152374"/>
                </a:moveTo>
                <a:cubicBezTo>
                  <a:pt x="2649826" y="2152374"/>
                  <a:pt x="2675433" y="2174574"/>
                  <a:pt x="2664458" y="2204173"/>
                </a:cubicBezTo>
                <a:cubicBezTo>
                  <a:pt x="2657142" y="2233773"/>
                  <a:pt x="2620560" y="2255973"/>
                  <a:pt x="2583978" y="2255973"/>
                </a:cubicBezTo>
                <a:cubicBezTo>
                  <a:pt x="2547396" y="2255973"/>
                  <a:pt x="2525447" y="2233773"/>
                  <a:pt x="2532763" y="2204173"/>
                </a:cubicBezTo>
                <a:cubicBezTo>
                  <a:pt x="2543738" y="2174574"/>
                  <a:pt x="2580320" y="2152374"/>
                  <a:pt x="2616902" y="2152374"/>
                </a:cubicBezTo>
                <a:close/>
                <a:moveTo>
                  <a:pt x="2455150" y="2152374"/>
                </a:moveTo>
                <a:cubicBezTo>
                  <a:pt x="2491355" y="2152374"/>
                  <a:pt x="2513078" y="2174574"/>
                  <a:pt x="2502216" y="2204173"/>
                </a:cubicBezTo>
                <a:cubicBezTo>
                  <a:pt x="2494975" y="2233773"/>
                  <a:pt x="2458770" y="2255973"/>
                  <a:pt x="2422565" y="2255973"/>
                </a:cubicBezTo>
                <a:cubicBezTo>
                  <a:pt x="2386360" y="2255973"/>
                  <a:pt x="2364637" y="2233773"/>
                  <a:pt x="2375499" y="2204173"/>
                </a:cubicBezTo>
                <a:cubicBezTo>
                  <a:pt x="2382740" y="2174574"/>
                  <a:pt x="2418945" y="2152374"/>
                  <a:pt x="2455150" y="2152374"/>
                </a:cubicBezTo>
                <a:close/>
                <a:moveTo>
                  <a:pt x="2293736" y="2152374"/>
                </a:moveTo>
                <a:cubicBezTo>
                  <a:pt x="2330318" y="2152374"/>
                  <a:pt x="2352267" y="2174574"/>
                  <a:pt x="2341293" y="2204173"/>
                </a:cubicBezTo>
                <a:cubicBezTo>
                  <a:pt x="2333976" y="2233773"/>
                  <a:pt x="2297394" y="2255973"/>
                  <a:pt x="2260812" y="2255973"/>
                </a:cubicBezTo>
                <a:cubicBezTo>
                  <a:pt x="2224230" y="2255973"/>
                  <a:pt x="2202281" y="2233773"/>
                  <a:pt x="2213256" y="2204173"/>
                </a:cubicBezTo>
                <a:cubicBezTo>
                  <a:pt x="2220572" y="2174574"/>
                  <a:pt x="2260812" y="2152374"/>
                  <a:pt x="2293736" y="2152374"/>
                </a:cubicBezTo>
                <a:close/>
                <a:moveTo>
                  <a:pt x="2136584" y="2152374"/>
                </a:moveTo>
                <a:cubicBezTo>
                  <a:pt x="2173166" y="2152374"/>
                  <a:pt x="2191457" y="2174574"/>
                  <a:pt x="2184140" y="2204173"/>
                </a:cubicBezTo>
                <a:cubicBezTo>
                  <a:pt x="2173166" y="2233773"/>
                  <a:pt x="2132926" y="2255973"/>
                  <a:pt x="2096344" y="2255973"/>
                </a:cubicBezTo>
                <a:cubicBezTo>
                  <a:pt x="2063420" y="2255973"/>
                  <a:pt x="2041471" y="2233773"/>
                  <a:pt x="2052445" y="2204173"/>
                </a:cubicBezTo>
                <a:cubicBezTo>
                  <a:pt x="2063420" y="2174574"/>
                  <a:pt x="2100002" y="2152374"/>
                  <a:pt x="2136584" y="2152374"/>
                </a:cubicBezTo>
                <a:close/>
                <a:moveTo>
                  <a:pt x="1976383" y="2152374"/>
                </a:moveTo>
                <a:cubicBezTo>
                  <a:pt x="2013198" y="2152374"/>
                  <a:pt x="2035288" y="2174574"/>
                  <a:pt x="2024243" y="2204173"/>
                </a:cubicBezTo>
                <a:cubicBezTo>
                  <a:pt x="2013198" y="2233773"/>
                  <a:pt x="1972701" y="2255973"/>
                  <a:pt x="1935885" y="2255973"/>
                </a:cubicBezTo>
                <a:cubicBezTo>
                  <a:pt x="1899070" y="2255973"/>
                  <a:pt x="1880662" y="2233773"/>
                  <a:pt x="1891707" y="2204173"/>
                </a:cubicBezTo>
                <a:cubicBezTo>
                  <a:pt x="1902751" y="2174574"/>
                  <a:pt x="1939567" y="2152374"/>
                  <a:pt x="1976383" y="2152374"/>
                </a:cubicBezTo>
                <a:close/>
                <a:moveTo>
                  <a:pt x="6122407" y="2152373"/>
                </a:moveTo>
                <a:cubicBezTo>
                  <a:pt x="6159029" y="2152373"/>
                  <a:pt x="6191988" y="2174573"/>
                  <a:pt x="6195650" y="2204172"/>
                </a:cubicBezTo>
                <a:cubicBezTo>
                  <a:pt x="6199312" y="2233772"/>
                  <a:pt x="6170015" y="2255972"/>
                  <a:pt x="6133393" y="2255972"/>
                </a:cubicBezTo>
                <a:cubicBezTo>
                  <a:pt x="6096772" y="2255972"/>
                  <a:pt x="6067475" y="2233772"/>
                  <a:pt x="6063812" y="2204172"/>
                </a:cubicBezTo>
                <a:cubicBezTo>
                  <a:pt x="6060150" y="2174573"/>
                  <a:pt x="6085785" y="2152373"/>
                  <a:pt x="6122407" y="2152373"/>
                </a:cubicBezTo>
                <a:close/>
                <a:moveTo>
                  <a:pt x="5965259" y="2152373"/>
                </a:moveTo>
                <a:cubicBezTo>
                  <a:pt x="5998219" y="2152373"/>
                  <a:pt x="6031178" y="2174573"/>
                  <a:pt x="6034840" y="2204172"/>
                </a:cubicBezTo>
                <a:cubicBezTo>
                  <a:pt x="6038502" y="2233772"/>
                  <a:pt x="6009205" y="2255972"/>
                  <a:pt x="5972583" y="2255972"/>
                </a:cubicBezTo>
                <a:cubicBezTo>
                  <a:pt x="5935962" y="2255972"/>
                  <a:pt x="5906665" y="2233772"/>
                  <a:pt x="5903002" y="2204172"/>
                </a:cubicBezTo>
                <a:cubicBezTo>
                  <a:pt x="5899340" y="2174573"/>
                  <a:pt x="5928638" y="2152373"/>
                  <a:pt x="5965259" y="2152373"/>
                </a:cubicBezTo>
                <a:close/>
                <a:moveTo>
                  <a:pt x="5804979" y="2152373"/>
                </a:moveTo>
                <a:cubicBezTo>
                  <a:pt x="5841336" y="2152373"/>
                  <a:pt x="5870423" y="2174573"/>
                  <a:pt x="5874058" y="2204172"/>
                </a:cubicBezTo>
                <a:cubicBezTo>
                  <a:pt x="5877694" y="2233772"/>
                  <a:pt x="5848608" y="2255972"/>
                  <a:pt x="5812250" y="2255972"/>
                </a:cubicBezTo>
                <a:cubicBezTo>
                  <a:pt x="5775892" y="2255972"/>
                  <a:pt x="5746806" y="2233772"/>
                  <a:pt x="5743170" y="2204172"/>
                </a:cubicBezTo>
                <a:cubicBezTo>
                  <a:pt x="5743170" y="2174573"/>
                  <a:pt x="5768621" y="2152373"/>
                  <a:pt x="5804979" y="2152373"/>
                </a:cubicBezTo>
                <a:close/>
                <a:moveTo>
                  <a:pt x="5644170" y="2152373"/>
                </a:moveTo>
                <a:cubicBezTo>
                  <a:pt x="5680527" y="2152373"/>
                  <a:pt x="5713249" y="2174573"/>
                  <a:pt x="5713249" y="2204172"/>
                </a:cubicBezTo>
                <a:cubicBezTo>
                  <a:pt x="5716885" y="2233772"/>
                  <a:pt x="5687799" y="2255972"/>
                  <a:pt x="5651441" y="2255972"/>
                </a:cubicBezTo>
                <a:cubicBezTo>
                  <a:pt x="5615083" y="2255972"/>
                  <a:pt x="5585997" y="2233772"/>
                  <a:pt x="5582361" y="2204172"/>
                </a:cubicBezTo>
                <a:cubicBezTo>
                  <a:pt x="5582361" y="2174573"/>
                  <a:pt x="5611448" y="2152373"/>
                  <a:pt x="5644170" y="2152373"/>
                </a:cubicBezTo>
                <a:close/>
                <a:moveTo>
                  <a:pt x="5487267" y="2152373"/>
                </a:moveTo>
                <a:cubicBezTo>
                  <a:pt x="5523775" y="2152373"/>
                  <a:pt x="5552982" y="2174573"/>
                  <a:pt x="5552982" y="2204172"/>
                </a:cubicBezTo>
                <a:cubicBezTo>
                  <a:pt x="5552982" y="2233772"/>
                  <a:pt x="5527426" y="2255972"/>
                  <a:pt x="5490918" y="2255972"/>
                </a:cubicBezTo>
                <a:cubicBezTo>
                  <a:pt x="5454409" y="2255972"/>
                  <a:pt x="5425202" y="2233772"/>
                  <a:pt x="5421551" y="2204172"/>
                </a:cubicBezTo>
                <a:cubicBezTo>
                  <a:pt x="5421551" y="2174573"/>
                  <a:pt x="5450758" y="2152373"/>
                  <a:pt x="5487267" y="2152373"/>
                </a:cubicBezTo>
                <a:close/>
                <a:moveTo>
                  <a:pt x="5326458" y="2152373"/>
                </a:moveTo>
                <a:cubicBezTo>
                  <a:pt x="5362966" y="2152373"/>
                  <a:pt x="5392173" y="2174573"/>
                  <a:pt x="5392173" y="2204172"/>
                </a:cubicBezTo>
                <a:cubicBezTo>
                  <a:pt x="5392173" y="2233772"/>
                  <a:pt x="5366617" y="2255972"/>
                  <a:pt x="5330109" y="2255972"/>
                </a:cubicBezTo>
                <a:cubicBezTo>
                  <a:pt x="5293600" y="2255972"/>
                  <a:pt x="5264393" y="2233772"/>
                  <a:pt x="5260742" y="2204172"/>
                </a:cubicBezTo>
                <a:cubicBezTo>
                  <a:pt x="5260742" y="2174573"/>
                  <a:pt x="5289949" y="2152373"/>
                  <a:pt x="5326458" y="2152373"/>
                </a:cubicBezTo>
                <a:close/>
                <a:moveTo>
                  <a:pt x="5164875" y="2152373"/>
                </a:moveTo>
                <a:cubicBezTo>
                  <a:pt x="5201813" y="2152373"/>
                  <a:pt x="5231363" y="2174573"/>
                  <a:pt x="5231363" y="2204172"/>
                </a:cubicBezTo>
                <a:cubicBezTo>
                  <a:pt x="5231363" y="2233772"/>
                  <a:pt x="5201813" y="2255972"/>
                  <a:pt x="5164875" y="2255972"/>
                </a:cubicBezTo>
                <a:cubicBezTo>
                  <a:pt x="5127937" y="2255972"/>
                  <a:pt x="5098386" y="2233772"/>
                  <a:pt x="5102080" y="2204172"/>
                </a:cubicBezTo>
                <a:cubicBezTo>
                  <a:pt x="5102080" y="2174573"/>
                  <a:pt x="5131630" y="2152373"/>
                  <a:pt x="5164875" y="2152373"/>
                </a:cubicBezTo>
                <a:close/>
                <a:moveTo>
                  <a:pt x="3413390" y="2152373"/>
                </a:moveTo>
                <a:cubicBezTo>
                  <a:pt x="3449866" y="2152373"/>
                  <a:pt x="3471751" y="2174573"/>
                  <a:pt x="3468103" y="2204172"/>
                </a:cubicBezTo>
                <a:cubicBezTo>
                  <a:pt x="3460808" y="2233772"/>
                  <a:pt x="3427980" y="2255972"/>
                  <a:pt x="3391505" y="2255972"/>
                </a:cubicBezTo>
                <a:cubicBezTo>
                  <a:pt x="3355029" y="2255972"/>
                  <a:pt x="3329496" y="2233772"/>
                  <a:pt x="3336792" y="2204172"/>
                </a:cubicBezTo>
                <a:cubicBezTo>
                  <a:pt x="3344086" y="2174573"/>
                  <a:pt x="3376914" y="2152373"/>
                  <a:pt x="3413390" y="2152373"/>
                </a:cubicBezTo>
                <a:close/>
                <a:moveTo>
                  <a:pt x="9791377" y="2152372"/>
                </a:moveTo>
                <a:cubicBezTo>
                  <a:pt x="9827925" y="2152372"/>
                  <a:pt x="9871782" y="2174572"/>
                  <a:pt x="9886401" y="2204171"/>
                </a:cubicBezTo>
                <a:cubicBezTo>
                  <a:pt x="9901020" y="2233771"/>
                  <a:pt x="9886401" y="2255971"/>
                  <a:pt x="9849853" y="2255971"/>
                </a:cubicBezTo>
                <a:cubicBezTo>
                  <a:pt x="9813306" y="2255971"/>
                  <a:pt x="9773104" y="2233771"/>
                  <a:pt x="9754830" y="2204171"/>
                </a:cubicBezTo>
                <a:cubicBezTo>
                  <a:pt x="9740211" y="2174572"/>
                  <a:pt x="9758485" y="2152372"/>
                  <a:pt x="9791377" y="2152372"/>
                </a:cubicBezTo>
                <a:close/>
                <a:moveTo>
                  <a:pt x="9634223" y="2152372"/>
                </a:moveTo>
                <a:cubicBezTo>
                  <a:pt x="9670771" y="2152372"/>
                  <a:pt x="9710973" y="2174572"/>
                  <a:pt x="9725592" y="2204171"/>
                </a:cubicBezTo>
                <a:cubicBezTo>
                  <a:pt x="9740211" y="2233771"/>
                  <a:pt x="9725592" y="2255971"/>
                  <a:pt x="9689045" y="2255971"/>
                </a:cubicBezTo>
                <a:cubicBezTo>
                  <a:pt x="9652497" y="2255971"/>
                  <a:pt x="9608640" y="2233771"/>
                  <a:pt x="9594021" y="2204171"/>
                </a:cubicBezTo>
                <a:cubicBezTo>
                  <a:pt x="9579402" y="2174572"/>
                  <a:pt x="9597676" y="2152372"/>
                  <a:pt x="9634223" y="2152372"/>
                </a:cubicBezTo>
                <a:close/>
                <a:moveTo>
                  <a:pt x="9473035" y="2152372"/>
                </a:moveTo>
                <a:cubicBezTo>
                  <a:pt x="9509713" y="2152372"/>
                  <a:pt x="9550059" y="2174572"/>
                  <a:pt x="9564731" y="2204171"/>
                </a:cubicBezTo>
                <a:cubicBezTo>
                  <a:pt x="9579402" y="2233771"/>
                  <a:pt x="9564731" y="2255971"/>
                  <a:pt x="9528052" y="2255971"/>
                </a:cubicBezTo>
                <a:cubicBezTo>
                  <a:pt x="9491374" y="2255971"/>
                  <a:pt x="9447360" y="2233771"/>
                  <a:pt x="9436356" y="2204171"/>
                </a:cubicBezTo>
                <a:cubicBezTo>
                  <a:pt x="9421685" y="2174572"/>
                  <a:pt x="9436356" y="2152372"/>
                  <a:pt x="9473035" y="2152372"/>
                </a:cubicBezTo>
                <a:close/>
                <a:moveTo>
                  <a:pt x="8993735" y="2152372"/>
                </a:moveTo>
                <a:cubicBezTo>
                  <a:pt x="9030054" y="2152372"/>
                  <a:pt x="9070005" y="2174572"/>
                  <a:pt x="9084532" y="2204171"/>
                </a:cubicBezTo>
                <a:cubicBezTo>
                  <a:pt x="9095428" y="2233771"/>
                  <a:pt x="9077269" y="2255971"/>
                  <a:pt x="9040950" y="2255971"/>
                </a:cubicBezTo>
                <a:cubicBezTo>
                  <a:pt x="9004631" y="2255971"/>
                  <a:pt x="8964680" y="2233771"/>
                  <a:pt x="8953785" y="2204171"/>
                </a:cubicBezTo>
                <a:cubicBezTo>
                  <a:pt x="8939257" y="2174572"/>
                  <a:pt x="8957416" y="2152372"/>
                  <a:pt x="8993735" y="2152372"/>
                </a:cubicBezTo>
                <a:close/>
                <a:moveTo>
                  <a:pt x="8357426" y="2152372"/>
                </a:moveTo>
                <a:cubicBezTo>
                  <a:pt x="8393874" y="2152372"/>
                  <a:pt x="8430321" y="2174572"/>
                  <a:pt x="8441255" y="2204171"/>
                </a:cubicBezTo>
                <a:cubicBezTo>
                  <a:pt x="8452189" y="2233771"/>
                  <a:pt x="8433965" y="2255971"/>
                  <a:pt x="8397518" y="2255971"/>
                </a:cubicBezTo>
                <a:cubicBezTo>
                  <a:pt x="8361071" y="2255971"/>
                  <a:pt x="8320979" y="2233771"/>
                  <a:pt x="8310045" y="2204171"/>
                </a:cubicBezTo>
                <a:cubicBezTo>
                  <a:pt x="8299111" y="2174572"/>
                  <a:pt x="8320979" y="2152372"/>
                  <a:pt x="8357426" y="2152372"/>
                </a:cubicBezTo>
                <a:close/>
                <a:moveTo>
                  <a:pt x="8196268" y="2152372"/>
                </a:moveTo>
                <a:cubicBezTo>
                  <a:pt x="8232850" y="2152372"/>
                  <a:pt x="8269432" y="2174572"/>
                  <a:pt x="8280406" y="2204171"/>
                </a:cubicBezTo>
                <a:cubicBezTo>
                  <a:pt x="8291381" y="2233771"/>
                  <a:pt x="8269432" y="2255971"/>
                  <a:pt x="8232850" y="2255971"/>
                </a:cubicBezTo>
                <a:cubicBezTo>
                  <a:pt x="8199926" y="2255971"/>
                  <a:pt x="8159686" y="2233771"/>
                  <a:pt x="8148711" y="2204171"/>
                </a:cubicBezTo>
                <a:cubicBezTo>
                  <a:pt x="8141395" y="2174572"/>
                  <a:pt x="8159686" y="2152372"/>
                  <a:pt x="8196268" y="2152372"/>
                </a:cubicBezTo>
                <a:close/>
                <a:moveTo>
                  <a:pt x="2967674" y="2031769"/>
                </a:moveTo>
                <a:cubicBezTo>
                  <a:pt x="3004397" y="2031769"/>
                  <a:pt x="3026431" y="2053760"/>
                  <a:pt x="3019087" y="2083081"/>
                </a:cubicBezTo>
                <a:cubicBezTo>
                  <a:pt x="3011742" y="2108738"/>
                  <a:pt x="2975018" y="2130729"/>
                  <a:pt x="2941967" y="2130729"/>
                </a:cubicBezTo>
                <a:cubicBezTo>
                  <a:pt x="2905244" y="2130729"/>
                  <a:pt x="2879538" y="2108738"/>
                  <a:pt x="2890555" y="2083081"/>
                </a:cubicBezTo>
                <a:cubicBezTo>
                  <a:pt x="2897899" y="2053760"/>
                  <a:pt x="2930950" y="2031769"/>
                  <a:pt x="2967674" y="2031769"/>
                </a:cubicBezTo>
                <a:close/>
                <a:moveTo>
                  <a:pt x="2809959" y="2031769"/>
                </a:moveTo>
                <a:cubicBezTo>
                  <a:pt x="2846682" y="2031769"/>
                  <a:pt x="2868716" y="2053760"/>
                  <a:pt x="2861371" y="2083081"/>
                </a:cubicBezTo>
                <a:cubicBezTo>
                  <a:pt x="2850354" y="2108738"/>
                  <a:pt x="2817303" y="2130729"/>
                  <a:pt x="2780580" y="2130729"/>
                </a:cubicBezTo>
                <a:cubicBezTo>
                  <a:pt x="2743856" y="2130729"/>
                  <a:pt x="2721823" y="2108738"/>
                  <a:pt x="2729167" y="2083081"/>
                </a:cubicBezTo>
                <a:cubicBezTo>
                  <a:pt x="2740184" y="2053760"/>
                  <a:pt x="2773235" y="2031769"/>
                  <a:pt x="2809959" y="2031769"/>
                </a:cubicBezTo>
                <a:close/>
                <a:moveTo>
                  <a:pt x="2652859" y="2031769"/>
                </a:moveTo>
                <a:cubicBezTo>
                  <a:pt x="2689196" y="2031769"/>
                  <a:pt x="2710997" y="2053760"/>
                  <a:pt x="2700097" y="2083081"/>
                </a:cubicBezTo>
                <a:cubicBezTo>
                  <a:pt x="2692829" y="2108738"/>
                  <a:pt x="2656493" y="2130729"/>
                  <a:pt x="2620155" y="2130729"/>
                </a:cubicBezTo>
                <a:cubicBezTo>
                  <a:pt x="2587452" y="2130729"/>
                  <a:pt x="2565650" y="2108738"/>
                  <a:pt x="2572917" y="2083081"/>
                </a:cubicBezTo>
                <a:cubicBezTo>
                  <a:pt x="2580185" y="2053760"/>
                  <a:pt x="2616521" y="2031769"/>
                  <a:pt x="2652859" y="2031769"/>
                </a:cubicBezTo>
                <a:close/>
                <a:moveTo>
                  <a:pt x="2496297" y="2031769"/>
                </a:moveTo>
                <a:cubicBezTo>
                  <a:pt x="2532879" y="2031769"/>
                  <a:pt x="2554828" y="2053760"/>
                  <a:pt x="2543853" y="2083081"/>
                </a:cubicBezTo>
                <a:cubicBezTo>
                  <a:pt x="2536537" y="2108738"/>
                  <a:pt x="2499955" y="2130729"/>
                  <a:pt x="2463373" y="2130729"/>
                </a:cubicBezTo>
                <a:cubicBezTo>
                  <a:pt x="2426791" y="2130729"/>
                  <a:pt x="2404841" y="2108738"/>
                  <a:pt x="2415816" y="2083081"/>
                </a:cubicBezTo>
                <a:cubicBezTo>
                  <a:pt x="2423132" y="2053760"/>
                  <a:pt x="2459715" y="2031769"/>
                  <a:pt x="2496297" y="2031769"/>
                </a:cubicBezTo>
                <a:close/>
                <a:moveTo>
                  <a:pt x="2337966" y="2031769"/>
                </a:moveTo>
                <a:cubicBezTo>
                  <a:pt x="2374302" y="2031769"/>
                  <a:pt x="2392471" y="2053760"/>
                  <a:pt x="2385203" y="2083081"/>
                </a:cubicBezTo>
                <a:cubicBezTo>
                  <a:pt x="2374302" y="2108738"/>
                  <a:pt x="2337966" y="2130729"/>
                  <a:pt x="2305262" y="2130729"/>
                </a:cubicBezTo>
                <a:cubicBezTo>
                  <a:pt x="2268925" y="2130729"/>
                  <a:pt x="2247123" y="2108738"/>
                  <a:pt x="2258024" y="2083081"/>
                </a:cubicBezTo>
                <a:cubicBezTo>
                  <a:pt x="2265292" y="2053760"/>
                  <a:pt x="2301629" y="2031769"/>
                  <a:pt x="2337966" y="2031769"/>
                </a:cubicBezTo>
                <a:close/>
                <a:moveTo>
                  <a:pt x="2181214" y="2031769"/>
                </a:moveTo>
                <a:cubicBezTo>
                  <a:pt x="2217938" y="2031769"/>
                  <a:pt x="2236299" y="2053760"/>
                  <a:pt x="2228955" y="2083081"/>
                </a:cubicBezTo>
                <a:cubicBezTo>
                  <a:pt x="2217938" y="2108738"/>
                  <a:pt x="2181214" y="2130729"/>
                  <a:pt x="2144491" y="2130729"/>
                </a:cubicBezTo>
                <a:cubicBezTo>
                  <a:pt x="2107767" y="2130729"/>
                  <a:pt x="2089406" y="2108738"/>
                  <a:pt x="2096750" y="2083081"/>
                </a:cubicBezTo>
                <a:cubicBezTo>
                  <a:pt x="2107767" y="2053760"/>
                  <a:pt x="2144491" y="2031769"/>
                  <a:pt x="2181214" y="2031769"/>
                </a:cubicBezTo>
                <a:close/>
                <a:moveTo>
                  <a:pt x="2023709" y="2031769"/>
                </a:moveTo>
                <a:cubicBezTo>
                  <a:pt x="2060291" y="2031769"/>
                  <a:pt x="2078582" y="2053760"/>
                  <a:pt x="2067607" y="2083081"/>
                </a:cubicBezTo>
                <a:cubicBezTo>
                  <a:pt x="2060291" y="2108738"/>
                  <a:pt x="2020050" y="2130729"/>
                  <a:pt x="1987126" y="2130729"/>
                </a:cubicBezTo>
                <a:cubicBezTo>
                  <a:pt x="1950544" y="2130729"/>
                  <a:pt x="1928595" y="2108738"/>
                  <a:pt x="1939570" y="2083081"/>
                </a:cubicBezTo>
                <a:cubicBezTo>
                  <a:pt x="1950544" y="2053760"/>
                  <a:pt x="1987126" y="2031769"/>
                  <a:pt x="2023709" y="2031769"/>
                </a:cubicBezTo>
                <a:close/>
                <a:moveTo>
                  <a:pt x="6108427" y="2031768"/>
                </a:moveTo>
                <a:cubicBezTo>
                  <a:pt x="6145365" y="2031768"/>
                  <a:pt x="6178609" y="2053759"/>
                  <a:pt x="6182303" y="2083080"/>
                </a:cubicBezTo>
                <a:cubicBezTo>
                  <a:pt x="6182303" y="2108737"/>
                  <a:pt x="6156447" y="2130728"/>
                  <a:pt x="6119509" y="2130728"/>
                </a:cubicBezTo>
                <a:cubicBezTo>
                  <a:pt x="6086264" y="2130728"/>
                  <a:pt x="6053020" y="2108737"/>
                  <a:pt x="6049326" y="2083080"/>
                </a:cubicBezTo>
                <a:cubicBezTo>
                  <a:pt x="6049326" y="2053759"/>
                  <a:pt x="6075183" y="2031768"/>
                  <a:pt x="6108427" y="2031768"/>
                </a:cubicBezTo>
                <a:close/>
                <a:moveTo>
                  <a:pt x="5951035" y="2031768"/>
                </a:moveTo>
                <a:cubicBezTo>
                  <a:pt x="5987811" y="2031768"/>
                  <a:pt x="6020909" y="2053759"/>
                  <a:pt x="6020909" y="2083080"/>
                </a:cubicBezTo>
                <a:cubicBezTo>
                  <a:pt x="6024586" y="2108737"/>
                  <a:pt x="5998843" y="2130728"/>
                  <a:pt x="5962068" y="2130728"/>
                </a:cubicBezTo>
                <a:cubicBezTo>
                  <a:pt x="5925293" y="2130728"/>
                  <a:pt x="5895872" y="2108737"/>
                  <a:pt x="5892195" y="2083080"/>
                </a:cubicBezTo>
                <a:cubicBezTo>
                  <a:pt x="5888517" y="2053759"/>
                  <a:pt x="5917938" y="2031768"/>
                  <a:pt x="5951035" y="2031768"/>
                </a:cubicBezTo>
                <a:close/>
                <a:moveTo>
                  <a:pt x="5794155" y="2031768"/>
                </a:moveTo>
                <a:cubicBezTo>
                  <a:pt x="5830512" y="2031768"/>
                  <a:pt x="5859599" y="2053759"/>
                  <a:pt x="5863234" y="2083080"/>
                </a:cubicBezTo>
                <a:cubicBezTo>
                  <a:pt x="5866870" y="2108737"/>
                  <a:pt x="5837784" y="2130728"/>
                  <a:pt x="5805062" y="2130728"/>
                </a:cubicBezTo>
                <a:cubicBezTo>
                  <a:pt x="5768704" y="2130728"/>
                  <a:pt x="5735982" y="2108737"/>
                  <a:pt x="5735982" y="2083080"/>
                </a:cubicBezTo>
                <a:cubicBezTo>
                  <a:pt x="5732346" y="2053759"/>
                  <a:pt x="5761433" y="2031768"/>
                  <a:pt x="5794155" y="2031768"/>
                </a:cubicBezTo>
                <a:close/>
                <a:moveTo>
                  <a:pt x="5636694" y="2031768"/>
                </a:moveTo>
                <a:cubicBezTo>
                  <a:pt x="5673202" y="2031768"/>
                  <a:pt x="5702409" y="2053759"/>
                  <a:pt x="5706060" y="2083080"/>
                </a:cubicBezTo>
                <a:cubicBezTo>
                  <a:pt x="5706060" y="2108737"/>
                  <a:pt x="5680504" y="2130728"/>
                  <a:pt x="5643996" y="2130728"/>
                </a:cubicBezTo>
                <a:cubicBezTo>
                  <a:pt x="5607487" y="2130728"/>
                  <a:pt x="5578280" y="2108737"/>
                  <a:pt x="5578280" y="2083080"/>
                </a:cubicBezTo>
                <a:cubicBezTo>
                  <a:pt x="5574629" y="2053759"/>
                  <a:pt x="5603836" y="2031768"/>
                  <a:pt x="5636694" y="2031768"/>
                </a:cubicBezTo>
                <a:close/>
                <a:moveTo>
                  <a:pt x="5478977" y="2031768"/>
                </a:moveTo>
                <a:cubicBezTo>
                  <a:pt x="5515485" y="2031768"/>
                  <a:pt x="5544692" y="2053759"/>
                  <a:pt x="5548343" y="2083080"/>
                </a:cubicBezTo>
                <a:cubicBezTo>
                  <a:pt x="5548343" y="2108737"/>
                  <a:pt x="5519136" y="2130728"/>
                  <a:pt x="5486279" y="2130728"/>
                </a:cubicBezTo>
                <a:cubicBezTo>
                  <a:pt x="5449770" y="2130728"/>
                  <a:pt x="5420563" y="2108737"/>
                  <a:pt x="5416912" y="2083080"/>
                </a:cubicBezTo>
                <a:cubicBezTo>
                  <a:pt x="5416912" y="2053759"/>
                  <a:pt x="5446119" y="2031768"/>
                  <a:pt x="5478977" y="2031768"/>
                </a:cubicBezTo>
                <a:close/>
                <a:moveTo>
                  <a:pt x="5326458" y="2031768"/>
                </a:moveTo>
                <a:cubicBezTo>
                  <a:pt x="5359315" y="2031768"/>
                  <a:pt x="5388522" y="2053759"/>
                  <a:pt x="5388522" y="2083080"/>
                </a:cubicBezTo>
                <a:cubicBezTo>
                  <a:pt x="5392173" y="2108737"/>
                  <a:pt x="5362966" y="2130728"/>
                  <a:pt x="5326458" y="2130728"/>
                </a:cubicBezTo>
                <a:cubicBezTo>
                  <a:pt x="5289949" y="2130728"/>
                  <a:pt x="5260742" y="2108737"/>
                  <a:pt x="5260742" y="2083080"/>
                </a:cubicBezTo>
                <a:cubicBezTo>
                  <a:pt x="5260742" y="2053759"/>
                  <a:pt x="5289949" y="2031768"/>
                  <a:pt x="5326458" y="2031768"/>
                </a:cubicBezTo>
                <a:close/>
                <a:moveTo>
                  <a:pt x="5169028" y="2031768"/>
                </a:moveTo>
                <a:cubicBezTo>
                  <a:pt x="5202030" y="2031768"/>
                  <a:pt x="5231364" y="2053759"/>
                  <a:pt x="5231364" y="2083080"/>
                </a:cubicBezTo>
                <a:cubicBezTo>
                  <a:pt x="5231364" y="2108737"/>
                  <a:pt x="5202030" y="2130728"/>
                  <a:pt x="5165361" y="2130728"/>
                </a:cubicBezTo>
                <a:cubicBezTo>
                  <a:pt x="5132360" y="2130728"/>
                  <a:pt x="5103025" y="2108737"/>
                  <a:pt x="5103025" y="2083080"/>
                </a:cubicBezTo>
                <a:cubicBezTo>
                  <a:pt x="5103025" y="2053759"/>
                  <a:pt x="5132360" y="2031768"/>
                  <a:pt x="5169028" y="2031768"/>
                </a:cubicBezTo>
                <a:close/>
                <a:moveTo>
                  <a:pt x="3124243" y="2031768"/>
                </a:moveTo>
                <a:cubicBezTo>
                  <a:pt x="3160719" y="2031768"/>
                  <a:pt x="3182604" y="2053759"/>
                  <a:pt x="3175308" y="2083080"/>
                </a:cubicBezTo>
                <a:cubicBezTo>
                  <a:pt x="3168014" y="2108737"/>
                  <a:pt x="3135186" y="2130728"/>
                  <a:pt x="3098710" y="2130728"/>
                </a:cubicBezTo>
                <a:cubicBezTo>
                  <a:pt x="3062234" y="2130728"/>
                  <a:pt x="3040349" y="2108737"/>
                  <a:pt x="3047644" y="2083080"/>
                </a:cubicBezTo>
                <a:cubicBezTo>
                  <a:pt x="3054939" y="2053759"/>
                  <a:pt x="3087767" y="2031768"/>
                  <a:pt x="3124243" y="2031768"/>
                </a:cubicBezTo>
                <a:close/>
                <a:moveTo>
                  <a:pt x="9410018" y="2031767"/>
                </a:moveTo>
                <a:cubicBezTo>
                  <a:pt x="9446566" y="2031767"/>
                  <a:pt x="9486768" y="2053758"/>
                  <a:pt x="9501387" y="2083079"/>
                </a:cubicBezTo>
                <a:cubicBezTo>
                  <a:pt x="9516006" y="2108736"/>
                  <a:pt x="9497732" y="2130727"/>
                  <a:pt x="9461185" y="2130727"/>
                </a:cubicBezTo>
                <a:cubicBezTo>
                  <a:pt x="9424637" y="2130727"/>
                  <a:pt x="9384435" y="2108736"/>
                  <a:pt x="9369816" y="2083079"/>
                </a:cubicBezTo>
                <a:cubicBezTo>
                  <a:pt x="9355197" y="2053758"/>
                  <a:pt x="9373471" y="2031767"/>
                  <a:pt x="9410018" y="2031767"/>
                </a:cubicBezTo>
                <a:close/>
                <a:moveTo>
                  <a:pt x="9253504" y="2031767"/>
                </a:moveTo>
                <a:cubicBezTo>
                  <a:pt x="9289823" y="2031767"/>
                  <a:pt x="9329774" y="2053758"/>
                  <a:pt x="9340669" y="2083079"/>
                </a:cubicBezTo>
                <a:cubicBezTo>
                  <a:pt x="9355197" y="2108736"/>
                  <a:pt x="9337038" y="2130727"/>
                  <a:pt x="9300719" y="2130727"/>
                </a:cubicBezTo>
                <a:cubicBezTo>
                  <a:pt x="9268032" y="2130727"/>
                  <a:pt x="9228081" y="2108736"/>
                  <a:pt x="9213554" y="2083079"/>
                </a:cubicBezTo>
                <a:cubicBezTo>
                  <a:pt x="9199026" y="2053758"/>
                  <a:pt x="9217185" y="2031767"/>
                  <a:pt x="9253504" y="2031767"/>
                </a:cubicBezTo>
                <a:close/>
                <a:moveTo>
                  <a:pt x="8938815" y="2031767"/>
                </a:moveTo>
                <a:cubicBezTo>
                  <a:pt x="8975631" y="2031767"/>
                  <a:pt x="9012446" y="2053758"/>
                  <a:pt x="9027172" y="2083079"/>
                </a:cubicBezTo>
                <a:cubicBezTo>
                  <a:pt x="9038217" y="2108736"/>
                  <a:pt x="9019809" y="2130727"/>
                  <a:pt x="8986675" y="2130727"/>
                </a:cubicBezTo>
                <a:cubicBezTo>
                  <a:pt x="8949860" y="2130727"/>
                  <a:pt x="8909363" y="2108736"/>
                  <a:pt x="8898318" y="2083079"/>
                </a:cubicBezTo>
                <a:cubicBezTo>
                  <a:pt x="8883592" y="2053758"/>
                  <a:pt x="8902000" y="2031767"/>
                  <a:pt x="8938815" y="2031767"/>
                </a:cubicBezTo>
                <a:close/>
                <a:moveTo>
                  <a:pt x="8781098" y="2031767"/>
                </a:moveTo>
                <a:cubicBezTo>
                  <a:pt x="8817914" y="2031767"/>
                  <a:pt x="8854729" y="2053758"/>
                  <a:pt x="8869455" y="2083079"/>
                </a:cubicBezTo>
                <a:cubicBezTo>
                  <a:pt x="8880500" y="2108736"/>
                  <a:pt x="8862092" y="2130727"/>
                  <a:pt x="8825277" y="2130727"/>
                </a:cubicBezTo>
                <a:cubicBezTo>
                  <a:pt x="8788461" y="2130727"/>
                  <a:pt x="8751646" y="2108736"/>
                  <a:pt x="8736920" y="2083079"/>
                </a:cubicBezTo>
                <a:cubicBezTo>
                  <a:pt x="8725875" y="2053758"/>
                  <a:pt x="8744283" y="2031767"/>
                  <a:pt x="8781098" y="2031767"/>
                </a:cubicBezTo>
                <a:close/>
                <a:moveTo>
                  <a:pt x="8624376" y="2031767"/>
                </a:moveTo>
                <a:cubicBezTo>
                  <a:pt x="8660823" y="2031767"/>
                  <a:pt x="8697270" y="2053758"/>
                  <a:pt x="8708204" y="2083079"/>
                </a:cubicBezTo>
                <a:cubicBezTo>
                  <a:pt x="8722783" y="2108736"/>
                  <a:pt x="8700915" y="2130727"/>
                  <a:pt x="8668112" y="2130727"/>
                </a:cubicBezTo>
                <a:cubicBezTo>
                  <a:pt x="8631665" y="2130727"/>
                  <a:pt x="8591573" y="2108736"/>
                  <a:pt x="8580639" y="2083079"/>
                </a:cubicBezTo>
                <a:cubicBezTo>
                  <a:pt x="8569705" y="2053758"/>
                  <a:pt x="8587929" y="2031767"/>
                  <a:pt x="8624376" y="2031767"/>
                </a:cubicBezTo>
                <a:close/>
                <a:moveTo>
                  <a:pt x="8466861" y="2031767"/>
                </a:moveTo>
                <a:cubicBezTo>
                  <a:pt x="8503443" y="2031767"/>
                  <a:pt x="8540025" y="2053758"/>
                  <a:pt x="8550999" y="2083079"/>
                </a:cubicBezTo>
                <a:cubicBezTo>
                  <a:pt x="8561974" y="2108736"/>
                  <a:pt x="8543683" y="2130727"/>
                  <a:pt x="8507101" y="2130727"/>
                </a:cubicBezTo>
                <a:cubicBezTo>
                  <a:pt x="8470519" y="2130727"/>
                  <a:pt x="8433937" y="2108736"/>
                  <a:pt x="8422963" y="2083079"/>
                </a:cubicBezTo>
                <a:cubicBezTo>
                  <a:pt x="8411988" y="2053758"/>
                  <a:pt x="8430279" y="2031767"/>
                  <a:pt x="8466861" y="2031767"/>
                </a:cubicBezTo>
                <a:close/>
                <a:moveTo>
                  <a:pt x="8309144" y="2031767"/>
                </a:moveTo>
                <a:cubicBezTo>
                  <a:pt x="8345726" y="2031767"/>
                  <a:pt x="8382308" y="2053758"/>
                  <a:pt x="8393282" y="2083079"/>
                </a:cubicBezTo>
                <a:cubicBezTo>
                  <a:pt x="8404257" y="2108736"/>
                  <a:pt x="8382308" y="2130727"/>
                  <a:pt x="8349384" y="2130727"/>
                </a:cubicBezTo>
                <a:cubicBezTo>
                  <a:pt x="8312802" y="2130727"/>
                  <a:pt x="8272562" y="2108736"/>
                  <a:pt x="8265246" y="2083079"/>
                </a:cubicBezTo>
                <a:cubicBezTo>
                  <a:pt x="8254271" y="2053758"/>
                  <a:pt x="8272562" y="2031767"/>
                  <a:pt x="8309144" y="2031767"/>
                </a:cubicBezTo>
                <a:close/>
                <a:moveTo>
                  <a:pt x="8152605" y="2031767"/>
                </a:moveTo>
                <a:cubicBezTo>
                  <a:pt x="8188942" y="2031767"/>
                  <a:pt x="8225279" y="2053758"/>
                  <a:pt x="8236180" y="2083079"/>
                </a:cubicBezTo>
                <a:cubicBezTo>
                  <a:pt x="8243447" y="2108736"/>
                  <a:pt x="8225279" y="2130727"/>
                  <a:pt x="8188942" y="2130727"/>
                </a:cubicBezTo>
                <a:cubicBezTo>
                  <a:pt x="8152605" y="2130727"/>
                  <a:pt x="8116268" y="2108736"/>
                  <a:pt x="8105367" y="2083079"/>
                </a:cubicBezTo>
                <a:cubicBezTo>
                  <a:pt x="8098100" y="2053758"/>
                  <a:pt x="8116268" y="2031767"/>
                  <a:pt x="8152605" y="2031767"/>
                </a:cubicBezTo>
                <a:close/>
                <a:moveTo>
                  <a:pt x="2999946" y="1918894"/>
                </a:moveTo>
                <a:cubicBezTo>
                  <a:pt x="3032539" y="1918894"/>
                  <a:pt x="3054269" y="1937033"/>
                  <a:pt x="3047026" y="1962427"/>
                </a:cubicBezTo>
                <a:cubicBezTo>
                  <a:pt x="3043404" y="1991448"/>
                  <a:pt x="3007189" y="2013215"/>
                  <a:pt x="2970974" y="2013215"/>
                </a:cubicBezTo>
                <a:cubicBezTo>
                  <a:pt x="2938380" y="2013215"/>
                  <a:pt x="2916651" y="1991448"/>
                  <a:pt x="2923894" y="1962427"/>
                </a:cubicBezTo>
                <a:cubicBezTo>
                  <a:pt x="2931137" y="1937033"/>
                  <a:pt x="2963731" y="1918894"/>
                  <a:pt x="2999946" y="1918894"/>
                </a:cubicBezTo>
                <a:close/>
                <a:moveTo>
                  <a:pt x="2842826" y="1918894"/>
                </a:moveTo>
                <a:cubicBezTo>
                  <a:pt x="2879302" y="1918894"/>
                  <a:pt x="2901187" y="1937033"/>
                  <a:pt x="2893892" y="1962427"/>
                </a:cubicBezTo>
                <a:cubicBezTo>
                  <a:pt x="2886597" y="1991448"/>
                  <a:pt x="2850121" y="2013215"/>
                  <a:pt x="2817293" y="2013215"/>
                </a:cubicBezTo>
                <a:cubicBezTo>
                  <a:pt x="2780818" y="2013215"/>
                  <a:pt x="2758932" y="1991448"/>
                  <a:pt x="2766228" y="1962427"/>
                </a:cubicBezTo>
                <a:cubicBezTo>
                  <a:pt x="2773523" y="1937033"/>
                  <a:pt x="2809998" y="1918894"/>
                  <a:pt x="2842826" y="1918894"/>
                </a:cubicBezTo>
                <a:close/>
                <a:moveTo>
                  <a:pt x="2688758" y="1918894"/>
                </a:moveTo>
                <a:cubicBezTo>
                  <a:pt x="2721586" y="1918894"/>
                  <a:pt x="2743471" y="1937033"/>
                  <a:pt x="2736176" y="1962427"/>
                </a:cubicBezTo>
                <a:cubicBezTo>
                  <a:pt x="2728881" y="1991448"/>
                  <a:pt x="2692405" y="2013215"/>
                  <a:pt x="2659577" y="2013215"/>
                </a:cubicBezTo>
                <a:cubicBezTo>
                  <a:pt x="2623101" y="2013215"/>
                  <a:pt x="2601216" y="1991448"/>
                  <a:pt x="2608511" y="1962427"/>
                </a:cubicBezTo>
                <a:cubicBezTo>
                  <a:pt x="2619454" y="1937033"/>
                  <a:pt x="2652282" y="1918894"/>
                  <a:pt x="2688758" y="1918894"/>
                </a:cubicBezTo>
                <a:close/>
                <a:moveTo>
                  <a:pt x="2535888" y="1918894"/>
                </a:moveTo>
                <a:cubicBezTo>
                  <a:pt x="2568591" y="1918894"/>
                  <a:pt x="2590394" y="1937033"/>
                  <a:pt x="2583126" y="1962427"/>
                </a:cubicBezTo>
                <a:cubicBezTo>
                  <a:pt x="2572225" y="1991448"/>
                  <a:pt x="2539522" y="2013215"/>
                  <a:pt x="2503185" y="2013215"/>
                </a:cubicBezTo>
                <a:cubicBezTo>
                  <a:pt x="2466848" y="2013215"/>
                  <a:pt x="2445046" y="1991448"/>
                  <a:pt x="2455947" y="1962427"/>
                </a:cubicBezTo>
                <a:cubicBezTo>
                  <a:pt x="2463214" y="1937033"/>
                  <a:pt x="2499551" y="1918894"/>
                  <a:pt x="2535888" y="1918894"/>
                </a:cubicBezTo>
                <a:close/>
                <a:moveTo>
                  <a:pt x="2377961" y="1918894"/>
                </a:moveTo>
                <a:cubicBezTo>
                  <a:pt x="2414436" y="1918894"/>
                  <a:pt x="2432674" y="1937033"/>
                  <a:pt x="2425379" y="1962427"/>
                </a:cubicBezTo>
                <a:cubicBezTo>
                  <a:pt x="2418084" y="1991448"/>
                  <a:pt x="2381608" y="2013215"/>
                  <a:pt x="2345133" y="2013215"/>
                </a:cubicBezTo>
                <a:cubicBezTo>
                  <a:pt x="2308657" y="2013215"/>
                  <a:pt x="2290419" y="1991448"/>
                  <a:pt x="2297714" y="1962427"/>
                </a:cubicBezTo>
                <a:cubicBezTo>
                  <a:pt x="2308657" y="1937033"/>
                  <a:pt x="2345133" y="1918894"/>
                  <a:pt x="2377961" y="1918894"/>
                </a:cubicBezTo>
                <a:close/>
                <a:moveTo>
                  <a:pt x="2225090" y="1918894"/>
                </a:moveTo>
                <a:cubicBezTo>
                  <a:pt x="2257793" y="1918894"/>
                  <a:pt x="2279595" y="1937033"/>
                  <a:pt x="2268694" y="1962427"/>
                </a:cubicBezTo>
                <a:cubicBezTo>
                  <a:pt x="2261427" y="1991448"/>
                  <a:pt x="2225090" y="2013215"/>
                  <a:pt x="2188753" y="2013215"/>
                </a:cubicBezTo>
                <a:cubicBezTo>
                  <a:pt x="2152416" y="2013215"/>
                  <a:pt x="2134248" y="1991448"/>
                  <a:pt x="2145149" y="1962427"/>
                </a:cubicBezTo>
                <a:cubicBezTo>
                  <a:pt x="2152416" y="1937033"/>
                  <a:pt x="2188753" y="1918894"/>
                  <a:pt x="2225090" y="1918894"/>
                </a:cubicBezTo>
                <a:close/>
                <a:moveTo>
                  <a:pt x="8729723" y="1918892"/>
                </a:moveTo>
                <a:cubicBezTo>
                  <a:pt x="8762647" y="1918892"/>
                  <a:pt x="8802887" y="1937031"/>
                  <a:pt x="8813861" y="1962425"/>
                </a:cubicBezTo>
                <a:cubicBezTo>
                  <a:pt x="8824836" y="1991446"/>
                  <a:pt x="8806545" y="2013213"/>
                  <a:pt x="8769963" y="2013213"/>
                </a:cubicBezTo>
                <a:cubicBezTo>
                  <a:pt x="8737039" y="2013213"/>
                  <a:pt x="8696799" y="1991446"/>
                  <a:pt x="8685825" y="1962425"/>
                </a:cubicBezTo>
                <a:cubicBezTo>
                  <a:pt x="8674850" y="1937031"/>
                  <a:pt x="8693141" y="1918892"/>
                  <a:pt x="8729723" y="1918892"/>
                </a:cubicBezTo>
                <a:close/>
                <a:moveTo>
                  <a:pt x="8573183" y="1918892"/>
                </a:moveTo>
                <a:cubicBezTo>
                  <a:pt x="8609906" y="1918892"/>
                  <a:pt x="8646629" y="1937031"/>
                  <a:pt x="8657646" y="1962425"/>
                </a:cubicBezTo>
                <a:cubicBezTo>
                  <a:pt x="8668663" y="1991446"/>
                  <a:pt x="8650301" y="2013213"/>
                  <a:pt x="8617250" y="2013213"/>
                </a:cubicBezTo>
                <a:cubicBezTo>
                  <a:pt x="8580527" y="2013213"/>
                  <a:pt x="8543804" y="1991446"/>
                  <a:pt x="8532787" y="1962425"/>
                </a:cubicBezTo>
                <a:cubicBezTo>
                  <a:pt x="8521770" y="1937031"/>
                  <a:pt x="8540132" y="1918892"/>
                  <a:pt x="8573183" y="1918892"/>
                </a:cubicBezTo>
                <a:close/>
                <a:moveTo>
                  <a:pt x="8266061" y="1918892"/>
                </a:moveTo>
                <a:cubicBezTo>
                  <a:pt x="8299112" y="1918892"/>
                  <a:pt x="8335835" y="1937031"/>
                  <a:pt x="8346852" y="1962425"/>
                </a:cubicBezTo>
                <a:cubicBezTo>
                  <a:pt x="8357869" y="1991446"/>
                  <a:pt x="8335835" y="2013213"/>
                  <a:pt x="8302784" y="2013213"/>
                </a:cubicBezTo>
                <a:cubicBezTo>
                  <a:pt x="8266061" y="2013213"/>
                  <a:pt x="8229338" y="1991446"/>
                  <a:pt x="8218321" y="1962425"/>
                </a:cubicBezTo>
                <a:cubicBezTo>
                  <a:pt x="8210976" y="1937031"/>
                  <a:pt x="8229338" y="1918892"/>
                  <a:pt x="8266061" y="1918892"/>
                </a:cubicBezTo>
                <a:close/>
                <a:moveTo>
                  <a:pt x="7954894" y="1918892"/>
                </a:moveTo>
                <a:cubicBezTo>
                  <a:pt x="7991369" y="1918892"/>
                  <a:pt x="8024197" y="1937031"/>
                  <a:pt x="8035140" y="1962425"/>
                </a:cubicBezTo>
                <a:cubicBezTo>
                  <a:pt x="8042435" y="1991446"/>
                  <a:pt x="8024197" y="2013213"/>
                  <a:pt x="7987722" y="2013213"/>
                </a:cubicBezTo>
                <a:cubicBezTo>
                  <a:pt x="7951247" y="2013213"/>
                  <a:pt x="7918419" y="1991446"/>
                  <a:pt x="7907476" y="1962425"/>
                </a:cubicBezTo>
                <a:cubicBezTo>
                  <a:pt x="7900181" y="1937031"/>
                  <a:pt x="7918419" y="1918892"/>
                  <a:pt x="7954894" y="1918892"/>
                </a:cubicBezTo>
                <a:close/>
                <a:moveTo>
                  <a:pt x="6251541" y="1918892"/>
                </a:moveTo>
                <a:cubicBezTo>
                  <a:pt x="6288050" y="1918892"/>
                  <a:pt x="6317257" y="1937031"/>
                  <a:pt x="6320907" y="1962425"/>
                </a:cubicBezTo>
                <a:cubicBezTo>
                  <a:pt x="6324558" y="1991446"/>
                  <a:pt x="6299002" y="2013213"/>
                  <a:pt x="6266144" y="2013213"/>
                </a:cubicBezTo>
                <a:cubicBezTo>
                  <a:pt x="6229636" y="2013213"/>
                  <a:pt x="6196778" y="1991446"/>
                  <a:pt x="6193127" y="1962425"/>
                </a:cubicBezTo>
                <a:cubicBezTo>
                  <a:pt x="6193127" y="1937031"/>
                  <a:pt x="6218683" y="1918892"/>
                  <a:pt x="6251541" y="1918892"/>
                </a:cubicBezTo>
                <a:close/>
                <a:moveTo>
                  <a:pt x="6097474" y="1918892"/>
                </a:moveTo>
                <a:cubicBezTo>
                  <a:pt x="6130332" y="1918892"/>
                  <a:pt x="6163189" y="1937031"/>
                  <a:pt x="6166840" y="1962425"/>
                </a:cubicBezTo>
                <a:cubicBezTo>
                  <a:pt x="6166840" y="1991446"/>
                  <a:pt x="6141284" y="2013213"/>
                  <a:pt x="6108426" y="2013213"/>
                </a:cubicBezTo>
                <a:cubicBezTo>
                  <a:pt x="6071918" y="2013213"/>
                  <a:pt x="6042711" y="1991446"/>
                  <a:pt x="6039060" y="1962425"/>
                </a:cubicBezTo>
                <a:cubicBezTo>
                  <a:pt x="6035409" y="1937031"/>
                  <a:pt x="6060965" y="1918892"/>
                  <a:pt x="6097474" y="1918892"/>
                </a:cubicBezTo>
                <a:close/>
                <a:moveTo>
                  <a:pt x="5940746" y="1918892"/>
                </a:moveTo>
                <a:cubicBezTo>
                  <a:pt x="5977255" y="1918892"/>
                  <a:pt x="6006462" y="1937031"/>
                  <a:pt x="6010112" y="1962425"/>
                </a:cubicBezTo>
                <a:cubicBezTo>
                  <a:pt x="6013763" y="1991446"/>
                  <a:pt x="5988207" y="2013213"/>
                  <a:pt x="5951699" y="2013213"/>
                </a:cubicBezTo>
                <a:cubicBezTo>
                  <a:pt x="5915190" y="2013213"/>
                  <a:pt x="5885983" y="1991446"/>
                  <a:pt x="5882332" y="1962425"/>
                </a:cubicBezTo>
                <a:cubicBezTo>
                  <a:pt x="5882332" y="1937031"/>
                  <a:pt x="5907888" y="1918892"/>
                  <a:pt x="5940746" y="1918892"/>
                </a:cubicBezTo>
                <a:close/>
                <a:moveTo>
                  <a:pt x="5786681" y="1918892"/>
                </a:moveTo>
                <a:cubicBezTo>
                  <a:pt x="5823189" y="1918892"/>
                  <a:pt x="5852396" y="1937031"/>
                  <a:pt x="5852396" y="1962425"/>
                </a:cubicBezTo>
                <a:cubicBezTo>
                  <a:pt x="5856047" y="1991446"/>
                  <a:pt x="5830491" y="2013213"/>
                  <a:pt x="5793983" y="2013213"/>
                </a:cubicBezTo>
                <a:cubicBezTo>
                  <a:pt x="5757474" y="2013213"/>
                  <a:pt x="5728267" y="1991446"/>
                  <a:pt x="5728267" y="1962425"/>
                </a:cubicBezTo>
                <a:cubicBezTo>
                  <a:pt x="5724616" y="1937031"/>
                  <a:pt x="5750172" y="1918892"/>
                  <a:pt x="5786681" y="1918892"/>
                </a:cubicBezTo>
                <a:close/>
                <a:moveTo>
                  <a:pt x="5633122" y="1918892"/>
                </a:moveTo>
                <a:cubicBezTo>
                  <a:pt x="5665726" y="1918892"/>
                  <a:pt x="5694707" y="1937031"/>
                  <a:pt x="5698329" y="1962425"/>
                </a:cubicBezTo>
                <a:cubicBezTo>
                  <a:pt x="5698329" y="1991446"/>
                  <a:pt x="5672971" y="2013213"/>
                  <a:pt x="5636745" y="2013213"/>
                </a:cubicBezTo>
                <a:cubicBezTo>
                  <a:pt x="5600518" y="2013213"/>
                  <a:pt x="5571537" y="1991446"/>
                  <a:pt x="5571537" y="1962425"/>
                </a:cubicBezTo>
                <a:cubicBezTo>
                  <a:pt x="5571537" y="1937031"/>
                  <a:pt x="5596896" y="1918892"/>
                  <a:pt x="5633122" y="1918892"/>
                </a:cubicBezTo>
                <a:close/>
                <a:moveTo>
                  <a:pt x="5476156" y="1918892"/>
                </a:moveTo>
                <a:cubicBezTo>
                  <a:pt x="5512825" y="1918892"/>
                  <a:pt x="5542159" y="1937031"/>
                  <a:pt x="5542159" y="1962425"/>
                </a:cubicBezTo>
                <a:cubicBezTo>
                  <a:pt x="5542159" y="1991446"/>
                  <a:pt x="5516491" y="2013213"/>
                  <a:pt x="5479823" y="2013213"/>
                </a:cubicBezTo>
                <a:cubicBezTo>
                  <a:pt x="5446822" y="2013213"/>
                  <a:pt x="5417487" y="1991446"/>
                  <a:pt x="5413820" y="1962425"/>
                </a:cubicBezTo>
                <a:cubicBezTo>
                  <a:pt x="5413820" y="1937031"/>
                  <a:pt x="5443155" y="1918892"/>
                  <a:pt x="5476156" y="1918892"/>
                </a:cubicBezTo>
                <a:close/>
                <a:moveTo>
                  <a:pt x="5322327" y="1918892"/>
                </a:moveTo>
                <a:cubicBezTo>
                  <a:pt x="5354931" y="1918892"/>
                  <a:pt x="5383912" y="1937031"/>
                  <a:pt x="5387534" y="1962425"/>
                </a:cubicBezTo>
                <a:cubicBezTo>
                  <a:pt x="5387534" y="1991446"/>
                  <a:pt x="5358553" y="2013213"/>
                  <a:pt x="5322327" y="2013213"/>
                </a:cubicBezTo>
                <a:cubicBezTo>
                  <a:pt x="5289723" y="2013213"/>
                  <a:pt x="5260742" y="1991446"/>
                  <a:pt x="5260742" y="1962425"/>
                </a:cubicBezTo>
                <a:cubicBezTo>
                  <a:pt x="5260742" y="1937031"/>
                  <a:pt x="5286101" y="1918892"/>
                  <a:pt x="5322327" y="1918892"/>
                </a:cubicBezTo>
                <a:close/>
                <a:moveTo>
                  <a:pt x="5167195" y="1918892"/>
                </a:moveTo>
                <a:cubicBezTo>
                  <a:pt x="5202635" y="1918892"/>
                  <a:pt x="5231365" y="1940007"/>
                  <a:pt x="5231365" y="1966053"/>
                </a:cubicBezTo>
                <a:cubicBezTo>
                  <a:pt x="5231365" y="1992099"/>
                  <a:pt x="5202635" y="2013214"/>
                  <a:pt x="5167195" y="2013214"/>
                </a:cubicBezTo>
                <a:cubicBezTo>
                  <a:pt x="5131755" y="2013214"/>
                  <a:pt x="5103025" y="1992099"/>
                  <a:pt x="5103025" y="1966053"/>
                </a:cubicBezTo>
                <a:cubicBezTo>
                  <a:pt x="5103025" y="1940007"/>
                  <a:pt x="5131755" y="1918892"/>
                  <a:pt x="5167195" y="1918892"/>
                </a:cubicBezTo>
                <a:close/>
                <a:moveTo>
                  <a:pt x="2875300" y="1804470"/>
                </a:moveTo>
                <a:cubicBezTo>
                  <a:pt x="2911775" y="1804470"/>
                  <a:pt x="2933660" y="1822716"/>
                  <a:pt x="2926365" y="1848260"/>
                </a:cubicBezTo>
                <a:cubicBezTo>
                  <a:pt x="2919070" y="1873804"/>
                  <a:pt x="2882594" y="1895699"/>
                  <a:pt x="2849767" y="1895699"/>
                </a:cubicBezTo>
                <a:cubicBezTo>
                  <a:pt x="2813291" y="1895699"/>
                  <a:pt x="2791406" y="1873804"/>
                  <a:pt x="2802348" y="1848260"/>
                </a:cubicBezTo>
                <a:cubicBezTo>
                  <a:pt x="2809644" y="1822716"/>
                  <a:pt x="2842472" y="1804470"/>
                  <a:pt x="2875300" y="1804470"/>
                </a:cubicBezTo>
                <a:close/>
                <a:moveTo>
                  <a:pt x="2725867" y="1804470"/>
                </a:moveTo>
                <a:cubicBezTo>
                  <a:pt x="2758694" y="1804470"/>
                  <a:pt x="2780580" y="1822716"/>
                  <a:pt x="2773285" y="1848260"/>
                </a:cubicBezTo>
                <a:cubicBezTo>
                  <a:pt x="2765989" y="1873804"/>
                  <a:pt x="2729514" y="1895699"/>
                  <a:pt x="2696686" y="1895699"/>
                </a:cubicBezTo>
                <a:cubicBezTo>
                  <a:pt x="2660211" y="1895699"/>
                  <a:pt x="2638325" y="1873804"/>
                  <a:pt x="2649268" y="1848260"/>
                </a:cubicBezTo>
                <a:cubicBezTo>
                  <a:pt x="2656563" y="1822716"/>
                  <a:pt x="2689391" y="1804470"/>
                  <a:pt x="2725867" y="1804470"/>
                </a:cubicBezTo>
                <a:close/>
                <a:moveTo>
                  <a:pt x="2572788" y="1804470"/>
                </a:moveTo>
                <a:cubicBezTo>
                  <a:pt x="2605616" y="1804470"/>
                  <a:pt x="2627501" y="1822716"/>
                  <a:pt x="2620206" y="1848260"/>
                </a:cubicBezTo>
                <a:cubicBezTo>
                  <a:pt x="2612911" y="1873804"/>
                  <a:pt x="2576436" y="1895699"/>
                  <a:pt x="2539960" y="1895699"/>
                </a:cubicBezTo>
                <a:cubicBezTo>
                  <a:pt x="2507132" y="1895699"/>
                  <a:pt x="2485247" y="1873804"/>
                  <a:pt x="2496189" y="1848260"/>
                </a:cubicBezTo>
                <a:cubicBezTo>
                  <a:pt x="2503484" y="1822716"/>
                  <a:pt x="2536312" y="1804470"/>
                  <a:pt x="2572788" y="1804470"/>
                </a:cubicBezTo>
                <a:close/>
                <a:moveTo>
                  <a:pt x="2418164" y="1804470"/>
                </a:moveTo>
                <a:cubicBezTo>
                  <a:pt x="2454640" y="1804470"/>
                  <a:pt x="2472878" y="1822716"/>
                  <a:pt x="2465583" y="1848260"/>
                </a:cubicBezTo>
                <a:cubicBezTo>
                  <a:pt x="2454640" y="1873804"/>
                  <a:pt x="2421812" y="1895699"/>
                  <a:pt x="2385336" y="1895699"/>
                </a:cubicBezTo>
                <a:cubicBezTo>
                  <a:pt x="2352508" y="1895699"/>
                  <a:pt x="2330623" y="1873804"/>
                  <a:pt x="2341566" y="1848260"/>
                </a:cubicBezTo>
                <a:cubicBezTo>
                  <a:pt x="2348861" y="1822716"/>
                  <a:pt x="2385336" y="1804470"/>
                  <a:pt x="2418164" y="1804470"/>
                </a:cubicBezTo>
                <a:close/>
                <a:moveTo>
                  <a:pt x="2265084" y="1804470"/>
                </a:moveTo>
                <a:cubicBezTo>
                  <a:pt x="2301559" y="1804470"/>
                  <a:pt x="2319797" y="1822716"/>
                  <a:pt x="2312502" y="1848260"/>
                </a:cubicBezTo>
                <a:cubicBezTo>
                  <a:pt x="2301559" y="1873804"/>
                  <a:pt x="2265084" y="1895699"/>
                  <a:pt x="2232256" y="1895699"/>
                </a:cubicBezTo>
                <a:cubicBezTo>
                  <a:pt x="2195781" y="1895699"/>
                  <a:pt x="2177542" y="1873804"/>
                  <a:pt x="2188485" y="1848260"/>
                </a:cubicBezTo>
                <a:cubicBezTo>
                  <a:pt x="2195781" y="1822716"/>
                  <a:pt x="2232256" y="1804470"/>
                  <a:pt x="2265084" y="1804470"/>
                </a:cubicBezTo>
                <a:close/>
                <a:moveTo>
                  <a:pt x="2115655" y="1804470"/>
                </a:moveTo>
                <a:cubicBezTo>
                  <a:pt x="2148483" y="1804470"/>
                  <a:pt x="2166720" y="1822716"/>
                  <a:pt x="2159426" y="1848260"/>
                </a:cubicBezTo>
                <a:cubicBezTo>
                  <a:pt x="2148483" y="1873804"/>
                  <a:pt x="2112007" y="1895699"/>
                  <a:pt x="2079179" y="1895699"/>
                </a:cubicBezTo>
                <a:cubicBezTo>
                  <a:pt x="2042704" y="1895699"/>
                  <a:pt x="2024466" y="1873804"/>
                  <a:pt x="2035409" y="1848260"/>
                </a:cubicBezTo>
                <a:cubicBezTo>
                  <a:pt x="2042704" y="1822716"/>
                  <a:pt x="2079179" y="1804470"/>
                  <a:pt x="2115655" y="1804470"/>
                </a:cubicBezTo>
                <a:close/>
                <a:moveTo>
                  <a:pt x="8982741" y="1804468"/>
                </a:moveTo>
                <a:cubicBezTo>
                  <a:pt x="9019323" y="1804468"/>
                  <a:pt x="9055905" y="1822714"/>
                  <a:pt x="9070537" y="1848258"/>
                </a:cubicBezTo>
                <a:cubicBezTo>
                  <a:pt x="9081512" y="1873802"/>
                  <a:pt x="9063221" y="1895697"/>
                  <a:pt x="9030297" y="1895697"/>
                </a:cubicBezTo>
                <a:cubicBezTo>
                  <a:pt x="8993715" y="1895697"/>
                  <a:pt x="8957133" y="1873802"/>
                  <a:pt x="8942501" y="1848258"/>
                </a:cubicBezTo>
                <a:cubicBezTo>
                  <a:pt x="8931526" y="1822714"/>
                  <a:pt x="8949817" y="1804468"/>
                  <a:pt x="8982741" y="1804468"/>
                </a:cubicBezTo>
                <a:close/>
                <a:moveTo>
                  <a:pt x="8068365" y="1804468"/>
                </a:moveTo>
                <a:cubicBezTo>
                  <a:pt x="8101551" y="1804468"/>
                  <a:pt x="8138423" y="1822714"/>
                  <a:pt x="8149485" y="1848258"/>
                </a:cubicBezTo>
                <a:cubicBezTo>
                  <a:pt x="8156859" y="1873802"/>
                  <a:pt x="8138423" y="1895697"/>
                  <a:pt x="8101551" y="1895697"/>
                </a:cubicBezTo>
                <a:cubicBezTo>
                  <a:pt x="8068365" y="1895697"/>
                  <a:pt x="8031493" y="1873802"/>
                  <a:pt x="8020431" y="1848258"/>
                </a:cubicBezTo>
                <a:cubicBezTo>
                  <a:pt x="8013057" y="1822714"/>
                  <a:pt x="8031493" y="1804468"/>
                  <a:pt x="8068365" y="1804468"/>
                </a:cubicBezTo>
                <a:close/>
                <a:moveTo>
                  <a:pt x="7304145" y="1804468"/>
                </a:moveTo>
                <a:cubicBezTo>
                  <a:pt x="7340766" y="1804468"/>
                  <a:pt x="7373726" y="1822714"/>
                  <a:pt x="7381050" y="1848258"/>
                </a:cubicBezTo>
                <a:cubicBezTo>
                  <a:pt x="7388374" y="1873802"/>
                  <a:pt x="7366401" y="1895697"/>
                  <a:pt x="7329780" y="1895697"/>
                </a:cubicBezTo>
                <a:cubicBezTo>
                  <a:pt x="7293158" y="1895697"/>
                  <a:pt x="7260199" y="1873802"/>
                  <a:pt x="7252874" y="1848258"/>
                </a:cubicBezTo>
                <a:cubicBezTo>
                  <a:pt x="7249212" y="1822714"/>
                  <a:pt x="7271185" y="1804468"/>
                  <a:pt x="7304145" y="1804468"/>
                </a:cubicBezTo>
                <a:close/>
                <a:moveTo>
                  <a:pt x="6390169" y="1804468"/>
                </a:moveTo>
                <a:cubicBezTo>
                  <a:pt x="6423267" y="1804468"/>
                  <a:pt x="6456365" y="1822714"/>
                  <a:pt x="6460043" y="1848258"/>
                </a:cubicBezTo>
                <a:cubicBezTo>
                  <a:pt x="6463720" y="1873802"/>
                  <a:pt x="6437977" y="1895697"/>
                  <a:pt x="6404880" y="1895697"/>
                </a:cubicBezTo>
                <a:cubicBezTo>
                  <a:pt x="6368104" y="1895697"/>
                  <a:pt x="6335006" y="1873802"/>
                  <a:pt x="6331329" y="1848258"/>
                </a:cubicBezTo>
                <a:cubicBezTo>
                  <a:pt x="6327651" y="1822714"/>
                  <a:pt x="6353394" y="1804468"/>
                  <a:pt x="6390169" y="1804468"/>
                </a:cubicBezTo>
                <a:close/>
                <a:moveTo>
                  <a:pt x="6236079" y="1804468"/>
                </a:moveTo>
                <a:cubicBezTo>
                  <a:pt x="6268937" y="1804468"/>
                  <a:pt x="6301795" y="1822714"/>
                  <a:pt x="6305445" y="1848258"/>
                </a:cubicBezTo>
                <a:cubicBezTo>
                  <a:pt x="6309096" y="1873802"/>
                  <a:pt x="6283540" y="1895697"/>
                  <a:pt x="6247032" y="1895697"/>
                </a:cubicBezTo>
                <a:cubicBezTo>
                  <a:pt x="6214174" y="1895697"/>
                  <a:pt x="6181316" y="1873802"/>
                  <a:pt x="6177665" y="1848258"/>
                </a:cubicBezTo>
                <a:cubicBezTo>
                  <a:pt x="6177665" y="1822714"/>
                  <a:pt x="6199570" y="1804468"/>
                  <a:pt x="6236079" y="1804468"/>
                </a:cubicBezTo>
                <a:close/>
                <a:moveTo>
                  <a:pt x="6083000" y="1804468"/>
                </a:moveTo>
                <a:cubicBezTo>
                  <a:pt x="6119509" y="1804468"/>
                  <a:pt x="6148716" y="1822714"/>
                  <a:pt x="6152366" y="1848258"/>
                </a:cubicBezTo>
                <a:cubicBezTo>
                  <a:pt x="6156017" y="1873802"/>
                  <a:pt x="6130461" y="1895697"/>
                  <a:pt x="6093953" y="1895697"/>
                </a:cubicBezTo>
                <a:cubicBezTo>
                  <a:pt x="6061095" y="1895697"/>
                  <a:pt x="6028237" y="1873802"/>
                  <a:pt x="6024586" y="1848258"/>
                </a:cubicBezTo>
                <a:cubicBezTo>
                  <a:pt x="6024586" y="1822714"/>
                  <a:pt x="6050142" y="1804468"/>
                  <a:pt x="6083000" y="1804468"/>
                </a:cubicBezTo>
                <a:close/>
                <a:moveTo>
                  <a:pt x="5928633" y="1804468"/>
                </a:moveTo>
                <a:cubicBezTo>
                  <a:pt x="5965301" y="1804468"/>
                  <a:pt x="5994635" y="1822714"/>
                  <a:pt x="5998302" y="1848258"/>
                </a:cubicBezTo>
                <a:cubicBezTo>
                  <a:pt x="5998302" y="1873802"/>
                  <a:pt x="5972634" y="1895697"/>
                  <a:pt x="5939633" y="1895697"/>
                </a:cubicBezTo>
                <a:cubicBezTo>
                  <a:pt x="5902965" y="1895697"/>
                  <a:pt x="5873630" y="1873802"/>
                  <a:pt x="5869963" y="1848258"/>
                </a:cubicBezTo>
                <a:cubicBezTo>
                  <a:pt x="5869963" y="1822714"/>
                  <a:pt x="5895631" y="1804468"/>
                  <a:pt x="5928633" y="1804468"/>
                </a:cubicBezTo>
                <a:close/>
                <a:moveTo>
                  <a:pt x="5779219" y="1804468"/>
                </a:moveTo>
                <a:cubicBezTo>
                  <a:pt x="5812221" y="1804468"/>
                  <a:pt x="5841555" y="1822714"/>
                  <a:pt x="5845222" y="1848258"/>
                </a:cubicBezTo>
                <a:cubicBezTo>
                  <a:pt x="5845222" y="1873802"/>
                  <a:pt x="5819554" y="1895697"/>
                  <a:pt x="5786553" y="1895697"/>
                </a:cubicBezTo>
                <a:cubicBezTo>
                  <a:pt x="5749885" y="1895697"/>
                  <a:pt x="5720550" y="1873802"/>
                  <a:pt x="5716883" y="1848258"/>
                </a:cubicBezTo>
                <a:cubicBezTo>
                  <a:pt x="5716883" y="1822714"/>
                  <a:pt x="5742551" y="1804468"/>
                  <a:pt x="5779219" y="1804468"/>
                </a:cubicBezTo>
                <a:close/>
                <a:moveTo>
                  <a:pt x="5626142" y="1804468"/>
                </a:moveTo>
                <a:cubicBezTo>
                  <a:pt x="5659144" y="1804468"/>
                  <a:pt x="5688478" y="1822714"/>
                  <a:pt x="5692145" y="1848258"/>
                </a:cubicBezTo>
                <a:cubicBezTo>
                  <a:pt x="5692145" y="1873802"/>
                  <a:pt x="5666477" y="1895697"/>
                  <a:pt x="5629809" y="1895697"/>
                </a:cubicBezTo>
                <a:cubicBezTo>
                  <a:pt x="5596808" y="1895697"/>
                  <a:pt x="5567473" y="1873802"/>
                  <a:pt x="5563806" y="1848258"/>
                </a:cubicBezTo>
                <a:cubicBezTo>
                  <a:pt x="5563806" y="1822714"/>
                  <a:pt x="5589474" y="1804468"/>
                  <a:pt x="5626142" y="1804468"/>
                </a:cubicBezTo>
                <a:close/>
                <a:moveTo>
                  <a:pt x="5472312" y="1804468"/>
                </a:moveTo>
                <a:cubicBezTo>
                  <a:pt x="5508538" y="1804468"/>
                  <a:pt x="5533897" y="1822714"/>
                  <a:pt x="5537519" y="1848258"/>
                </a:cubicBezTo>
                <a:cubicBezTo>
                  <a:pt x="5537519" y="1873802"/>
                  <a:pt x="5512161" y="1895697"/>
                  <a:pt x="5475935" y="1895697"/>
                </a:cubicBezTo>
                <a:cubicBezTo>
                  <a:pt x="5443331" y="1895697"/>
                  <a:pt x="5414350" y="1873802"/>
                  <a:pt x="5410727" y="1848258"/>
                </a:cubicBezTo>
                <a:cubicBezTo>
                  <a:pt x="5410727" y="1822714"/>
                  <a:pt x="5439708" y="1804468"/>
                  <a:pt x="5472312" y="1804468"/>
                </a:cubicBezTo>
                <a:close/>
                <a:moveTo>
                  <a:pt x="5318438" y="1804468"/>
                </a:moveTo>
                <a:cubicBezTo>
                  <a:pt x="5355107" y="1804468"/>
                  <a:pt x="5384441" y="1822714"/>
                  <a:pt x="5384441" y="1848258"/>
                </a:cubicBezTo>
                <a:cubicBezTo>
                  <a:pt x="5384441" y="1873802"/>
                  <a:pt x="5355107" y="1895697"/>
                  <a:pt x="5322105" y="1895697"/>
                </a:cubicBezTo>
                <a:cubicBezTo>
                  <a:pt x="5285437" y="1895697"/>
                  <a:pt x="5259769" y="1873802"/>
                  <a:pt x="5256102" y="1848258"/>
                </a:cubicBezTo>
                <a:cubicBezTo>
                  <a:pt x="5256102" y="1822714"/>
                  <a:pt x="5285437" y="1804468"/>
                  <a:pt x="5318438" y="1804468"/>
                </a:cubicBezTo>
                <a:close/>
                <a:moveTo>
                  <a:pt x="5169028" y="1804468"/>
                </a:moveTo>
                <a:cubicBezTo>
                  <a:pt x="5202030" y="1804468"/>
                  <a:pt x="5231364" y="1822714"/>
                  <a:pt x="5231364" y="1848258"/>
                </a:cubicBezTo>
                <a:cubicBezTo>
                  <a:pt x="5231364" y="1873802"/>
                  <a:pt x="5202030" y="1895697"/>
                  <a:pt x="5169028" y="1895697"/>
                </a:cubicBezTo>
                <a:cubicBezTo>
                  <a:pt x="5132360" y="1895697"/>
                  <a:pt x="5103025" y="1873802"/>
                  <a:pt x="5103025" y="1848258"/>
                </a:cubicBezTo>
                <a:cubicBezTo>
                  <a:pt x="5106692" y="1822714"/>
                  <a:pt x="5132360" y="1804468"/>
                  <a:pt x="5169028" y="1804468"/>
                </a:cubicBezTo>
                <a:close/>
                <a:moveTo>
                  <a:pt x="5015154" y="1804468"/>
                </a:moveTo>
                <a:cubicBezTo>
                  <a:pt x="5047757" y="1804468"/>
                  <a:pt x="5076738" y="1822714"/>
                  <a:pt x="5076738" y="1848258"/>
                </a:cubicBezTo>
                <a:cubicBezTo>
                  <a:pt x="5076738" y="1873802"/>
                  <a:pt x="5047757" y="1895697"/>
                  <a:pt x="5011531" y="1895697"/>
                </a:cubicBezTo>
                <a:cubicBezTo>
                  <a:pt x="4978927" y="1895697"/>
                  <a:pt x="4949946" y="1873802"/>
                  <a:pt x="4949946" y="1848258"/>
                </a:cubicBezTo>
                <a:cubicBezTo>
                  <a:pt x="4953569" y="1822714"/>
                  <a:pt x="4978927" y="1804468"/>
                  <a:pt x="5015154" y="1804468"/>
                </a:cubicBezTo>
                <a:close/>
                <a:moveTo>
                  <a:pt x="4861324" y="1804468"/>
                </a:moveTo>
                <a:cubicBezTo>
                  <a:pt x="4897992" y="1804468"/>
                  <a:pt x="4923660" y="1822714"/>
                  <a:pt x="4923660" y="1848258"/>
                </a:cubicBezTo>
                <a:cubicBezTo>
                  <a:pt x="4923660" y="1873802"/>
                  <a:pt x="4894326" y="1895697"/>
                  <a:pt x="4857657" y="1895697"/>
                </a:cubicBezTo>
                <a:cubicBezTo>
                  <a:pt x="4824656" y="1895697"/>
                  <a:pt x="4795321" y="1873802"/>
                  <a:pt x="4795321" y="1848258"/>
                </a:cubicBezTo>
                <a:cubicBezTo>
                  <a:pt x="4798988" y="1822714"/>
                  <a:pt x="4828323" y="1804468"/>
                  <a:pt x="4861324" y="1804468"/>
                </a:cubicBezTo>
                <a:close/>
                <a:moveTo>
                  <a:pt x="4708247" y="1804468"/>
                </a:moveTo>
                <a:cubicBezTo>
                  <a:pt x="4744915" y="1804468"/>
                  <a:pt x="4770583" y="1822714"/>
                  <a:pt x="4770583" y="1848258"/>
                </a:cubicBezTo>
                <a:cubicBezTo>
                  <a:pt x="4766916" y="1873802"/>
                  <a:pt x="4737582" y="1895697"/>
                  <a:pt x="4704580" y="1895697"/>
                </a:cubicBezTo>
                <a:cubicBezTo>
                  <a:pt x="4667912" y="1895697"/>
                  <a:pt x="4642244" y="1873802"/>
                  <a:pt x="4642244" y="1848258"/>
                </a:cubicBezTo>
                <a:cubicBezTo>
                  <a:pt x="4645911" y="1822714"/>
                  <a:pt x="4675246" y="1804468"/>
                  <a:pt x="4708247" y="1804468"/>
                </a:cubicBezTo>
                <a:close/>
                <a:moveTo>
                  <a:pt x="4557996" y="1804468"/>
                </a:moveTo>
                <a:cubicBezTo>
                  <a:pt x="4590600" y="1804468"/>
                  <a:pt x="4615958" y="1822714"/>
                  <a:pt x="4615958" y="1848258"/>
                </a:cubicBezTo>
                <a:cubicBezTo>
                  <a:pt x="4612336" y="1873802"/>
                  <a:pt x="4583355" y="1895697"/>
                  <a:pt x="4550751" y="1895697"/>
                </a:cubicBezTo>
                <a:cubicBezTo>
                  <a:pt x="4514525" y="1895697"/>
                  <a:pt x="4489166" y="1873802"/>
                  <a:pt x="4489166" y="1848258"/>
                </a:cubicBezTo>
                <a:cubicBezTo>
                  <a:pt x="4492789" y="1822714"/>
                  <a:pt x="4521770" y="1804468"/>
                  <a:pt x="4557996" y="1804468"/>
                </a:cubicBezTo>
                <a:close/>
                <a:moveTo>
                  <a:pt x="4404211" y="1804468"/>
                </a:moveTo>
                <a:cubicBezTo>
                  <a:pt x="4437212" y="1804468"/>
                  <a:pt x="4462880" y="1822714"/>
                  <a:pt x="4462880" y="1848258"/>
                </a:cubicBezTo>
                <a:cubicBezTo>
                  <a:pt x="4459213" y="1873802"/>
                  <a:pt x="4429879" y="1895697"/>
                  <a:pt x="4393211" y="1895697"/>
                </a:cubicBezTo>
                <a:cubicBezTo>
                  <a:pt x="4360209" y="1895697"/>
                  <a:pt x="4334541" y="1873802"/>
                  <a:pt x="4334541" y="1848258"/>
                </a:cubicBezTo>
                <a:cubicBezTo>
                  <a:pt x="4338208" y="1822714"/>
                  <a:pt x="4367543" y="1804468"/>
                  <a:pt x="4404211" y="1804468"/>
                </a:cubicBezTo>
                <a:close/>
                <a:moveTo>
                  <a:pt x="2608746" y="1694687"/>
                </a:moveTo>
                <a:cubicBezTo>
                  <a:pt x="2641339" y="1694687"/>
                  <a:pt x="2663068" y="1713049"/>
                  <a:pt x="2655825" y="1738755"/>
                </a:cubicBezTo>
                <a:cubicBezTo>
                  <a:pt x="2644960" y="1764461"/>
                  <a:pt x="2612367" y="1782823"/>
                  <a:pt x="2579773" y="1782823"/>
                </a:cubicBezTo>
                <a:cubicBezTo>
                  <a:pt x="2543558" y="1782823"/>
                  <a:pt x="2525451" y="1764461"/>
                  <a:pt x="2532694" y="1738755"/>
                </a:cubicBezTo>
                <a:cubicBezTo>
                  <a:pt x="2539937" y="1713049"/>
                  <a:pt x="2576152" y="1694687"/>
                  <a:pt x="2608746" y="1694687"/>
                </a:cubicBezTo>
                <a:close/>
                <a:moveTo>
                  <a:pt x="2458366" y="1694687"/>
                </a:moveTo>
                <a:cubicBezTo>
                  <a:pt x="2491194" y="1694687"/>
                  <a:pt x="2513079" y="1713049"/>
                  <a:pt x="2502137" y="1738755"/>
                </a:cubicBezTo>
                <a:cubicBezTo>
                  <a:pt x="2494842" y="1764461"/>
                  <a:pt x="2458366" y="1782823"/>
                  <a:pt x="2425538" y="1782823"/>
                </a:cubicBezTo>
                <a:cubicBezTo>
                  <a:pt x="2392710" y="1782823"/>
                  <a:pt x="2370825" y="1764461"/>
                  <a:pt x="2381768" y="1738755"/>
                </a:cubicBezTo>
                <a:cubicBezTo>
                  <a:pt x="2389063" y="1713049"/>
                  <a:pt x="2421891" y="1694687"/>
                  <a:pt x="2458366" y="1694687"/>
                </a:cubicBezTo>
                <a:close/>
                <a:moveTo>
                  <a:pt x="2005523" y="1694687"/>
                </a:moveTo>
                <a:cubicBezTo>
                  <a:pt x="2038227" y="1694687"/>
                  <a:pt x="2060029" y="1713049"/>
                  <a:pt x="2049127" y="1738755"/>
                </a:cubicBezTo>
                <a:cubicBezTo>
                  <a:pt x="2038227" y="1764461"/>
                  <a:pt x="2001890" y="1782823"/>
                  <a:pt x="1969186" y="1782823"/>
                </a:cubicBezTo>
                <a:cubicBezTo>
                  <a:pt x="1936483" y="1782823"/>
                  <a:pt x="1914682" y="1764461"/>
                  <a:pt x="1925582" y="1738755"/>
                </a:cubicBezTo>
                <a:cubicBezTo>
                  <a:pt x="1936483" y="1713049"/>
                  <a:pt x="1972820" y="1694687"/>
                  <a:pt x="2005523" y="1694687"/>
                </a:cubicBezTo>
                <a:close/>
                <a:moveTo>
                  <a:pt x="2758732" y="1694686"/>
                </a:moveTo>
                <a:cubicBezTo>
                  <a:pt x="2791325" y="1694686"/>
                  <a:pt x="2813055" y="1713048"/>
                  <a:pt x="2805811" y="1738754"/>
                </a:cubicBezTo>
                <a:cubicBezTo>
                  <a:pt x="2798568" y="1764460"/>
                  <a:pt x="2765975" y="1782822"/>
                  <a:pt x="2729760" y="1782822"/>
                </a:cubicBezTo>
                <a:cubicBezTo>
                  <a:pt x="2697166" y="1782822"/>
                  <a:pt x="2675437" y="1764460"/>
                  <a:pt x="2682680" y="1738754"/>
                </a:cubicBezTo>
                <a:cubicBezTo>
                  <a:pt x="2689923" y="1713048"/>
                  <a:pt x="2726138" y="1694686"/>
                  <a:pt x="2758732" y="1694686"/>
                </a:cubicBezTo>
                <a:close/>
                <a:moveTo>
                  <a:pt x="8327911" y="1694685"/>
                </a:moveTo>
                <a:cubicBezTo>
                  <a:pt x="8360962" y="1694685"/>
                  <a:pt x="8397685" y="1713047"/>
                  <a:pt x="8408702" y="1738753"/>
                </a:cubicBezTo>
                <a:cubicBezTo>
                  <a:pt x="8419719" y="1764459"/>
                  <a:pt x="8401357" y="1782821"/>
                  <a:pt x="8364634" y="1782821"/>
                </a:cubicBezTo>
                <a:cubicBezTo>
                  <a:pt x="8331583" y="1782821"/>
                  <a:pt x="8294860" y="1764459"/>
                  <a:pt x="8283843" y="1738753"/>
                </a:cubicBezTo>
                <a:cubicBezTo>
                  <a:pt x="8272826" y="1713047"/>
                  <a:pt x="8294860" y="1694685"/>
                  <a:pt x="8327911" y="1694685"/>
                </a:cubicBezTo>
                <a:close/>
                <a:moveTo>
                  <a:pt x="8178148" y="1694685"/>
                </a:moveTo>
                <a:cubicBezTo>
                  <a:pt x="8211334" y="1694685"/>
                  <a:pt x="8248206" y="1713047"/>
                  <a:pt x="8259268" y="1738753"/>
                </a:cubicBezTo>
                <a:cubicBezTo>
                  <a:pt x="8266642" y="1764459"/>
                  <a:pt x="8248206" y="1782821"/>
                  <a:pt x="8211334" y="1782821"/>
                </a:cubicBezTo>
                <a:cubicBezTo>
                  <a:pt x="8178148" y="1782821"/>
                  <a:pt x="8141276" y="1764459"/>
                  <a:pt x="8133902" y="1738753"/>
                </a:cubicBezTo>
                <a:cubicBezTo>
                  <a:pt x="8122840" y="1713047"/>
                  <a:pt x="8144963" y="1694685"/>
                  <a:pt x="8178148" y="1694685"/>
                </a:cubicBezTo>
                <a:close/>
                <a:moveTo>
                  <a:pt x="8028163" y="1694685"/>
                </a:moveTo>
                <a:cubicBezTo>
                  <a:pt x="8061349" y="1694685"/>
                  <a:pt x="8098221" y="1713047"/>
                  <a:pt x="8105595" y="1738753"/>
                </a:cubicBezTo>
                <a:cubicBezTo>
                  <a:pt x="8116657" y="1764459"/>
                  <a:pt x="8094534" y="1782821"/>
                  <a:pt x="8061349" y="1782821"/>
                </a:cubicBezTo>
                <a:cubicBezTo>
                  <a:pt x="8024476" y="1782821"/>
                  <a:pt x="7991291" y="1764459"/>
                  <a:pt x="7980229" y="1738753"/>
                </a:cubicBezTo>
                <a:cubicBezTo>
                  <a:pt x="7972855" y="1713047"/>
                  <a:pt x="7991291" y="1694685"/>
                  <a:pt x="8028163" y="1694685"/>
                </a:cubicBezTo>
                <a:close/>
                <a:moveTo>
                  <a:pt x="7424752" y="1694685"/>
                </a:moveTo>
                <a:cubicBezTo>
                  <a:pt x="7457711" y="1694685"/>
                  <a:pt x="7494333" y="1713047"/>
                  <a:pt x="7501657" y="1738753"/>
                </a:cubicBezTo>
                <a:cubicBezTo>
                  <a:pt x="7508981" y="1764459"/>
                  <a:pt x="7487008" y="1782821"/>
                  <a:pt x="7450387" y="1782821"/>
                </a:cubicBezTo>
                <a:cubicBezTo>
                  <a:pt x="7417427" y="1782821"/>
                  <a:pt x="7384468" y="1764459"/>
                  <a:pt x="7377144" y="1738753"/>
                </a:cubicBezTo>
                <a:cubicBezTo>
                  <a:pt x="7369819" y="1713047"/>
                  <a:pt x="7391792" y="1694685"/>
                  <a:pt x="7424752" y="1694685"/>
                </a:cubicBezTo>
                <a:close/>
                <a:moveTo>
                  <a:pt x="7274997" y="1694685"/>
                </a:moveTo>
                <a:cubicBezTo>
                  <a:pt x="7308095" y="1694685"/>
                  <a:pt x="7341193" y="1713047"/>
                  <a:pt x="7348548" y="1738753"/>
                </a:cubicBezTo>
                <a:cubicBezTo>
                  <a:pt x="7355903" y="1764459"/>
                  <a:pt x="7333838" y="1782821"/>
                  <a:pt x="7300740" y="1782821"/>
                </a:cubicBezTo>
                <a:cubicBezTo>
                  <a:pt x="7263965" y="1782821"/>
                  <a:pt x="7230867" y="1764459"/>
                  <a:pt x="7223512" y="1738753"/>
                </a:cubicBezTo>
                <a:cubicBezTo>
                  <a:pt x="7219834" y="1713047"/>
                  <a:pt x="7241899" y="1694685"/>
                  <a:pt x="7274997" y="1694685"/>
                </a:cubicBezTo>
                <a:close/>
                <a:moveTo>
                  <a:pt x="6372148" y="1694685"/>
                </a:moveTo>
                <a:cubicBezTo>
                  <a:pt x="6405006" y="1694685"/>
                  <a:pt x="6437864" y="1713047"/>
                  <a:pt x="6441514" y="1738753"/>
                </a:cubicBezTo>
                <a:cubicBezTo>
                  <a:pt x="6445165" y="1764459"/>
                  <a:pt x="6419609" y="1782821"/>
                  <a:pt x="6386751" y="1782821"/>
                </a:cubicBezTo>
                <a:cubicBezTo>
                  <a:pt x="6350243" y="1782821"/>
                  <a:pt x="6321036" y="1764459"/>
                  <a:pt x="6317385" y="1738753"/>
                </a:cubicBezTo>
                <a:cubicBezTo>
                  <a:pt x="6313734" y="1713047"/>
                  <a:pt x="6339290" y="1694685"/>
                  <a:pt x="6372148" y="1694685"/>
                </a:cubicBezTo>
                <a:close/>
                <a:moveTo>
                  <a:pt x="6221711" y="1694685"/>
                </a:moveTo>
                <a:cubicBezTo>
                  <a:pt x="6254315" y="1694685"/>
                  <a:pt x="6283296" y="1713047"/>
                  <a:pt x="6286919" y="1738753"/>
                </a:cubicBezTo>
                <a:cubicBezTo>
                  <a:pt x="6290541" y="1764459"/>
                  <a:pt x="6265183" y="1782821"/>
                  <a:pt x="6232579" y="1782821"/>
                </a:cubicBezTo>
                <a:cubicBezTo>
                  <a:pt x="6199976" y="1782821"/>
                  <a:pt x="6167372" y="1764459"/>
                  <a:pt x="6167372" y="1738753"/>
                </a:cubicBezTo>
                <a:cubicBezTo>
                  <a:pt x="6163749" y="1713047"/>
                  <a:pt x="6189108" y="1694685"/>
                  <a:pt x="6221711" y="1694685"/>
                </a:cubicBezTo>
                <a:close/>
                <a:moveTo>
                  <a:pt x="6071189" y="1694685"/>
                </a:moveTo>
                <a:cubicBezTo>
                  <a:pt x="6104047" y="1694685"/>
                  <a:pt x="6133254" y="1713047"/>
                  <a:pt x="6136904" y="1738753"/>
                </a:cubicBezTo>
                <a:cubicBezTo>
                  <a:pt x="6140555" y="1764459"/>
                  <a:pt x="6114999" y="1782821"/>
                  <a:pt x="6078491" y="1782821"/>
                </a:cubicBezTo>
                <a:cubicBezTo>
                  <a:pt x="6045633" y="1782821"/>
                  <a:pt x="6016426" y="1764459"/>
                  <a:pt x="6012775" y="1738753"/>
                </a:cubicBezTo>
                <a:cubicBezTo>
                  <a:pt x="6009124" y="1713047"/>
                  <a:pt x="6034680" y="1694685"/>
                  <a:pt x="6071189" y="1694685"/>
                </a:cubicBezTo>
                <a:close/>
                <a:moveTo>
                  <a:pt x="5917808" y="1694685"/>
                </a:moveTo>
                <a:cubicBezTo>
                  <a:pt x="5954476" y="1694685"/>
                  <a:pt x="5983810" y="1713047"/>
                  <a:pt x="5987477" y="1738753"/>
                </a:cubicBezTo>
                <a:cubicBezTo>
                  <a:pt x="5987477" y="1764459"/>
                  <a:pt x="5961809" y="1782821"/>
                  <a:pt x="5928808" y="1782821"/>
                </a:cubicBezTo>
                <a:cubicBezTo>
                  <a:pt x="5892140" y="1782821"/>
                  <a:pt x="5862805" y="1764459"/>
                  <a:pt x="5862805" y="1738753"/>
                </a:cubicBezTo>
                <a:cubicBezTo>
                  <a:pt x="5859138" y="1713047"/>
                  <a:pt x="5884806" y="1694685"/>
                  <a:pt x="5917808" y="1694685"/>
                </a:cubicBezTo>
                <a:close/>
                <a:moveTo>
                  <a:pt x="5767823" y="1694685"/>
                </a:moveTo>
                <a:cubicBezTo>
                  <a:pt x="5804491" y="1694685"/>
                  <a:pt x="5833825" y="1713047"/>
                  <a:pt x="5833825" y="1738753"/>
                </a:cubicBezTo>
                <a:cubicBezTo>
                  <a:pt x="5837492" y="1764459"/>
                  <a:pt x="5811824" y="1782821"/>
                  <a:pt x="5775156" y="1782821"/>
                </a:cubicBezTo>
                <a:cubicBezTo>
                  <a:pt x="5742155" y="1782821"/>
                  <a:pt x="5712820" y="1764459"/>
                  <a:pt x="5709153" y="1738753"/>
                </a:cubicBezTo>
                <a:cubicBezTo>
                  <a:pt x="5709153" y="1713047"/>
                  <a:pt x="5734821" y="1694685"/>
                  <a:pt x="5767823" y="1694685"/>
                </a:cubicBezTo>
                <a:close/>
                <a:moveTo>
                  <a:pt x="5618107" y="1694685"/>
                </a:moveTo>
                <a:cubicBezTo>
                  <a:pt x="5651260" y="1694685"/>
                  <a:pt x="5680730" y="1713047"/>
                  <a:pt x="5684413" y="1738753"/>
                </a:cubicBezTo>
                <a:cubicBezTo>
                  <a:pt x="5684413" y="1764459"/>
                  <a:pt x="5658627" y="1782821"/>
                  <a:pt x="5625474" y="1782821"/>
                </a:cubicBezTo>
                <a:cubicBezTo>
                  <a:pt x="5588637" y="1782821"/>
                  <a:pt x="5559167" y="1764459"/>
                  <a:pt x="5559167" y="1738753"/>
                </a:cubicBezTo>
                <a:cubicBezTo>
                  <a:pt x="5559167" y="1713047"/>
                  <a:pt x="5584953" y="1694685"/>
                  <a:pt x="5618107" y="1694685"/>
                </a:cubicBezTo>
                <a:close/>
                <a:moveTo>
                  <a:pt x="5468425" y="1694685"/>
                </a:moveTo>
                <a:cubicBezTo>
                  <a:pt x="5501427" y="1694685"/>
                  <a:pt x="5530761" y="1713047"/>
                  <a:pt x="5530761" y="1738753"/>
                </a:cubicBezTo>
                <a:cubicBezTo>
                  <a:pt x="5534428" y="1764459"/>
                  <a:pt x="5505094" y="1782821"/>
                  <a:pt x="5472092" y="1782821"/>
                </a:cubicBezTo>
                <a:cubicBezTo>
                  <a:pt x="5439091" y="1782821"/>
                  <a:pt x="5409756" y="1764459"/>
                  <a:pt x="5409756" y="1738753"/>
                </a:cubicBezTo>
                <a:cubicBezTo>
                  <a:pt x="5406089" y="1713047"/>
                  <a:pt x="5435424" y="1694685"/>
                  <a:pt x="5468425" y="1694685"/>
                </a:cubicBezTo>
                <a:close/>
                <a:moveTo>
                  <a:pt x="5318725" y="1694685"/>
                </a:moveTo>
                <a:cubicBezTo>
                  <a:pt x="5351879" y="1694685"/>
                  <a:pt x="5381348" y="1713047"/>
                  <a:pt x="5381348" y="1738753"/>
                </a:cubicBezTo>
                <a:cubicBezTo>
                  <a:pt x="5381348" y="1764459"/>
                  <a:pt x="5355562" y="1782821"/>
                  <a:pt x="5318725" y="1782821"/>
                </a:cubicBezTo>
                <a:cubicBezTo>
                  <a:pt x="5285572" y="1782821"/>
                  <a:pt x="5256102" y="1764459"/>
                  <a:pt x="5256102" y="1738753"/>
                </a:cubicBezTo>
                <a:cubicBezTo>
                  <a:pt x="5256102" y="1713047"/>
                  <a:pt x="5285572" y="1694685"/>
                  <a:pt x="5318725" y="1694685"/>
                </a:cubicBezTo>
                <a:close/>
                <a:moveTo>
                  <a:pt x="5168740" y="1694685"/>
                </a:moveTo>
                <a:cubicBezTo>
                  <a:pt x="5201894" y="1694685"/>
                  <a:pt x="5227680" y="1713047"/>
                  <a:pt x="5231363" y="1738753"/>
                </a:cubicBezTo>
                <a:cubicBezTo>
                  <a:pt x="5231363" y="1764459"/>
                  <a:pt x="5201894" y="1782821"/>
                  <a:pt x="5168740" y="1782821"/>
                </a:cubicBezTo>
                <a:cubicBezTo>
                  <a:pt x="5131903" y="1782821"/>
                  <a:pt x="5106117" y="1764459"/>
                  <a:pt x="5106117" y="1738753"/>
                </a:cubicBezTo>
                <a:cubicBezTo>
                  <a:pt x="5106117" y="1713047"/>
                  <a:pt x="5131903" y="1694685"/>
                  <a:pt x="5168740" y="1694685"/>
                </a:cubicBezTo>
                <a:close/>
                <a:moveTo>
                  <a:pt x="5014889" y="1694685"/>
                </a:moveTo>
                <a:cubicBezTo>
                  <a:pt x="5051272" y="1694685"/>
                  <a:pt x="5076739" y="1713047"/>
                  <a:pt x="5076739" y="1738753"/>
                </a:cubicBezTo>
                <a:cubicBezTo>
                  <a:pt x="5076739" y="1764459"/>
                  <a:pt x="5047633" y="1782821"/>
                  <a:pt x="5014889" y="1782821"/>
                </a:cubicBezTo>
                <a:cubicBezTo>
                  <a:pt x="4982145" y="1782821"/>
                  <a:pt x="4953039" y="1764459"/>
                  <a:pt x="4953039" y="1738753"/>
                </a:cubicBezTo>
                <a:cubicBezTo>
                  <a:pt x="4956677" y="1713047"/>
                  <a:pt x="4982145" y="1694685"/>
                  <a:pt x="5014889" y="1694685"/>
                </a:cubicBezTo>
                <a:close/>
                <a:moveTo>
                  <a:pt x="4864904" y="1694685"/>
                </a:moveTo>
                <a:cubicBezTo>
                  <a:pt x="4901287" y="1694685"/>
                  <a:pt x="4926754" y="1713047"/>
                  <a:pt x="4926754" y="1738753"/>
                </a:cubicBezTo>
                <a:cubicBezTo>
                  <a:pt x="4923116" y="1764459"/>
                  <a:pt x="4897648" y="1782821"/>
                  <a:pt x="4861266" y="1782821"/>
                </a:cubicBezTo>
                <a:cubicBezTo>
                  <a:pt x="4828522" y="1782821"/>
                  <a:pt x="4803054" y="1764459"/>
                  <a:pt x="4803054" y="1738753"/>
                </a:cubicBezTo>
                <a:cubicBezTo>
                  <a:pt x="4803054" y="1713047"/>
                  <a:pt x="4832160" y="1694685"/>
                  <a:pt x="4864904" y="1694685"/>
                </a:cubicBezTo>
                <a:close/>
                <a:moveTo>
                  <a:pt x="4715182" y="1694685"/>
                </a:moveTo>
                <a:cubicBezTo>
                  <a:pt x="4747785" y="1694685"/>
                  <a:pt x="4776766" y="1713047"/>
                  <a:pt x="4773144" y="1738753"/>
                </a:cubicBezTo>
                <a:cubicBezTo>
                  <a:pt x="4773144" y="1764459"/>
                  <a:pt x="4744163" y="1782821"/>
                  <a:pt x="4711559" y="1782821"/>
                </a:cubicBezTo>
                <a:cubicBezTo>
                  <a:pt x="4675333" y="1782821"/>
                  <a:pt x="4649974" y="1764459"/>
                  <a:pt x="4653597" y="1738753"/>
                </a:cubicBezTo>
                <a:cubicBezTo>
                  <a:pt x="4653597" y="1713047"/>
                  <a:pt x="4682578" y="1694685"/>
                  <a:pt x="4715182" y="1694685"/>
                </a:cubicBezTo>
                <a:close/>
                <a:moveTo>
                  <a:pt x="4565478" y="1694685"/>
                </a:moveTo>
                <a:cubicBezTo>
                  <a:pt x="4598223" y="1694685"/>
                  <a:pt x="4623690" y="1713047"/>
                  <a:pt x="4623690" y="1738753"/>
                </a:cubicBezTo>
                <a:cubicBezTo>
                  <a:pt x="4620052" y="1764459"/>
                  <a:pt x="4590946" y="1782821"/>
                  <a:pt x="4558202" y="1782821"/>
                </a:cubicBezTo>
                <a:cubicBezTo>
                  <a:pt x="4525458" y="1782821"/>
                  <a:pt x="4499990" y="1764459"/>
                  <a:pt x="4499990" y="1738753"/>
                </a:cubicBezTo>
                <a:cubicBezTo>
                  <a:pt x="4503628" y="1713047"/>
                  <a:pt x="4532734" y="1694685"/>
                  <a:pt x="4565478" y="1694685"/>
                </a:cubicBezTo>
                <a:close/>
                <a:moveTo>
                  <a:pt x="4415035" y="1694685"/>
                </a:moveTo>
                <a:cubicBezTo>
                  <a:pt x="4448036" y="1694685"/>
                  <a:pt x="4473704" y="1713047"/>
                  <a:pt x="4473704" y="1738753"/>
                </a:cubicBezTo>
                <a:cubicBezTo>
                  <a:pt x="4470037" y="1764459"/>
                  <a:pt x="4440703" y="1782821"/>
                  <a:pt x="4404035" y="1782821"/>
                </a:cubicBezTo>
                <a:cubicBezTo>
                  <a:pt x="4371033" y="1782821"/>
                  <a:pt x="4345365" y="1764459"/>
                  <a:pt x="4349032" y="1738753"/>
                </a:cubicBezTo>
                <a:cubicBezTo>
                  <a:pt x="4349032" y="1713047"/>
                  <a:pt x="4382034" y="1694685"/>
                  <a:pt x="4415035" y="1694685"/>
                </a:cubicBezTo>
                <a:close/>
                <a:moveTo>
                  <a:pt x="4265303" y="1694685"/>
                </a:moveTo>
                <a:cubicBezTo>
                  <a:pt x="4298161" y="1694685"/>
                  <a:pt x="4323717" y="1713047"/>
                  <a:pt x="4320066" y="1738753"/>
                </a:cubicBezTo>
                <a:cubicBezTo>
                  <a:pt x="4316416" y="1764459"/>
                  <a:pt x="4287209" y="1782821"/>
                  <a:pt x="4254351" y="1782821"/>
                </a:cubicBezTo>
                <a:cubicBezTo>
                  <a:pt x="4217842" y="1782821"/>
                  <a:pt x="4192286" y="1764459"/>
                  <a:pt x="4195937" y="1738753"/>
                </a:cubicBezTo>
                <a:cubicBezTo>
                  <a:pt x="4199588" y="1713047"/>
                  <a:pt x="4228795" y="1694685"/>
                  <a:pt x="4265303" y="1694685"/>
                </a:cubicBezTo>
                <a:close/>
                <a:moveTo>
                  <a:pt x="8931370" y="1694684"/>
                </a:moveTo>
                <a:cubicBezTo>
                  <a:pt x="8964074" y="1694684"/>
                  <a:pt x="9000410" y="1713046"/>
                  <a:pt x="9014945" y="1738752"/>
                </a:cubicBezTo>
                <a:cubicBezTo>
                  <a:pt x="9025846" y="1764458"/>
                  <a:pt x="9007678" y="1782820"/>
                  <a:pt x="8974975" y="1782820"/>
                </a:cubicBezTo>
                <a:cubicBezTo>
                  <a:pt x="8938638" y="1782820"/>
                  <a:pt x="8902301" y="1764458"/>
                  <a:pt x="8891400" y="1738752"/>
                </a:cubicBezTo>
                <a:cubicBezTo>
                  <a:pt x="8880499" y="1713046"/>
                  <a:pt x="8895034" y="1694684"/>
                  <a:pt x="8931370" y="1694684"/>
                </a:cubicBezTo>
                <a:close/>
                <a:moveTo>
                  <a:pt x="1903265" y="1584906"/>
                </a:moveTo>
                <a:cubicBezTo>
                  <a:pt x="1936450" y="1584906"/>
                  <a:pt x="1954886" y="1606940"/>
                  <a:pt x="1943825" y="1628974"/>
                </a:cubicBezTo>
                <a:cubicBezTo>
                  <a:pt x="1932763" y="1654680"/>
                  <a:pt x="1899578" y="1673042"/>
                  <a:pt x="1862705" y="1673042"/>
                </a:cubicBezTo>
                <a:cubicBezTo>
                  <a:pt x="1829520" y="1673042"/>
                  <a:pt x="1811084" y="1654680"/>
                  <a:pt x="1822146" y="1628974"/>
                </a:cubicBezTo>
                <a:cubicBezTo>
                  <a:pt x="1833208" y="1606940"/>
                  <a:pt x="1866393" y="1584906"/>
                  <a:pt x="1903265" y="1584906"/>
                </a:cubicBezTo>
                <a:close/>
                <a:moveTo>
                  <a:pt x="1753277" y="1584906"/>
                </a:moveTo>
                <a:cubicBezTo>
                  <a:pt x="1786462" y="1584906"/>
                  <a:pt x="1804899" y="1606940"/>
                  <a:pt x="1793838" y="1628974"/>
                </a:cubicBezTo>
                <a:cubicBezTo>
                  <a:pt x="1782775" y="1654680"/>
                  <a:pt x="1749590" y="1673042"/>
                  <a:pt x="1712719" y="1673042"/>
                </a:cubicBezTo>
                <a:cubicBezTo>
                  <a:pt x="1679533" y="1673042"/>
                  <a:pt x="1661096" y="1654680"/>
                  <a:pt x="1672159" y="1628974"/>
                </a:cubicBezTo>
                <a:cubicBezTo>
                  <a:pt x="1683220" y="1606940"/>
                  <a:pt x="1720093" y="1584906"/>
                  <a:pt x="1753277" y="1584906"/>
                </a:cubicBezTo>
                <a:close/>
                <a:moveTo>
                  <a:pt x="2049563" y="1584905"/>
                </a:moveTo>
                <a:cubicBezTo>
                  <a:pt x="2082747" y="1584905"/>
                  <a:pt x="2104871" y="1606939"/>
                  <a:pt x="2093810" y="1628973"/>
                </a:cubicBezTo>
                <a:cubicBezTo>
                  <a:pt x="2082747" y="1654679"/>
                  <a:pt x="2049563" y="1673041"/>
                  <a:pt x="2012690" y="1673041"/>
                </a:cubicBezTo>
                <a:cubicBezTo>
                  <a:pt x="1979505" y="1673041"/>
                  <a:pt x="1961068" y="1654679"/>
                  <a:pt x="1972130" y="1628973"/>
                </a:cubicBezTo>
                <a:cubicBezTo>
                  <a:pt x="1979505" y="1606939"/>
                  <a:pt x="2016377" y="1584905"/>
                  <a:pt x="2049563" y="1584905"/>
                </a:cubicBezTo>
                <a:close/>
                <a:moveTo>
                  <a:pt x="8730554" y="1584903"/>
                </a:moveTo>
                <a:cubicBezTo>
                  <a:pt x="8763381" y="1584903"/>
                  <a:pt x="8799857" y="1606937"/>
                  <a:pt x="8810799" y="1628971"/>
                </a:cubicBezTo>
                <a:cubicBezTo>
                  <a:pt x="8821742" y="1654677"/>
                  <a:pt x="8803504" y="1673039"/>
                  <a:pt x="8770676" y="1673039"/>
                </a:cubicBezTo>
                <a:cubicBezTo>
                  <a:pt x="8737849" y="1673039"/>
                  <a:pt x="8701373" y="1654677"/>
                  <a:pt x="8690431" y="1628971"/>
                </a:cubicBezTo>
                <a:cubicBezTo>
                  <a:pt x="8679488" y="1606937"/>
                  <a:pt x="8697726" y="1584903"/>
                  <a:pt x="8730554" y="1584903"/>
                </a:cubicBezTo>
                <a:close/>
                <a:moveTo>
                  <a:pt x="8283894" y="1584903"/>
                </a:moveTo>
                <a:cubicBezTo>
                  <a:pt x="8316854" y="1584903"/>
                  <a:pt x="8353475" y="1606937"/>
                  <a:pt x="8364462" y="1628971"/>
                </a:cubicBezTo>
                <a:cubicBezTo>
                  <a:pt x="8371786" y="1654677"/>
                  <a:pt x="8353475" y="1673039"/>
                  <a:pt x="8320516" y="1673039"/>
                </a:cubicBezTo>
                <a:cubicBezTo>
                  <a:pt x="8287556" y="1673039"/>
                  <a:pt x="8250935" y="1654677"/>
                  <a:pt x="8239948" y="1628971"/>
                </a:cubicBezTo>
                <a:cubicBezTo>
                  <a:pt x="8232624" y="1606937"/>
                  <a:pt x="8250935" y="1584903"/>
                  <a:pt x="8283894" y="1584903"/>
                </a:cubicBezTo>
                <a:close/>
                <a:moveTo>
                  <a:pt x="8137570" y="1584903"/>
                </a:moveTo>
                <a:cubicBezTo>
                  <a:pt x="8170530" y="1584903"/>
                  <a:pt x="8203489" y="1606937"/>
                  <a:pt x="8214476" y="1628971"/>
                </a:cubicBezTo>
                <a:cubicBezTo>
                  <a:pt x="8221800" y="1654677"/>
                  <a:pt x="8203489" y="1673039"/>
                  <a:pt x="8170530" y="1673039"/>
                </a:cubicBezTo>
                <a:cubicBezTo>
                  <a:pt x="8137570" y="1673039"/>
                  <a:pt x="8100949" y="1654677"/>
                  <a:pt x="8093624" y="1628971"/>
                </a:cubicBezTo>
                <a:cubicBezTo>
                  <a:pt x="8082638" y="1606937"/>
                  <a:pt x="8100949" y="1584903"/>
                  <a:pt x="8137570" y="1584903"/>
                </a:cubicBezTo>
                <a:close/>
                <a:moveTo>
                  <a:pt x="7987584" y="1584903"/>
                </a:moveTo>
                <a:cubicBezTo>
                  <a:pt x="8020544" y="1584903"/>
                  <a:pt x="8053503" y="1606937"/>
                  <a:pt x="8064490" y="1628971"/>
                </a:cubicBezTo>
                <a:cubicBezTo>
                  <a:pt x="8071814" y="1654677"/>
                  <a:pt x="8053503" y="1673039"/>
                  <a:pt x="8020544" y="1673039"/>
                </a:cubicBezTo>
                <a:cubicBezTo>
                  <a:pt x="7987584" y="1673039"/>
                  <a:pt x="7950963" y="1654677"/>
                  <a:pt x="7943638" y="1628971"/>
                </a:cubicBezTo>
                <a:cubicBezTo>
                  <a:pt x="7932652" y="1606937"/>
                  <a:pt x="7954625" y="1584903"/>
                  <a:pt x="7987584" y="1584903"/>
                </a:cubicBezTo>
                <a:close/>
                <a:moveTo>
                  <a:pt x="7838575" y="1584903"/>
                </a:moveTo>
                <a:cubicBezTo>
                  <a:pt x="7871535" y="1584903"/>
                  <a:pt x="7908156" y="1606937"/>
                  <a:pt x="7915481" y="1628971"/>
                </a:cubicBezTo>
                <a:cubicBezTo>
                  <a:pt x="7926467" y="1654677"/>
                  <a:pt x="7904494" y="1673039"/>
                  <a:pt x="7871535" y="1673039"/>
                </a:cubicBezTo>
                <a:cubicBezTo>
                  <a:pt x="7834913" y="1673039"/>
                  <a:pt x="7801954" y="1654677"/>
                  <a:pt x="7794629" y="1628971"/>
                </a:cubicBezTo>
                <a:cubicBezTo>
                  <a:pt x="7787305" y="1606937"/>
                  <a:pt x="7805616" y="1584903"/>
                  <a:pt x="7838575" y="1584903"/>
                </a:cubicBezTo>
                <a:close/>
                <a:moveTo>
                  <a:pt x="7395603" y="1584903"/>
                </a:moveTo>
                <a:cubicBezTo>
                  <a:pt x="7428701" y="1584903"/>
                  <a:pt x="7461799" y="1606937"/>
                  <a:pt x="7469154" y="1628971"/>
                </a:cubicBezTo>
                <a:cubicBezTo>
                  <a:pt x="7476509" y="1654677"/>
                  <a:pt x="7454444" y="1673039"/>
                  <a:pt x="7421346" y="1673039"/>
                </a:cubicBezTo>
                <a:cubicBezTo>
                  <a:pt x="7384571" y="1673039"/>
                  <a:pt x="7351473" y="1654677"/>
                  <a:pt x="7344118" y="1628971"/>
                </a:cubicBezTo>
                <a:cubicBezTo>
                  <a:pt x="7340440" y="1606937"/>
                  <a:pt x="7358828" y="1584903"/>
                  <a:pt x="7395603" y="1584903"/>
                </a:cubicBezTo>
                <a:close/>
                <a:moveTo>
                  <a:pt x="7245618" y="1584903"/>
                </a:moveTo>
                <a:cubicBezTo>
                  <a:pt x="7278716" y="1584903"/>
                  <a:pt x="7311814" y="1606937"/>
                  <a:pt x="7319169" y="1628971"/>
                </a:cubicBezTo>
                <a:cubicBezTo>
                  <a:pt x="7326524" y="1654677"/>
                  <a:pt x="7304459" y="1673039"/>
                  <a:pt x="7267684" y="1673039"/>
                </a:cubicBezTo>
                <a:cubicBezTo>
                  <a:pt x="7234586" y="1673039"/>
                  <a:pt x="7201488" y="1654677"/>
                  <a:pt x="7197810" y="1628971"/>
                </a:cubicBezTo>
                <a:cubicBezTo>
                  <a:pt x="7190455" y="1606937"/>
                  <a:pt x="7212520" y="1584903"/>
                  <a:pt x="7245618" y="1584903"/>
                </a:cubicBezTo>
                <a:close/>
                <a:moveTo>
                  <a:pt x="6353274" y="1584903"/>
                </a:moveTo>
                <a:cubicBezTo>
                  <a:pt x="6389942" y="1584903"/>
                  <a:pt x="6419277" y="1606937"/>
                  <a:pt x="6422943" y="1628971"/>
                </a:cubicBezTo>
                <a:cubicBezTo>
                  <a:pt x="6426610" y="1654677"/>
                  <a:pt x="6400942" y="1673039"/>
                  <a:pt x="6367941" y="1673039"/>
                </a:cubicBezTo>
                <a:cubicBezTo>
                  <a:pt x="6334940" y="1673039"/>
                  <a:pt x="6305605" y="1654677"/>
                  <a:pt x="6301938" y="1628971"/>
                </a:cubicBezTo>
                <a:cubicBezTo>
                  <a:pt x="6298271" y="1606937"/>
                  <a:pt x="6320272" y="1584903"/>
                  <a:pt x="6353274" y="1584903"/>
                </a:cubicBezTo>
                <a:close/>
                <a:moveTo>
                  <a:pt x="6206955" y="1584903"/>
                </a:moveTo>
                <a:cubicBezTo>
                  <a:pt x="6239956" y="1584903"/>
                  <a:pt x="6269291" y="1606937"/>
                  <a:pt x="6272957" y="1628971"/>
                </a:cubicBezTo>
                <a:cubicBezTo>
                  <a:pt x="6276624" y="1654677"/>
                  <a:pt x="6250956" y="1673039"/>
                  <a:pt x="6217955" y="1673039"/>
                </a:cubicBezTo>
                <a:cubicBezTo>
                  <a:pt x="6184954" y="1673039"/>
                  <a:pt x="6155619" y="1654677"/>
                  <a:pt x="6151952" y="1628971"/>
                </a:cubicBezTo>
                <a:cubicBezTo>
                  <a:pt x="6148285" y="1606937"/>
                  <a:pt x="6173953" y="1584903"/>
                  <a:pt x="6206955" y="1584903"/>
                </a:cubicBezTo>
                <a:close/>
                <a:moveTo>
                  <a:pt x="6056970" y="1584903"/>
                </a:moveTo>
                <a:cubicBezTo>
                  <a:pt x="6089971" y="1584903"/>
                  <a:pt x="6119306" y="1606937"/>
                  <a:pt x="6122972" y="1628971"/>
                </a:cubicBezTo>
                <a:cubicBezTo>
                  <a:pt x="6126639" y="1654677"/>
                  <a:pt x="6100971" y="1673039"/>
                  <a:pt x="6067970" y="1673039"/>
                </a:cubicBezTo>
                <a:cubicBezTo>
                  <a:pt x="6034969" y="1673039"/>
                  <a:pt x="6005634" y="1654677"/>
                  <a:pt x="6001967" y="1628971"/>
                </a:cubicBezTo>
                <a:cubicBezTo>
                  <a:pt x="5998300" y="1606937"/>
                  <a:pt x="6023968" y="1584903"/>
                  <a:pt x="6056970" y="1584903"/>
                </a:cubicBezTo>
                <a:close/>
                <a:moveTo>
                  <a:pt x="5911165" y="1584903"/>
                </a:moveTo>
                <a:cubicBezTo>
                  <a:pt x="5943909" y="1584903"/>
                  <a:pt x="5973015" y="1606937"/>
                  <a:pt x="5973015" y="1628971"/>
                </a:cubicBezTo>
                <a:cubicBezTo>
                  <a:pt x="5976653" y="1654677"/>
                  <a:pt x="5951186" y="1673039"/>
                  <a:pt x="5918441" y="1673039"/>
                </a:cubicBezTo>
                <a:cubicBezTo>
                  <a:pt x="5885697" y="1673039"/>
                  <a:pt x="5856591" y="1654677"/>
                  <a:pt x="5852953" y="1628971"/>
                </a:cubicBezTo>
                <a:cubicBezTo>
                  <a:pt x="5852953" y="1606937"/>
                  <a:pt x="5874783" y="1584903"/>
                  <a:pt x="5911165" y="1584903"/>
                </a:cubicBezTo>
                <a:close/>
                <a:moveTo>
                  <a:pt x="5761179" y="1584903"/>
                </a:moveTo>
                <a:cubicBezTo>
                  <a:pt x="5793923" y="1584903"/>
                  <a:pt x="5823029" y="1606937"/>
                  <a:pt x="5826667" y="1628971"/>
                </a:cubicBezTo>
                <a:cubicBezTo>
                  <a:pt x="5826667" y="1654677"/>
                  <a:pt x="5801200" y="1673039"/>
                  <a:pt x="5768455" y="1673039"/>
                </a:cubicBezTo>
                <a:cubicBezTo>
                  <a:pt x="5735711" y="1673039"/>
                  <a:pt x="5706605" y="1654677"/>
                  <a:pt x="5702967" y="1628971"/>
                </a:cubicBezTo>
                <a:cubicBezTo>
                  <a:pt x="5702967" y="1606937"/>
                  <a:pt x="5728435" y="1584903"/>
                  <a:pt x="5761179" y="1584903"/>
                </a:cubicBezTo>
                <a:close/>
                <a:moveTo>
                  <a:pt x="5611193" y="1584903"/>
                </a:moveTo>
                <a:cubicBezTo>
                  <a:pt x="5647575" y="1584903"/>
                  <a:pt x="5673043" y="1606937"/>
                  <a:pt x="5676681" y="1628971"/>
                </a:cubicBezTo>
                <a:cubicBezTo>
                  <a:pt x="5676681" y="1654677"/>
                  <a:pt x="5651214" y="1673039"/>
                  <a:pt x="5618469" y="1673039"/>
                </a:cubicBezTo>
                <a:cubicBezTo>
                  <a:pt x="5585725" y="1673039"/>
                  <a:pt x="5556619" y="1654677"/>
                  <a:pt x="5552981" y="1628971"/>
                </a:cubicBezTo>
                <a:cubicBezTo>
                  <a:pt x="5552981" y="1606937"/>
                  <a:pt x="5578449" y="1584903"/>
                  <a:pt x="5611193" y="1584903"/>
                </a:cubicBezTo>
                <a:close/>
                <a:moveTo>
                  <a:pt x="5464847" y="1584903"/>
                </a:moveTo>
                <a:cubicBezTo>
                  <a:pt x="5497591" y="1584903"/>
                  <a:pt x="5526697" y="1606937"/>
                  <a:pt x="5526697" y="1628971"/>
                </a:cubicBezTo>
                <a:cubicBezTo>
                  <a:pt x="5526697" y="1654677"/>
                  <a:pt x="5501230" y="1673039"/>
                  <a:pt x="5468485" y="1673039"/>
                </a:cubicBezTo>
                <a:cubicBezTo>
                  <a:pt x="5435741" y="1673039"/>
                  <a:pt x="5406635" y="1654677"/>
                  <a:pt x="5406635" y="1628971"/>
                </a:cubicBezTo>
                <a:cubicBezTo>
                  <a:pt x="5402997" y="1606937"/>
                  <a:pt x="5432103" y="1584903"/>
                  <a:pt x="5464847" y="1584903"/>
                </a:cubicBezTo>
                <a:close/>
                <a:moveTo>
                  <a:pt x="5314578" y="1584903"/>
                </a:moveTo>
                <a:cubicBezTo>
                  <a:pt x="5347471" y="1584903"/>
                  <a:pt x="5376709" y="1606937"/>
                  <a:pt x="5376709" y="1628971"/>
                </a:cubicBezTo>
                <a:cubicBezTo>
                  <a:pt x="5376709" y="1654677"/>
                  <a:pt x="5351126" y="1673039"/>
                  <a:pt x="5318233" y="1673039"/>
                </a:cubicBezTo>
                <a:cubicBezTo>
                  <a:pt x="5281686" y="1673039"/>
                  <a:pt x="5256102" y="1654677"/>
                  <a:pt x="5256102" y="1628971"/>
                </a:cubicBezTo>
                <a:cubicBezTo>
                  <a:pt x="5256102" y="1606937"/>
                  <a:pt x="5281686" y="1584903"/>
                  <a:pt x="5314578" y="1584903"/>
                </a:cubicBezTo>
                <a:close/>
                <a:moveTo>
                  <a:pt x="5168248" y="1584903"/>
                </a:moveTo>
                <a:cubicBezTo>
                  <a:pt x="5201141" y="1584903"/>
                  <a:pt x="5226724" y="1606937"/>
                  <a:pt x="5226724" y="1628971"/>
                </a:cubicBezTo>
                <a:cubicBezTo>
                  <a:pt x="5226724" y="1654677"/>
                  <a:pt x="5201141" y="1673039"/>
                  <a:pt x="5168248" y="1673039"/>
                </a:cubicBezTo>
                <a:cubicBezTo>
                  <a:pt x="5131701" y="1673039"/>
                  <a:pt x="5106117" y="1654677"/>
                  <a:pt x="5106117" y="1628971"/>
                </a:cubicBezTo>
                <a:cubicBezTo>
                  <a:pt x="5106117" y="1606937"/>
                  <a:pt x="5135355" y="1584903"/>
                  <a:pt x="5168248" y="1584903"/>
                </a:cubicBezTo>
                <a:close/>
                <a:moveTo>
                  <a:pt x="5018754" y="1584903"/>
                </a:moveTo>
                <a:cubicBezTo>
                  <a:pt x="5051908" y="1584903"/>
                  <a:pt x="5081377" y="1606937"/>
                  <a:pt x="5077694" y="1628971"/>
                </a:cubicBezTo>
                <a:cubicBezTo>
                  <a:pt x="5077694" y="1654677"/>
                  <a:pt x="5051908" y="1673039"/>
                  <a:pt x="5018754" y="1673039"/>
                </a:cubicBezTo>
                <a:cubicBezTo>
                  <a:pt x="4981917" y="1673039"/>
                  <a:pt x="4956131" y="1654677"/>
                  <a:pt x="4956131" y="1628971"/>
                </a:cubicBezTo>
                <a:cubicBezTo>
                  <a:pt x="4956131" y="1606937"/>
                  <a:pt x="4985601" y="1584903"/>
                  <a:pt x="5018754" y="1584903"/>
                </a:cubicBezTo>
                <a:close/>
                <a:moveTo>
                  <a:pt x="4868769" y="1584903"/>
                </a:moveTo>
                <a:cubicBezTo>
                  <a:pt x="4905606" y="1584903"/>
                  <a:pt x="4931392" y="1606937"/>
                  <a:pt x="4931392" y="1628971"/>
                </a:cubicBezTo>
                <a:cubicBezTo>
                  <a:pt x="4927709" y="1654677"/>
                  <a:pt x="4901923" y="1673039"/>
                  <a:pt x="4868769" y="1673039"/>
                </a:cubicBezTo>
                <a:cubicBezTo>
                  <a:pt x="4831932" y="1673039"/>
                  <a:pt x="4806146" y="1654677"/>
                  <a:pt x="4806146" y="1628971"/>
                </a:cubicBezTo>
                <a:cubicBezTo>
                  <a:pt x="4809830" y="1606937"/>
                  <a:pt x="4835616" y="1584903"/>
                  <a:pt x="4868769" y="1584903"/>
                </a:cubicBezTo>
                <a:close/>
                <a:moveTo>
                  <a:pt x="4722467" y="1584903"/>
                </a:moveTo>
                <a:cubicBezTo>
                  <a:pt x="4755620" y="1584903"/>
                  <a:pt x="4781406" y="1606937"/>
                  <a:pt x="4781406" y="1628971"/>
                </a:cubicBezTo>
                <a:cubicBezTo>
                  <a:pt x="4781406" y="1654677"/>
                  <a:pt x="4751937" y="1673039"/>
                  <a:pt x="4715100" y="1673039"/>
                </a:cubicBezTo>
                <a:cubicBezTo>
                  <a:pt x="4681946" y="1673039"/>
                  <a:pt x="4656160" y="1654677"/>
                  <a:pt x="4659844" y="1628971"/>
                </a:cubicBezTo>
                <a:cubicBezTo>
                  <a:pt x="4659844" y="1606937"/>
                  <a:pt x="4689314" y="1584903"/>
                  <a:pt x="4722467" y="1584903"/>
                </a:cubicBezTo>
                <a:close/>
                <a:moveTo>
                  <a:pt x="4572482" y="1584903"/>
                </a:moveTo>
                <a:cubicBezTo>
                  <a:pt x="4605635" y="1584903"/>
                  <a:pt x="4631421" y="1606937"/>
                  <a:pt x="4631421" y="1628971"/>
                </a:cubicBezTo>
                <a:cubicBezTo>
                  <a:pt x="4631421" y="1654677"/>
                  <a:pt x="4601952" y="1673039"/>
                  <a:pt x="4565115" y="1673039"/>
                </a:cubicBezTo>
                <a:cubicBezTo>
                  <a:pt x="4531961" y="1673039"/>
                  <a:pt x="4506175" y="1654677"/>
                  <a:pt x="4509859" y="1628971"/>
                </a:cubicBezTo>
                <a:cubicBezTo>
                  <a:pt x="4509859" y="1606937"/>
                  <a:pt x="4539329" y="1584903"/>
                  <a:pt x="4572482" y="1584903"/>
                </a:cubicBezTo>
                <a:close/>
                <a:moveTo>
                  <a:pt x="4425859" y="1584903"/>
                </a:moveTo>
                <a:cubicBezTo>
                  <a:pt x="4458860" y="1584903"/>
                  <a:pt x="4484528" y="1606937"/>
                  <a:pt x="4480861" y="1628971"/>
                </a:cubicBezTo>
                <a:cubicBezTo>
                  <a:pt x="4480861" y="1654677"/>
                  <a:pt x="4451527" y="1673039"/>
                  <a:pt x="4414859" y="1673039"/>
                </a:cubicBezTo>
                <a:cubicBezTo>
                  <a:pt x="4381857" y="1673039"/>
                  <a:pt x="4356189" y="1654677"/>
                  <a:pt x="4359856" y="1628971"/>
                </a:cubicBezTo>
                <a:cubicBezTo>
                  <a:pt x="4363523" y="1606937"/>
                  <a:pt x="4392858" y="1584903"/>
                  <a:pt x="4425859" y="1584903"/>
                </a:cubicBezTo>
                <a:close/>
                <a:moveTo>
                  <a:pt x="4275873" y="1584903"/>
                </a:moveTo>
                <a:cubicBezTo>
                  <a:pt x="4308874" y="1584903"/>
                  <a:pt x="4334542" y="1606937"/>
                  <a:pt x="4330875" y="1628971"/>
                </a:cubicBezTo>
                <a:cubicBezTo>
                  <a:pt x="4330875" y="1654677"/>
                  <a:pt x="4301541" y="1673039"/>
                  <a:pt x="4264873" y="1673039"/>
                </a:cubicBezTo>
                <a:cubicBezTo>
                  <a:pt x="4231871" y="1673039"/>
                  <a:pt x="4206203" y="1654677"/>
                  <a:pt x="4209870" y="1628971"/>
                </a:cubicBezTo>
                <a:cubicBezTo>
                  <a:pt x="4213537" y="1606937"/>
                  <a:pt x="4242872" y="1584903"/>
                  <a:pt x="4275873" y="1584903"/>
                </a:cubicBezTo>
                <a:close/>
                <a:moveTo>
                  <a:pt x="1946909" y="1482854"/>
                </a:moveTo>
                <a:cubicBezTo>
                  <a:pt x="1979868" y="1482854"/>
                  <a:pt x="1998179" y="1501005"/>
                  <a:pt x="1987193" y="1522787"/>
                </a:cubicBezTo>
                <a:cubicBezTo>
                  <a:pt x="1979868" y="1548199"/>
                  <a:pt x="1943247" y="1566351"/>
                  <a:pt x="1910288" y="1566351"/>
                </a:cubicBezTo>
                <a:cubicBezTo>
                  <a:pt x="1877327" y="1566351"/>
                  <a:pt x="1859016" y="1548199"/>
                  <a:pt x="1866340" y="1522787"/>
                </a:cubicBezTo>
                <a:cubicBezTo>
                  <a:pt x="1877327" y="1501005"/>
                  <a:pt x="1913949" y="1482854"/>
                  <a:pt x="1946909" y="1482854"/>
                </a:cubicBezTo>
                <a:close/>
                <a:moveTo>
                  <a:pt x="1800220" y="1482854"/>
                </a:moveTo>
                <a:cubicBezTo>
                  <a:pt x="1833047" y="1482854"/>
                  <a:pt x="1851285" y="1501005"/>
                  <a:pt x="1840343" y="1522787"/>
                </a:cubicBezTo>
                <a:cubicBezTo>
                  <a:pt x="1829400" y="1548199"/>
                  <a:pt x="1796572" y="1566351"/>
                  <a:pt x="1760097" y="1566351"/>
                </a:cubicBezTo>
                <a:cubicBezTo>
                  <a:pt x="1727270" y="1566351"/>
                  <a:pt x="1709031" y="1548199"/>
                  <a:pt x="1719973" y="1522787"/>
                </a:cubicBezTo>
                <a:cubicBezTo>
                  <a:pt x="1730916" y="1501005"/>
                  <a:pt x="1767391" y="1482854"/>
                  <a:pt x="1800220" y="1482854"/>
                </a:cubicBezTo>
                <a:close/>
                <a:moveTo>
                  <a:pt x="1654872" y="1482854"/>
                </a:moveTo>
                <a:cubicBezTo>
                  <a:pt x="1687700" y="1482854"/>
                  <a:pt x="1705938" y="1501005"/>
                  <a:pt x="1694996" y="1522787"/>
                </a:cubicBezTo>
                <a:cubicBezTo>
                  <a:pt x="1684053" y="1548199"/>
                  <a:pt x="1647578" y="1566351"/>
                  <a:pt x="1614748" y="1566351"/>
                </a:cubicBezTo>
                <a:cubicBezTo>
                  <a:pt x="1581921" y="1566351"/>
                  <a:pt x="1563686" y="1548199"/>
                  <a:pt x="1574629" y="1522787"/>
                </a:cubicBezTo>
                <a:cubicBezTo>
                  <a:pt x="1585568" y="1501005"/>
                  <a:pt x="1622044" y="1482854"/>
                  <a:pt x="1654872" y="1482854"/>
                </a:cubicBezTo>
                <a:close/>
                <a:moveTo>
                  <a:pt x="1508173" y="1482854"/>
                </a:moveTo>
                <a:cubicBezTo>
                  <a:pt x="1540877" y="1482854"/>
                  <a:pt x="1559048" y="1501005"/>
                  <a:pt x="1548144" y="1522787"/>
                </a:cubicBezTo>
                <a:cubicBezTo>
                  <a:pt x="1533609" y="1548199"/>
                  <a:pt x="1500906" y="1566351"/>
                  <a:pt x="1464570" y="1566351"/>
                </a:cubicBezTo>
                <a:cubicBezTo>
                  <a:pt x="1431866" y="1566351"/>
                  <a:pt x="1413701" y="1548199"/>
                  <a:pt x="1428232" y="1522787"/>
                </a:cubicBezTo>
                <a:cubicBezTo>
                  <a:pt x="1439132" y="1501005"/>
                  <a:pt x="1475469" y="1482854"/>
                  <a:pt x="1508173" y="1482854"/>
                </a:cubicBezTo>
                <a:close/>
                <a:moveTo>
                  <a:pt x="8093705" y="1482850"/>
                </a:moveTo>
                <a:cubicBezTo>
                  <a:pt x="8126665" y="1482850"/>
                  <a:pt x="8163286" y="1501001"/>
                  <a:pt x="8170611" y="1522783"/>
                </a:cubicBezTo>
                <a:cubicBezTo>
                  <a:pt x="8181597" y="1548195"/>
                  <a:pt x="8163286" y="1566347"/>
                  <a:pt x="8130327" y="1566347"/>
                </a:cubicBezTo>
                <a:cubicBezTo>
                  <a:pt x="8093705" y="1566347"/>
                  <a:pt x="8060746" y="1548195"/>
                  <a:pt x="8053421" y="1522783"/>
                </a:cubicBezTo>
                <a:cubicBezTo>
                  <a:pt x="8042435" y="1501001"/>
                  <a:pt x="8060746" y="1482850"/>
                  <a:pt x="8093705" y="1482850"/>
                </a:cubicBezTo>
                <a:close/>
                <a:moveTo>
                  <a:pt x="7948358" y="1482850"/>
                </a:moveTo>
                <a:cubicBezTo>
                  <a:pt x="7981318" y="1482850"/>
                  <a:pt x="8017939" y="1501001"/>
                  <a:pt x="8025264" y="1522783"/>
                </a:cubicBezTo>
                <a:cubicBezTo>
                  <a:pt x="8036250" y="1548195"/>
                  <a:pt x="8014277" y="1566347"/>
                  <a:pt x="7981318" y="1566347"/>
                </a:cubicBezTo>
                <a:cubicBezTo>
                  <a:pt x="7948358" y="1566347"/>
                  <a:pt x="7915399" y="1548195"/>
                  <a:pt x="7904412" y="1522783"/>
                </a:cubicBezTo>
                <a:cubicBezTo>
                  <a:pt x="7897088" y="1501001"/>
                  <a:pt x="7915399" y="1482850"/>
                  <a:pt x="7948358" y="1482850"/>
                </a:cubicBezTo>
                <a:close/>
                <a:moveTo>
                  <a:pt x="7801682" y="1482850"/>
                </a:moveTo>
                <a:cubicBezTo>
                  <a:pt x="7834779" y="1482850"/>
                  <a:pt x="7871555" y="1501001"/>
                  <a:pt x="7878910" y="1522783"/>
                </a:cubicBezTo>
                <a:cubicBezTo>
                  <a:pt x="7886265" y="1548195"/>
                  <a:pt x="7867877" y="1566347"/>
                  <a:pt x="7834779" y="1566347"/>
                </a:cubicBezTo>
                <a:cubicBezTo>
                  <a:pt x="7798004" y="1566347"/>
                  <a:pt x="7764906" y="1548195"/>
                  <a:pt x="7757551" y="1522783"/>
                </a:cubicBezTo>
                <a:cubicBezTo>
                  <a:pt x="7750196" y="1501001"/>
                  <a:pt x="7768584" y="1482850"/>
                  <a:pt x="7801682" y="1482850"/>
                </a:cubicBezTo>
                <a:close/>
                <a:moveTo>
                  <a:pt x="7509066" y="1482850"/>
                </a:moveTo>
                <a:cubicBezTo>
                  <a:pt x="7541924" y="1482850"/>
                  <a:pt x="7574782" y="1501001"/>
                  <a:pt x="7582084" y="1522783"/>
                </a:cubicBezTo>
                <a:cubicBezTo>
                  <a:pt x="7589385" y="1548195"/>
                  <a:pt x="7571131" y="1566347"/>
                  <a:pt x="7538273" y="1566347"/>
                </a:cubicBezTo>
                <a:cubicBezTo>
                  <a:pt x="7501765" y="1566347"/>
                  <a:pt x="7468907" y="1548195"/>
                  <a:pt x="7461605" y="1522783"/>
                </a:cubicBezTo>
                <a:cubicBezTo>
                  <a:pt x="7457954" y="1501001"/>
                  <a:pt x="7476209" y="1482850"/>
                  <a:pt x="7509066" y="1482850"/>
                </a:cubicBezTo>
                <a:close/>
                <a:moveTo>
                  <a:pt x="7362507" y="1482850"/>
                </a:moveTo>
                <a:cubicBezTo>
                  <a:pt x="7395229" y="1482850"/>
                  <a:pt x="7427951" y="1501001"/>
                  <a:pt x="7435223" y="1522783"/>
                </a:cubicBezTo>
                <a:cubicBezTo>
                  <a:pt x="7442494" y="1548195"/>
                  <a:pt x="7420680" y="1566347"/>
                  <a:pt x="7387957" y="1566347"/>
                </a:cubicBezTo>
                <a:cubicBezTo>
                  <a:pt x="7355235" y="1566347"/>
                  <a:pt x="7322513" y="1548195"/>
                  <a:pt x="7315242" y="1522783"/>
                </a:cubicBezTo>
                <a:cubicBezTo>
                  <a:pt x="7307970" y="1501001"/>
                  <a:pt x="7329785" y="1482850"/>
                  <a:pt x="7362507" y="1482850"/>
                </a:cubicBezTo>
                <a:close/>
                <a:moveTo>
                  <a:pt x="7216239" y="1482850"/>
                </a:moveTo>
                <a:cubicBezTo>
                  <a:pt x="7249337" y="1482850"/>
                  <a:pt x="7282435" y="1501001"/>
                  <a:pt x="7289790" y="1522783"/>
                </a:cubicBezTo>
                <a:cubicBezTo>
                  <a:pt x="7297145" y="1548195"/>
                  <a:pt x="7275080" y="1566347"/>
                  <a:pt x="7241982" y="1566347"/>
                </a:cubicBezTo>
                <a:cubicBezTo>
                  <a:pt x="7205207" y="1566347"/>
                  <a:pt x="7175786" y="1548195"/>
                  <a:pt x="7168431" y="1522783"/>
                </a:cubicBezTo>
                <a:cubicBezTo>
                  <a:pt x="7161076" y="1501001"/>
                  <a:pt x="7183141" y="1482850"/>
                  <a:pt x="7216239" y="1482850"/>
                </a:cubicBezTo>
                <a:close/>
                <a:moveTo>
                  <a:pt x="7070492" y="1482850"/>
                </a:moveTo>
                <a:cubicBezTo>
                  <a:pt x="7103350" y="1482850"/>
                  <a:pt x="7136208" y="1501001"/>
                  <a:pt x="7143509" y="1522783"/>
                </a:cubicBezTo>
                <a:cubicBezTo>
                  <a:pt x="7147160" y="1548195"/>
                  <a:pt x="7125255" y="1566347"/>
                  <a:pt x="7092397" y="1566347"/>
                </a:cubicBezTo>
                <a:cubicBezTo>
                  <a:pt x="7059540" y="1566347"/>
                  <a:pt x="7026682" y="1548195"/>
                  <a:pt x="7023031" y="1522783"/>
                </a:cubicBezTo>
                <a:cubicBezTo>
                  <a:pt x="7015729" y="1501001"/>
                  <a:pt x="7037634" y="1482850"/>
                  <a:pt x="7070492" y="1482850"/>
                </a:cubicBezTo>
                <a:close/>
                <a:moveTo>
                  <a:pt x="6631599" y="1482850"/>
                </a:moveTo>
                <a:cubicBezTo>
                  <a:pt x="6664600" y="1482850"/>
                  <a:pt x="6693935" y="1501001"/>
                  <a:pt x="6701268" y="1522783"/>
                </a:cubicBezTo>
                <a:cubicBezTo>
                  <a:pt x="6704935" y="1548195"/>
                  <a:pt x="6682934" y="1566347"/>
                  <a:pt x="6649933" y="1566347"/>
                </a:cubicBezTo>
                <a:cubicBezTo>
                  <a:pt x="6613265" y="1566347"/>
                  <a:pt x="6583930" y="1548195"/>
                  <a:pt x="6580263" y="1522783"/>
                </a:cubicBezTo>
                <a:cubicBezTo>
                  <a:pt x="6576596" y="1501001"/>
                  <a:pt x="6598597" y="1482850"/>
                  <a:pt x="6631599" y="1482850"/>
                </a:cubicBezTo>
                <a:close/>
                <a:moveTo>
                  <a:pt x="6484704" y="1482850"/>
                </a:moveTo>
                <a:cubicBezTo>
                  <a:pt x="6517705" y="1482850"/>
                  <a:pt x="6547040" y="1501001"/>
                  <a:pt x="6550707" y="1522783"/>
                </a:cubicBezTo>
                <a:cubicBezTo>
                  <a:pt x="6558040" y="1548195"/>
                  <a:pt x="6532372" y="1566347"/>
                  <a:pt x="6499371" y="1566347"/>
                </a:cubicBezTo>
                <a:cubicBezTo>
                  <a:pt x="6466370" y="1566347"/>
                  <a:pt x="6437035" y="1548195"/>
                  <a:pt x="6433368" y="1522783"/>
                </a:cubicBezTo>
                <a:cubicBezTo>
                  <a:pt x="6429701" y="1501001"/>
                  <a:pt x="6451702" y="1482850"/>
                  <a:pt x="6484704" y="1482850"/>
                </a:cubicBezTo>
                <a:close/>
                <a:moveTo>
                  <a:pt x="6338386" y="1482850"/>
                </a:moveTo>
                <a:cubicBezTo>
                  <a:pt x="6371387" y="1482850"/>
                  <a:pt x="6400722" y="1501001"/>
                  <a:pt x="6404388" y="1522783"/>
                </a:cubicBezTo>
                <a:cubicBezTo>
                  <a:pt x="6408055" y="1548195"/>
                  <a:pt x="6386054" y="1566347"/>
                  <a:pt x="6353053" y="1566347"/>
                </a:cubicBezTo>
                <a:cubicBezTo>
                  <a:pt x="6316385" y="1566347"/>
                  <a:pt x="6287050" y="1548195"/>
                  <a:pt x="6283383" y="1522783"/>
                </a:cubicBezTo>
                <a:cubicBezTo>
                  <a:pt x="6279716" y="1501001"/>
                  <a:pt x="6305384" y="1482850"/>
                  <a:pt x="6338386" y="1482850"/>
                </a:cubicBezTo>
                <a:close/>
                <a:moveTo>
                  <a:pt x="6193039" y="1482850"/>
                </a:moveTo>
                <a:cubicBezTo>
                  <a:pt x="6226040" y="1482850"/>
                  <a:pt x="6255375" y="1501001"/>
                  <a:pt x="6259041" y="1522783"/>
                </a:cubicBezTo>
                <a:cubicBezTo>
                  <a:pt x="6262708" y="1548195"/>
                  <a:pt x="6237040" y="1566347"/>
                  <a:pt x="6204039" y="1566347"/>
                </a:cubicBezTo>
                <a:cubicBezTo>
                  <a:pt x="6171038" y="1566347"/>
                  <a:pt x="6141703" y="1548195"/>
                  <a:pt x="6138036" y="1522783"/>
                </a:cubicBezTo>
                <a:cubicBezTo>
                  <a:pt x="6134369" y="1501001"/>
                  <a:pt x="6160037" y="1482850"/>
                  <a:pt x="6193039" y="1482850"/>
                </a:cubicBezTo>
                <a:close/>
                <a:moveTo>
                  <a:pt x="5900342" y="1482850"/>
                </a:moveTo>
                <a:cubicBezTo>
                  <a:pt x="5933086" y="1482850"/>
                  <a:pt x="5962192" y="1501001"/>
                  <a:pt x="5962192" y="1522783"/>
                </a:cubicBezTo>
                <a:cubicBezTo>
                  <a:pt x="5965830" y="1548195"/>
                  <a:pt x="5940363" y="1566347"/>
                  <a:pt x="5907618" y="1566347"/>
                </a:cubicBezTo>
                <a:cubicBezTo>
                  <a:pt x="5874874" y="1566347"/>
                  <a:pt x="5845768" y="1548195"/>
                  <a:pt x="5845768" y="1522783"/>
                </a:cubicBezTo>
                <a:cubicBezTo>
                  <a:pt x="5842130" y="1501001"/>
                  <a:pt x="5867598" y="1482850"/>
                  <a:pt x="5900342" y="1482850"/>
                </a:cubicBezTo>
                <a:close/>
                <a:moveTo>
                  <a:pt x="5753448" y="1482850"/>
                </a:moveTo>
                <a:cubicBezTo>
                  <a:pt x="5786192" y="1482850"/>
                  <a:pt x="5815298" y="1501001"/>
                  <a:pt x="5815298" y="1522783"/>
                </a:cubicBezTo>
                <a:cubicBezTo>
                  <a:pt x="5818936" y="1548195"/>
                  <a:pt x="5793469" y="1566347"/>
                  <a:pt x="5760724" y="1566347"/>
                </a:cubicBezTo>
                <a:cubicBezTo>
                  <a:pt x="5727980" y="1566347"/>
                  <a:pt x="5698874" y="1548195"/>
                  <a:pt x="5695236" y="1522783"/>
                </a:cubicBezTo>
                <a:cubicBezTo>
                  <a:pt x="5695236" y="1501001"/>
                  <a:pt x="5720704" y="1482850"/>
                  <a:pt x="5753448" y="1482850"/>
                </a:cubicBezTo>
                <a:close/>
                <a:moveTo>
                  <a:pt x="5606820" y="1482850"/>
                </a:moveTo>
                <a:cubicBezTo>
                  <a:pt x="5639713" y="1482850"/>
                  <a:pt x="5665296" y="1501001"/>
                  <a:pt x="5668951" y="1522783"/>
                </a:cubicBezTo>
                <a:cubicBezTo>
                  <a:pt x="5668951" y="1548195"/>
                  <a:pt x="5643368" y="1566347"/>
                  <a:pt x="5610475" y="1566347"/>
                </a:cubicBezTo>
                <a:cubicBezTo>
                  <a:pt x="5577582" y="1566347"/>
                  <a:pt x="5548344" y="1548195"/>
                  <a:pt x="5548344" y="1522783"/>
                </a:cubicBezTo>
                <a:cubicBezTo>
                  <a:pt x="5548344" y="1501001"/>
                  <a:pt x="5573928" y="1482850"/>
                  <a:pt x="5606820" y="1482850"/>
                </a:cubicBezTo>
                <a:close/>
                <a:moveTo>
                  <a:pt x="5461473" y="1482850"/>
                </a:moveTo>
                <a:cubicBezTo>
                  <a:pt x="5494366" y="1482850"/>
                  <a:pt x="5519949" y="1501001"/>
                  <a:pt x="5523604" y="1522783"/>
                </a:cubicBezTo>
                <a:cubicBezTo>
                  <a:pt x="5523604" y="1548195"/>
                  <a:pt x="5498021" y="1566347"/>
                  <a:pt x="5465128" y="1566347"/>
                </a:cubicBezTo>
                <a:cubicBezTo>
                  <a:pt x="5432235" y="1566347"/>
                  <a:pt x="5402997" y="1548195"/>
                  <a:pt x="5402997" y="1522783"/>
                </a:cubicBezTo>
                <a:cubicBezTo>
                  <a:pt x="5402997" y="1501001"/>
                  <a:pt x="5428581" y="1482850"/>
                  <a:pt x="5461473" y="1482850"/>
                </a:cubicBezTo>
                <a:close/>
                <a:moveTo>
                  <a:pt x="5314861" y="1482850"/>
                </a:moveTo>
                <a:cubicBezTo>
                  <a:pt x="5347605" y="1482850"/>
                  <a:pt x="5373073" y="1501001"/>
                  <a:pt x="5373073" y="1522783"/>
                </a:cubicBezTo>
                <a:cubicBezTo>
                  <a:pt x="5376711" y="1548195"/>
                  <a:pt x="5347605" y="1566347"/>
                  <a:pt x="5314861" y="1566347"/>
                </a:cubicBezTo>
                <a:cubicBezTo>
                  <a:pt x="5282117" y="1566347"/>
                  <a:pt x="5256649" y="1548195"/>
                  <a:pt x="5256649" y="1522783"/>
                </a:cubicBezTo>
                <a:cubicBezTo>
                  <a:pt x="5253011" y="1501001"/>
                  <a:pt x="5282117" y="1482850"/>
                  <a:pt x="5314861" y="1482850"/>
                </a:cubicBezTo>
                <a:close/>
                <a:moveTo>
                  <a:pt x="5166421" y="1482850"/>
                </a:moveTo>
                <a:cubicBezTo>
                  <a:pt x="5199726" y="1482850"/>
                  <a:pt x="5226725" y="1501542"/>
                  <a:pt x="5226725" y="1524599"/>
                </a:cubicBezTo>
                <a:cubicBezTo>
                  <a:pt x="5226725" y="1547656"/>
                  <a:pt x="5199726" y="1566348"/>
                  <a:pt x="5166421" y="1566348"/>
                </a:cubicBezTo>
                <a:cubicBezTo>
                  <a:pt x="5133116" y="1566348"/>
                  <a:pt x="5106117" y="1547656"/>
                  <a:pt x="5106117" y="1524599"/>
                </a:cubicBezTo>
                <a:cubicBezTo>
                  <a:pt x="5106117" y="1501542"/>
                  <a:pt x="5133116" y="1482850"/>
                  <a:pt x="5166421" y="1482850"/>
                </a:cubicBezTo>
                <a:close/>
                <a:moveTo>
                  <a:pt x="5022901" y="1482850"/>
                </a:moveTo>
                <a:cubicBezTo>
                  <a:pt x="5055794" y="1482850"/>
                  <a:pt x="5081377" y="1501001"/>
                  <a:pt x="5081377" y="1522783"/>
                </a:cubicBezTo>
                <a:cubicBezTo>
                  <a:pt x="5081377" y="1548195"/>
                  <a:pt x="5052139" y="1566347"/>
                  <a:pt x="5019246" y="1566347"/>
                </a:cubicBezTo>
                <a:cubicBezTo>
                  <a:pt x="4986354" y="1566347"/>
                  <a:pt x="4960770" y="1548195"/>
                  <a:pt x="4960770" y="1522783"/>
                </a:cubicBezTo>
                <a:cubicBezTo>
                  <a:pt x="4960770" y="1501001"/>
                  <a:pt x="4990008" y="1482850"/>
                  <a:pt x="5022901" y="1482850"/>
                </a:cubicBezTo>
                <a:close/>
                <a:moveTo>
                  <a:pt x="4876272" y="1482850"/>
                </a:moveTo>
                <a:cubicBezTo>
                  <a:pt x="4909017" y="1482850"/>
                  <a:pt x="4934484" y="1501001"/>
                  <a:pt x="4934484" y="1522783"/>
                </a:cubicBezTo>
                <a:cubicBezTo>
                  <a:pt x="4930846" y="1548195"/>
                  <a:pt x="4905378" y="1566347"/>
                  <a:pt x="4872634" y="1566347"/>
                </a:cubicBezTo>
                <a:cubicBezTo>
                  <a:pt x="4839890" y="1566347"/>
                  <a:pt x="4810784" y="1548195"/>
                  <a:pt x="4814422" y="1522783"/>
                </a:cubicBezTo>
                <a:cubicBezTo>
                  <a:pt x="4814422" y="1501001"/>
                  <a:pt x="4843528" y="1482850"/>
                  <a:pt x="4876272" y="1482850"/>
                </a:cubicBezTo>
                <a:close/>
                <a:moveTo>
                  <a:pt x="4729379" y="1482850"/>
                </a:moveTo>
                <a:cubicBezTo>
                  <a:pt x="4762124" y="1482850"/>
                  <a:pt x="4787591" y="1501001"/>
                  <a:pt x="4783953" y="1522783"/>
                </a:cubicBezTo>
                <a:cubicBezTo>
                  <a:pt x="4783953" y="1548195"/>
                  <a:pt x="4754847" y="1566347"/>
                  <a:pt x="4722103" y="1566347"/>
                </a:cubicBezTo>
                <a:cubicBezTo>
                  <a:pt x="4689359" y="1566347"/>
                  <a:pt x="4663891" y="1548195"/>
                  <a:pt x="4663891" y="1522783"/>
                </a:cubicBezTo>
                <a:cubicBezTo>
                  <a:pt x="4667529" y="1501001"/>
                  <a:pt x="4696635" y="1482850"/>
                  <a:pt x="4729379" y="1482850"/>
                </a:cubicBezTo>
                <a:close/>
                <a:moveTo>
                  <a:pt x="4583305" y="1482850"/>
                </a:moveTo>
                <a:cubicBezTo>
                  <a:pt x="4616458" y="1482850"/>
                  <a:pt x="4642244" y="1501001"/>
                  <a:pt x="4638561" y="1522783"/>
                </a:cubicBezTo>
                <a:cubicBezTo>
                  <a:pt x="4638561" y="1548195"/>
                  <a:pt x="4609091" y="1566347"/>
                  <a:pt x="4575938" y="1566347"/>
                </a:cubicBezTo>
                <a:cubicBezTo>
                  <a:pt x="4542784" y="1566347"/>
                  <a:pt x="4516998" y="1548195"/>
                  <a:pt x="4516998" y="1522783"/>
                </a:cubicBezTo>
                <a:cubicBezTo>
                  <a:pt x="4520682" y="1501001"/>
                  <a:pt x="4550152" y="1482850"/>
                  <a:pt x="4583305" y="1482850"/>
                </a:cubicBezTo>
                <a:close/>
                <a:moveTo>
                  <a:pt x="4437685" y="1482850"/>
                </a:moveTo>
                <a:cubicBezTo>
                  <a:pt x="4470429" y="1482850"/>
                  <a:pt x="4492258" y="1501001"/>
                  <a:pt x="4492258" y="1522783"/>
                </a:cubicBezTo>
                <a:cubicBezTo>
                  <a:pt x="4488620" y="1548195"/>
                  <a:pt x="4459514" y="1566347"/>
                  <a:pt x="4426770" y="1566347"/>
                </a:cubicBezTo>
                <a:cubicBezTo>
                  <a:pt x="4394026" y="1566347"/>
                  <a:pt x="4368558" y="1548195"/>
                  <a:pt x="4372196" y="1522783"/>
                </a:cubicBezTo>
                <a:cubicBezTo>
                  <a:pt x="4375835" y="1501001"/>
                  <a:pt x="4401302" y="1482850"/>
                  <a:pt x="4437685" y="1482850"/>
                </a:cubicBezTo>
                <a:close/>
                <a:moveTo>
                  <a:pt x="4287154" y="1482850"/>
                </a:moveTo>
                <a:cubicBezTo>
                  <a:pt x="4323537" y="1482850"/>
                  <a:pt x="4345366" y="1501001"/>
                  <a:pt x="4345366" y="1522783"/>
                </a:cubicBezTo>
                <a:cubicBezTo>
                  <a:pt x="4341728" y="1548195"/>
                  <a:pt x="4312622" y="1566347"/>
                  <a:pt x="4279878" y="1566347"/>
                </a:cubicBezTo>
                <a:cubicBezTo>
                  <a:pt x="4247134" y="1566347"/>
                  <a:pt x="4221666" y="1548195"/>
                  <a:pt x="4225304" y="1522783"/>
                </a:cubicBezTo>
                <a:cubicBezTo>
                  <a:pt x="4225304" y="1501001"/>
                  <a:pt x="4254410" y="1482850"/>
                  <a:pt x="4287154" y="1482850"/>
                </a:cubicBezTo>
                <a:close/>
                <a:moveTo>
                  <a:pt x="2532388" y="1482850"/>
                </a:moveTo>
                <a:cubicBezTo>
                  <a:pt x="2565346" y="1482850"/>
                  <a:pt x="2587321" y="1501001"/>
                  <a:pt x="2576334" y="1522783"/>
                </a:cubicBezTo>
                <a:cubicBezTo>
                  <a:pt x="2569009" y="1548195"/>
                  <a:pt x="2536049" y="1566347"/>
                  <a:pt x="2503090" y="1566347"/>
                </a:cubicBezTo>
                <a:cubicBezTo>
                  <a:pt x="2470130" y="1566347"/>
                  <a:pt x="2448159" y="1548195"/>
                  <a:pt x="2459144" y="1522783"/>
                </a:cubicBezTo>
                <a:cubicBezTo>
                  <a:pt x="2466469" y="1501001"/>
                  <a:pt x="2499428" y="1482850"/>
                  <a:pt x="2532388" y="1482850"/>
                </a:cubicBezTo>
                <a:close/>
                <a:moveTo>
                  <a:pt x="2385848" y="1482850"/>
                </a:moveTo>
                <a:cubicBezTo>
                  <a:pt x="2418945" y="1482850"/>
                  <a:pt x="2437334" y="1501001"/>
                  <a:pt x="2429980" y="1522783"/>
                </a:cubicBezTo>
                <a:cubicBezTo>
                  <a:pt x="2422622" y="1548195"/>
                  <a:pt x="2385848" y="1566347"/>
                  <a:pt x="2352749" y="1566347"/>
                </a:cubicBezTo>
                <a:cubicBezTo>
                  <a:pt x="2319650" y="1566347"/>
                  <a:pt x="2301263" y="1548195"/>
                  <a:pt x="2308618" y="1522783"/>
                </a:cubicBezTo>
                <a:cubicBezTo>
                  <a:pt x="2319650" y="1501001"/>
                  <a:pt x="2352749" y="1482850"/>
                  <a:pt x="2385848" y="1482850"/>
                </a:cubicBezTo>
                <a:close/>
                <a:moveTo>
                  <a:pt x="1555914" y="1379255"/>
                </a:moveTo>
                <a:cubicBezTo>
                  <a:pt x="1588739" y="1379255"/>
                  <a:pt x="1606978" y="1397743"/>
                  <a:pt x="1596035" y="1419929"/>
                </a:cubicBezTo>
                <a:cubicBezTo>
                  <a:pt x="1585092" y="1445812"/>
                  <a:pt x="1548618" y="1464300"/>
                  <a:pt x="1515789" y="1464300"/>
                </a:cubicBezTo>
                <a:cubicBezTo>
                  <a:pt x="1482961" y="1464300"/>
                  <a:pt x="1464726" y="1445812"/>
                  <a:pt x="1479314" y="1419929"/>
                </a:cubicBezTo>
                <a:cubicBezTo>
                  <a:pt x="1490257" y="1397743"/>
                  <a:pt x="1523085" y="1379255"/>
                  <a:pt x="1555914" y="1379255"/>
                </a:cubicBezTo>
                <a:close/>
                <a:moveTo>
                  <a:pt x="8345960" y="1379253"/>
                </a:moveTo>
                <a:cubicBezTo>
                  <a:pt x="8379057" y="1379253"/>
                  <a:pt x="8412155" y="1397741"/>
                  <a:pt x="8423188" y="1419926"/>
                </a:cubicBezTo>
                <a:cubicBezTo>
                  <a:pt x="8430543" y="1445809"/>
                  <a:pt x="8412155" y="1464297"/>
                  <a:pt x="8379057" y="1464297"/>
                </a:cubicBezTo>
                <a:cubicBezTo>
                  <a:pt x="8345960" y="1464297"/>
                  <a:pt x="8312862" y="1445809"/>
                  <a:pt x="8301829" y="1419926"/>
                </a:cubicBezTo>
                <a:cubicBezTo>
                  <a:pt x="8294474" y="1397741"/>
                  <a:pt x="8312862" y="1379253"/>
                  <a:pt x="8345960" y="1379253"/>
                </a:cubicBezTo>
                <a:close/>
                <a:moveTo>
                  <a:pt x="5889220" y="1379253"/>
                </a:moveTo>
                <a:cubicBezTo>
                  <a:pt x="5922112" y="1379253"/>
                  <a:pt x="5951350" y="1397741"/>
                  <a:pt x="5955005" y="1419926"/>
                </a:cubicBezTo>
                <a:cubicBezTo>
                  <a:pt x="5955005" y="1445809"/>
                  <a:pt x="5929422" y="1464297"/>
                  <a:pt x="5896529" y="1464297"/>
                </a:cubicBezTo>
                <a:cubicBezTo>
                  <a:pt x="5863636" y="1464297"/>
                  <a:pt x="5838053" y="1445809"/>
                  <a:pt x="5834398" y="1419926"/>
                </a:cubicBezTo>
                <a:cubicBezTo>
                  <a:pt x="5834398" y="1397741"/>
                  <a:pt x="5856327" y="1379253"/>
                  <a:pt x="5889220" y="1379253"/>
                </a:cubicBezTo>
                <a:close/>
                <a:moveTo>
                  <a:pt x="5745981" y="1379253"/>
                </a:moveTo>
                <a:cubicBezTo>
                  <a:pt x="5778874" y="1379253"/>
                  <a:pt x="5804457" y="1397741"/>
                  <a:pt x="5808112" y="1419926"/>
                </a:cubicBezTo>
                <a:cubicBezTo>
                  <a:pt x="5808112" y="1445809"/>
                  <a:pt x="5782529" y="1464297"/>
                  <a:pt x="5749636" y="1464297"/>
                </a:cubicBezTo>
                <a:cubicBezTo>
                  <a:pt x="5716743" y="1464297"/>
                  <a:pt x="5691160" y="1445809"/>
                  <a:pt x="5687505" y="1419926"/>
                </a:cubicBezTo>
                <a:cubicBezTo>
                  <a:pt x="5687505" y="1397741"/>
                  <a:pt x="5713089" y="1379253"/>
                  <a:pt x="5745981" y="1379253"/>
                </a:cubicBezTo>
                <a:close/>
                <a:moveTo>
                  <a:pt x="5600634" y="1379253"/>
                </a:moveTo>
                <a:cubicBezTo>
                  <a:pt x="5633527" y="1379253"/>
                  <a:pt x="5662765" y="1397741"/>
                  <a:pt x="5662765" y="1419926"/>
                </a:cubicBezTo>
                <a:cubicBezTo>
                  <a:pt x="5662765" y="1445809"/>
                  <a:pt x="5640837" y="1464297"/>
                  <a:pt x="5607944" y="1464297"/>
                </a:cubicBezTo>
                <a:cubicBezTo>
                  <a:pt x="5575051" y="1464297"/>
                  <a:pt x="5545813" y="1445809"/>
                  <a:pt x="5545813" y="1419926"/>
                </a:cubicBezTo>
                <a:cubicBezTo>
                  <a:pt x="5542158" y="1397741"/>
                  <a:pt x="5567742" y="1379253"/>
                  <a:pt x="5600634" y="1379253"/>
                </a:cubicBezTo>
                <a:close/>
                <a:moveTo>
                  <a:pt x="5456833" y="1379253"/>
                </a:moveTo>
                <a:cubicBezTo>
                  <a:pt x="5489726" y="1379253"/>
                  <a:pt x="5515309" y="1397741"/>
                  <a:pt x="5515309" y="1419926"/>
                </a:cubicBezTo>
                <a:cubicBezTo>
                  <a:pt x="5518964" y="1445809"/>
                  <a:pt x="5493381" y="1464297"/>
                  <a:pt x="5460488" y="1464297"/>
                </a:cubicBezTo>
                <a:cubicBezTo>
                  <a:pt x="5427595" y="1464297"/>
                  <a:pt x="5398357" y="1445809"/>
                  <a:pt x="5398357" y="1419926"/>
                </a:cubicBezTo>
                <a:cubicBezTo>
                  <a:pt x="5398357" y="1397741"/>
                  <a:pt x="5423941" y="1379253"/>
                  <a:pt x="5456833" y="1379253"/>
                </a:cubicBezTo>
                <a:close/>
                <a:moveTo>
                  <a:pt x="5311487" y="1379253"/>
                </a:moveTo>
                <a:cubicBezTo>
                  <a:pt x="5344380" y="1379253"/>
                  <a:pt x="5369963" y="1397741"/>
                  <a:pt x="5373618" y="1419926"/>
                </a:cubicBezTo>
                <a:cubicBezTo>
                  <a:pt x="5373618" y="1445809"/>
                  <a:pt x="5348035" y="1464297"/>
                  <a:pt x="5315142" y="1464297"/>
                </a:cubicBezTo>
                <a:cubicBezTo>
                  <a:pt x="5282249" y="1464297"/>
                  <a:pt x="5253011" y="1445809"/>
                  <a:pt x="5253011" y="1419926"/>
                </a:cubicBezTo>
                <a:cubicBezTo>
                  <a:pt x="5253011" y="1397741"/>
                  <a:pt x="5278595" y="1379253"/>
                  <a:pt x="5311487" y="1379253"/>
                </a:cubicBezTo>
                <a:close/>
                <a:moveTo>
                  <a:pt x="5168248" y="1379253"/>
                </a:moveTo>
                <a:cubicBezTo>
                  <a:pt x="5201141" y="1379253"/>
                  <a:pt x="5226724" y="1397741"/>
                  <a:pt x="5226724" y="1419926"/>
                </a:cubicBezTo>
                <a:cubicBezTo>
                  <a:pt x="5226724" y="1445809"/>
                  <a:pt x="5201141" y="1464297"/>
                  <a:pt x="5168248" y="1464297"/>
                </a:cubicBezTo>
                <a:cubicBezTo>
                  <a:pt x="5135355" y="1464297"/>
                  <a:pt x="5106117" y="1445809"/>
                  <a:pt x="5109772" y="1419926"/>
                </a:cubicBezTo>
                <a:cubicBezTo>
                  <a:pt x="5109772" y="1397741"/>
                  <a:pt x="5135355" y="1379253"/>
                  <a:pt x="5168248" y="1379253"/>
                </a:cubicBezTo>
                <a:close/>
                <a:moveTo>
                  <a:pt x="5022621" y="1379253"/>
                </a:moveTo>
                <a:cubicBezTo>
                  <a:pt x="5055072" y="1379253"/>
                  <a:pt x="5081379" y="1398291"/>
                  <a:pt x="5081379" y="1421775"/>
                </a:cubicBezTo>
                <a:cubicBezTo>
                  <a:pt x="5081379" y="1445259"/>
                  <a:pt x="5055072" y="1464297"/>
                  <a:pt x="5022621" y="1464297"/>
                </a:cubicBezTo>
                <a:cubicBezTo>
                  <a:pt x="4990170" y="1464297"/>
                  <a:pt x="4963863" y="1445259"/>
                  <a:pt x="4963863" y="1421775"/>
                </a:cubicBezTo>
                <a:cubicBezTo>
                  <a:pt x="4963863" y="1398291"/>
                  <a:pt x="4990170" y="1379253"/>
                  <a:pt x="5022621" y="1379253"/>
                </a:cubicBezTo>
                <a:close/>
                <a:moveTo>
                  <a:pt x="4879101" y="1379253"/>
                </a:moveTo>
                <a:cubicBezTo>
                  <a:pt x="4911994" y="1379253"/>
                  <a:pt x="4937577" y="1397741"/>
                  <a:pt x="4937577" y="1419926"/>
                </a:cubicBezTo>
                <a:cubicBezTo>
                  <a:pt x="4933922" y="1445809"/>
                  <a:pt x="4908339" y="1464297"/>
                  <a:pt x="4875446" y="1464297"/>
                </a:cubicBezTo>
                <a:cubicBezTo>
                  <a:pt x="4842554" y="1464297"/>
                  <a:pt x="4816970" y="1445809"/>
                  <a:pt x="4816970" y="1419926"/>
                </a:cubicBezTo>
                <a:cubicBezTo>
                  <a:pt x="4816970" y="1397741"/>
                  <a:pt x="4846208" y="1379253"/>
                  <a:pt x="4879101" y="1379253"/>
                </a:cubicBezTo>
                <a:close/>
                <a:moveTo>
                  <a:pt x="4733754" y="1379253"/>
                </a:moveTo>
                <a:cubicBezTo>
                  <a:pt x="4766647" y="1379253"/>
                  <a:pt x="4792230" y="1397741"/>
                  <a:pt x="4792230" y="1419926"/>
                </a:cubicBezTo>
                <a:cubicBezTo>
                  <a:pt x="4788575" y="1445809"/>
                  <a:pt x="4762992" y="1464297"/>
                  <a:pt x="4730099" y="1464297"/>
                </a:cubicBezTo>
                <a:cubicBezTo>
                  <a:pt x="4697207" y="1464297"/>
                  <a:pt x="4671623" y="1445809"/>
                  <a:pt x="4671623" y="1419926"/>
                </a:cubicBezTo>
                <a:cubicBezTo>
                  <a:pt x="4675278" y="1397741"/>
                  <a:pt x="4700861" y="1379253"/>
                  <a:pt x="4733754" y="1379253"/>
                </a:cubicBezTo>
                <a:close/>
                <a:moveTo>
                  <a:pt x="4591036" y="1379253"/>
                </a:moveTo>
                <a:cubicBezTo>
                  <a:pt x="4624189" y="1379253"/>
                  <a:pt x="4649975" y="1397741"/>
                  <a:pt x="4646292" y="1419926"/>
                </a:cubicBezTo>
                <a:cubicBezTo>
                  <a:pt x="4646292" y="1445809"/>
                  <a:pt x="4616822" y="1464297"/>
                  <a:pt x="4583669" y="1464297"/>
                </a:cubicBezTo>
                <a:cubicBezTo>
                  <a:pt x="4550515" y="1464297"/>
                  <a:pt x="4524729" y="1445809"/>
                  <a:pt x="4528413" y="1419926"/>
                </a:cubicBezTo>
                <a:cubicBezTo>
                  <a:pt x="4528413" y="1397741"/>
                  <a:pt x="4557883" y="1379253"/>
                  <a:pt x="4591036" y="1379253"/>
                </a:cubicBezTo>
                <a:close/>
                <a:moveTo>
                  <a:pt x="4444870" y="1379253"/>
                </a:moveTo>
                <a:cubicBezTo>
                  <a:pt x="4477615" y="1379253"/>
                  <a:pt x="4503082" y="1397741"/>
                  <a:pt x="4499444" y="1419926"/>
                </a:cubicBezTo>
                <a:cubicBezTo>
                  <a:pt x="4499444" y="1445809"/>
                  <a:pt x="4470338" y="1464297"/>
                  <a:pt x="4437594" y="1464297"/>
                </a:cubicBezTo>
                <a:cubicBezTo>
                  <a:pt x="4404850" y="1464297"/>
                  <a:pt x="4379382" y="1445809"/>
                  <a:pt x="4383020" y="1419926"/>
                </a:cubicBezTo>
                <a:cubicBezTo>
                  <a:pt x="4386659" y="1397741"/>
                  <a:pt x="4412126" y="1379253"/>
                  <a:pt x="4444870" y="1379253"/>
                </a:cubicBezTo>
                <a:close/>
                <a:moveTo>
                  <a:pt x="4301616" y="1379253"/>
                </a:moveTo>
                <a:cubicBezTo>
                  <a:pt x="4334360" y="1379253"/>
                  <a:pt x="4356189" y="1397741"/>
                  <a:pt x="4356189" y="1419926"/>
                </a:cubicBezTo>
                <a:cubicBezTo>
                  <a:pt x="4352551" y="1445809"/>
                  <a:pt x="4323445" y="1464297"/>
                  <a:pt x="4290701" y="1464297"/>
                </a:cubicBezTo>
                <a:cubicBezTo>
                  <a:pt x="4257957" y="1464297"/>
                  <a:pt x="4232489" y="1445809"/>
                  <a:pt x="4236127" y="1419926"/>
                </a:cubicBezTo>
                <a:cubicBezTo>
                  <a:pt x="4239766" y="1397741"/>
                  <a:pt x="4268872" y="1379253"/>
                  <a:pt x="4301616" y="1379253"/>
                </a:cubicBezTo>
                <a:close/>
                <a:moveTo>
                  <a:pt x="8634890" y="1379251"/>
                </a:moveTo>
                <a:cubicBezTo>
                  <a:pt x="8667850" y="1379251"/>
                  <a:pt x="8700809" y="1397739"/>
                  <a:pt x="8711796" y="1419924"/>
                </a:cubicBezTo>
                <a:cubicBezTo>
                  <a:pt x="8722782" y="1445807"/>
                  <a:pt x="8704471" y="1464295"/>
                  <a:pt x="8671512" y="1464295"/>
                </a:cubicBezTo>
                <a:cubicBezTo>
                  <a:pt x="8638552" y="1464295"/>
                  <a:pt x="8605593" y="1445807"/>
                  <a:pt x="8594606" y="1419924"/>
                </a:cubicBezTo>
                <a:cubicBezTo>
                  <a:pt x="8583620" y="1397739"/>
                  <a:pt x="8601931" y="1379251"/>
                  <a:pt x="8634890" y="1379251"/>
                </a:cubicBezTo>
                <a:close/>
                <a:moveTo>
                  <a:pt x="8200396" y="1379251"/>
                </a:moveTo>
                <a:cubicBezTo>
                  <a:pt x="8233356" y="1379251"/>
                  <a:pt x="8266315" y="1397739"/>
                  <a:pt x="8277302" y="1419924"/>
                </a:cubicBezTo>
                <a:cubicBezTo>
                  <a:pt x="8288288" y="1445807"/>
                  <a:pt x="8266315" y="1464295"/>
                  <a:pt x="8233356" y="1464295"/>
                </a:cubicBezTo>
                <a:cubicBezTo>
                  <a:pt x="8200396" y="1464295"/>
                  <a:pt x="8167437" y="1445807"/>
                  <a:pt x="8160112" y="1419924"/>
                </a:cubicBezTo>
                <a:cubicBezTo>
                  <a:pt x="8149126" y="1397739"/>
                  <a:pt x="8167437" y="1379251"/>
                  <a:pt x="8200396" y="1379251"/>
                </a:cubicBezTo>
                <a:close/>
                <a:moveTo>
                  <a:pt x="8057164" y="1379251"/>
                </a:moveTo>
                <a:cubicBezTo>
                  <a:pt x="8090124" y="1379251"/>
                  <a:pt x="8123083" y="1397739"/>
                  <a:pt x="8130408" y="1419924"/>
                </a:cubicBezTo>
                <a:cubicBezTo>
                  <a:pt x="8141394" y="1445807"/>
                  <a:pt x="8123083" y="1464295"/>
                  <a:pt x="8086462" y="1464295"/>
                </a:cubicBezTo>
                <a:cubicBezTo>
                  <a:pt x="8053502" y="1464295"/>
                  <a:pt x="8020543" y="1445807"/>
                  <a:pt x="8013218" y="1419924"/>
                </a:cubicBezTo>
                <a:cubicBezTo>
                  <a:pt x="8002232" y="1397739"/>
                  <a:pt x="8024205" y="1379251"/>
                  <a:pt x="8057164" y="1379251"/>
                </a:cubicBezTo>
                <a:close/>
                <a:moveTo>
                  <a:pt x="7911464" y="1379251"/>
                </a:moveTo>
                <a:cubicBezTo>
                  <a:pt x="7944561" y="1379251"/>
                  <a:pt x="7977659" y="1397739"/>
                  <a:pt x="7988692" y="1419924"/>
                </a:cubicBezTo>
                <a:cubicBezTo>
                  <a:pt x="7996047" y="1445807"/>
                  <a:pt x="7977659" y="1464295"/>
                  <a:pt x="7944561" y="1464295"/>
                </a:cubicBezTo>
                <a:cubicBezTo>
                  <a:pt x="7911464" y="1464295"/>
                  <a:pt x="7874688" y="1445807"/>
                  <a:pt x="7867333" y="1419924"/>
                </a:cubicBezTo>
                <a:cubicBezTo>
                  <a:pt x="7859978" y="1397739"/>
                  <a:pt x="7878366" y="1379251"/>
                  <a:pt x="7911464" y="1379251"/>
                </a:cubicBezTo>
                <a:close/>
                <a:moveTo>
                  <a:pt x="7768248" y="1379251"/>
                </a:moveTo>
                <a:cubicBezTo>
                  <a:pt x="7801346" y="1379251"/>
                  <a:pt x="7834444" y="1397739"/>
                  <a:pt x="7841799" y="1419924"/>
                </a:cubicBezTo>
                <a:cubicBezTo>
                  <a:pt x="7849154" y="1445807"/>
                  <a:pt x="7830766" y="1464295"/>
                  <a:pt x="7797668" y="1464295"/>
                </a:cubicBezTo>
                <a:cubicBezTo>
                  <a:pt x="7764571" y="1464295"/>
                  <a:pt x="7731473" y="1445807"/>
                  <a:pt x="7720440" y="1419924"/>
                </a:cubicBezTo>
                <a:cubicBezTo>
                  <a:pt x="7713085" y="1397739"/>
                  <a:pt x="7735150" y="1379251"/>
                  <a:pt x="7768248" y="1379251"/>
                </a:cubicBezTo>
                <a:close/>
                <a:moveTo>
                  <a:pt x="7621942" y="1379251"/>
                </a:moveTo>
                <a:cubicBezTo>
                  <a:pt x="7654800" y="1379251"/>
                  <a:pt x="7687658" y="1397739"/>
                  <a:pt x="7694960" y="1419924"/>
                </a:cubicBezTo>
                <a:cubicBezTo>
                  <a:pt x="7702261" y="1445807"/>
                  <a:pt x="7684007" y="1464295"/>
                  <a:pt x="7651149" y="1464295"/>
                </a:cubicBezTo>
                <a:cubicBezTo>
                  <a:pt x="7618291" y="1464295"/>
                  <a:pt x="7585434" y="1445807"/>
                  <a:pt x="7578132" y="1419924"/>
                </a:cubicBezTo>
                <a:cubicBezTo>
                  <a:pt x="7570830" y="1397739"/>
                  <a:pt x="7589085" y="1379251"/>
                  <a:pt x="7621942" y="1379251"/>
                </a:cubicBezTo>
                <a:close/>
                <a:moveTo>
                  <a:pt x="7480246" y="1379251"/>
                </a:moveTo>
                <a:cubicBezTo>
                  <a:pt x="7513104" y="1379251"/>
                  <a:pt x="7542311" y="1397739"/>
                  <a:pt x="7549613" y="1419924"/>
                </a:cubicBezTo>
                <a:cubicBezTo>
                  <a:pt x="7556914" y="1445807"/>
                  <a:pt x="7538660" y="1464295"/>
                  <a:pt x="7505802" y="1464295"/>
                </a:cubicBezTo>
                <a:cubicBezTo>
                  <a:pt x="7472944" y="1464295"/>
                  <a:pt x="7440087" y="1445807"/>
                  <a:pt x="7432785" y="1419924"/>
                </a:cubicBezTo>
                <a:cubicBezTo>
                  <a:pt x="7425483" y="1397739"/>
                  <a:pt x="7447388" y="1379251"/>
                  <a:pt x="7480246" y="1379251"/>
                </a:cubicBezTo>
                <a:close/>
                <a:moveTo>
                  <a:pt x="7333127" y="1379251"/>
                </a:moveTo>
                <a:cubicBezTo>
                  <a:pt x="7365849" y="1379251"/>
                  <a:pt x="7398571" y="1397739"/>
                  <a:pt x="7405843" y="1419924"/>
                </a:cubicBezTo>
                <a:cubicBezTo>
                  <a:pt x="7413114" y="1445807"/>
                  <a:pt x="7391300" y="1464295"/>
                  <a:pt x="7358577" y="1464295"/>
                </a:cubicBezTo>
                <a:cubicBezTo>
                  <a:pt x="7325855" y="1464295"/>
                  <a:pt x="7293133" y="1445807"/>
                  <a:pt x="7285862" y="1419924"/>
                </a:cubicBezTo>
                <a:cubicBezTo>
                  <a:pt x="7278590" y="1397739"/>
                  <a:pt x="7300405" y="1379251"/>
                  <a:pt x="7333127" y="1379251"/>
                </a:cubicBezTo>
                <a:close/>
                <a:moveTo>
                  <a:pt x="7191098" y="1379251"/>
                </a:moveTo>
                <a:cubicBezTo>
                  <a:pt x="7223956" y="1379251"/>
                  <a:pt x="7253163" y="1397739"/>
                  <a:pt x="7260465" y="1419924"/>
                </a:cubicBezTo>
                <a:cubicBezTo>
                  <a:pt x="7267766" y="1445807"/>
                  <a:pt x="7245861" y="1464295"/>
                  <a:pt x="7213003" y="1464295"/>
                </a:cubicBezTo>
                <a:cubicBezTo>
                  <a:pt x="7180146" y="1464295"/>
                  <a:pt x="7147288" y="1445807"/>
                  <a:pt x="7143637" y="1419924"/>
                </a:cubicBezTo>
                <a:cubicBezTo>
                  <a:pt x="7136335" y="1397739"/>
                  <a:pt x="7158240" y="1379251"/>
                  <a:pt x="7191098" y="1379251"/>
                </a:cubicBezTo>
                <a:close/>
                <a:moveTo>
                  <a:pt x="7044205" y="1379251"/>
                </a:moveTo>
                <a:cubicBezTo>
                  <a:pt x="7077063" y="1379251"/>
                  <a:pt x="7109921" y="1397739"/>
                  <a:pt x="7113572" y="1419924"/>
                </a:cubicBezTo>
                <a:cubicBezTo>
                  <a:pt x="7120873" y="1445807"/>
                  <a:pt x="7098968" y="1464295"/>
                  <a:pt x="7066110" y="1464295"/>
                </a:cubicBezTo>
                <a:cubicBezTo>
                  <a:pt x="7033253" y="1464295"/>
                  <a:pt x="7000395" y="1445807"/>
                  <a:pt x="6996744" y="1419924"/>
                </a:cubicBezTo>
                <a:cubicBezTo>
                  <a:pt x="6989442" y="1397739"/>
                  <a:pt x="7011347" y="1379251"/>
                  <a:pt x="7044205" y="1379251"/>
                </a:cubicBezTo>
                <a:close/>
                <a:moveTo>
                  <a:pt x="6612614" y="1379251"/>
                </a:moveTo>
                <a:cubicBezTo>
                  <a:pt x="6645358" y="1379251"/>
                  <a:pt x="6674464" y="1397739"/>
                  <a:pt x="6678102" y="1419924"/>
                </a:cubicBezTo>
                <a:cubicBezTo>
                  <a:pt x="6681740" y="1445807"/>
                  <a:pt x="6659911" y="1464295"/>
                  <a:pt x="6627167" y="1464295"/>
                </a:cubicBezTo>
                <a:cubicBezTo>
                  <a:pt x="6594423" y="1464295"/>
                  <a:pt x="6565317" y="1445807"/>
                  <a:pt x="6561678" y="1419924"/>
                </a:cubicBezTo>
                <a:cubicBezTo>
                  <a:pt x="6558040" y="1397739"/>
                  <a:pt x="6579870" y="1379251"/>
                  <a:pt x="6612614" y="1379251"/>
                </a:cubicBezTo>
                <a:close/>
                <a:moveTo>
                  <a:pt x="6466150" y="1379251"/>
                </a:moveTo>
                <a:cubicBezTo>
                  <a:pt x="6499151" y="1379251"/>
                  <a:pt x="6528486" y="1397739"/>
                  <a:pt x="6532153" y="1419924"/>
                </a:cubicBezTo>
                <a:cubicBezTo>
                  <a:pt x="6539486" y="1445807"/>
                  <a:pt x="6513818" y="1464295"/>
                  <a:pt x="6480817" y="1464295"/>
                </a:cubicBezTo>
                <a:cubicBezTo>
                  <a:pt x="6447816" y="1464295"/>
                  <a:pt x="6418481" y="1445807"/>
                  <a:pt x="6414814" y="1419924"/>
                </a:cubicBezTo>
                <a:cubicBezTo>
                  <a:pt x="6411147" y="1397739"/>
                  <a:pt x="6433148" y="1379251"/>
                  <a:pt x="6466150" y="1379251"/>
                </a:cubicBezTo>
                <a:close/>
                <a:moveTo>
                  <a:pt x="6324470" y="1379251"/>
                </a:moveTo>
                <a:cubicBezTo>
                  <a:pt x="6357471" y="1379251"/>
                  <a:pt x="6386806" y="1397739"/>
                  <a:pt x="6390472" y="1419924"/>
                </a:cubicBezTo>
                <a:cubicBezTo>
                  <a:pt x="6394139" y="1445807"/>
                  <a:pt x="6368471" y="1464295"/>
                  <a:pt x="6335470" y="1464295"/>
                </a:cubicBezTo>
                <a:cubicBezTo>
                  <a:pt x="6302469" y="1464295"/>
                  <a:pt x="6273134" y="1445807"/>
                  <a:pt x="6269467" y="1419924"/>
                </a:cubicBezTo>
                <a:cubicBezTo>
                  <a:pt x="6265800" y="1397739"/>
                  <a:pt x="6291468" y="1379251"/>
                  <a:pt x="6324470" y="1379251"/>
                </a:cubicBezTo>
                <a:close/>
                <a:moveTo>
                  <a:pt x="6178119" y="1379251"/>
                </a:moveTo>
                <a:cubicBezTo>
                  <a:pt x="6210863" y="1379251"/>
                  <a:pt x="6239969" y="1397739"/>
                  <a:pt x="6243607" y="1419924"/>
                </a:cubicBezTo>
                <a:cubicBezTo>
                  <a:pt x="6247245" y="1445807"/>
                  <a:pt x="6221778" y="1464295"/>
                  <a:pt x="6189033" y="1464295"/>
                </a:cubicBezTo>
                <a:cubicBezTo>
                  <a:pt x="6156289" y="1464295"/>
                  <a:pt x="6127183" y="1445807"/>
                  <a:pt x="6127183" y="1419924"/>
                </a:cubicBezTo>
                <a:cubicBezTo>
                  <a:pt x="6123545" y="1397739"/>
                  <a:pt x="6145375" y="1379251"/>
                  <a:pt x="6178119" y="1379251"/>
                </a:cubicBezTo>
                <a:close/>
                <a:moveTo>
                  <a:pt x="6034864" y="1379251"/>
                </a:moveTo>
                <a:cubicBezTo>
                  <a:pt x="6067608" y="1379251"/>
                  <a:pt x="6093076" y="1397739"/>
                  <a:pt x="6096714" y="1419924"/>
                </a:cubicBezTo>
                <a:cubicBezTo>
                  <a:pt x="6100352" y="1445807"/>
                  <a:pt x="6074885" y="1464295"/>
                  <a:pt x="6042140" y="1464295"/>
                </a:cubicBezTo>
                <a:cubicBezTo>
                  <a:pt x="6009396" y="1464295"/>
                  <a:pt x="5983929" y="1445807"/>
                  <a:pt x="5980290" y="1419924"/>
                </a:cubicBezTo>
                <a:cubicBezTo>
                  <a:pt x="5976652" y="1397739"/>
                  <a:pt x="6002120" y="1379251"/>
                  <a:pt x="6034864" y="1379251"/>
                </a:cubicBezTo>
                <a:close/>
                <a:moveTo>
                  <a:pt x="2422373" y="1379251"/>
                </a:moveTo>
                <a:cubicBezTo>
                  <a:pt x="2455472" y="1379251"/>
                  <a:pt x="2477535" y="1397739"/>
                  <a:pt x="2466506" y="1419924"/>
                </a:cubicBezTo>
                <a:cubicBezTo>
                  <a:pt x="2459150" y="1445807"/>
                  <a:pt x="2426050" y="1464295"/>
                  <a:pt x="2392953" y="1464295"/>
                </a:cubicBezTo>
                <a:cubicBezTo>
                  <a:pt x="2359856" y="1464295"/>
                  <a:pt x="2341466" y="1445807"/>
                  <a:pt x="2348823" y="1419924"/>
                </a:cubicBezTo>
                <a:cubicBezTo>
                  <a:pt x="2356177" y="1397739"/>
                  <a:pt x="2389275" y="1379251"/>
                  <a:pt x="2422373" y="1379251"/>
                </a:cubicBezTo>
                <a:close/>
                <a:moveTo>
                  <a:pt x="1702267" y="1379251"/>
                </a:moveTo>
                <a:cubicBezTo>
                  <a:pt x="1735454" y="1379251"/>
                  <a:pt x="1753889" y="1397739"/>
                  <a:pt x="1742828" y="1419924"/>
                </a:cubicBezTo>
                <a:cubicBezTo>
                  <a:pt x="1731765" y="1445807"/>
                  <a:pt x="1694894" y="1464295"/>
                  <a:pt x="1661707" y="1464295"/>
                </a:cubicBezTo>
                <a:cubicBezTo>
                  <a:pt x="1628522" y="1464295"/>
                  <a:pt x="1610084" y="1445807"/>
                  <a:pt x="1621149" y="1419924"/>
                </a:cubicBezTo>
                <a:cubicBezTo>
                  <a:pt x="1632211" y="1397739"/>
                  <a:pt x="1669080" y="1379251"/>
                  <a:pt x="1702267" y="1379251"/>
                </a:cubicBezTo>
                <a:close/>
                <a:moveTo>
                  <a:pt x="1607304" y="1281842"/>
                </a:moveTo>
                <a:cubicBezTo>
                  <a:pt x="1636601" y="1281842"/>
                  <a:pt x="1654911" y="1300116"/>
                  <a:pt x="1643924" y="1322044"/>
                </a:cubicBezTo>
                <a:cubicBezTo>
                  <a:pt x="1632938" y="1343972"/>
                  <a:pt x="1599978" y="1362246"/>
                  <a:pt x="1567020" y="1362246"/>
                </a:cubicBezTo>
                <a:cubicBezTo>
                  <a:pt x="1534060" y="1362246"/>
                  <a:pt x="1515749" y="1343972"/>
                  <a:pt x="1526736" y="1322044"/>
                </a:cubicBezTo>
                <a:cubicBezTo>
                  <a:pt x="1537723" y="1300116"/>
                  <a:pt x="1574345" y="1281842"/>
                  <a:pt x="1607304" y="1281842"/>
                </a:cubicBezTo>
                <a:close/>
                <a:moveTo>
                  <a:pt x="8444703" y="1281839"/>
                </a:moveTo>
                <a:cubicBezTo>
                  <a:pt x="8477663" y="1281839"/>
                  <a:pt x="8510622" y="1300113"/>
                  <a:pt x="8521609" y="1322041"/>
                </a:cubicBezTo>
                <a:cubicBezTo>
                  <a:pt x="8532595" y="1343969"/>
                  <a:pt x="8514284" y="1362243"/>
                  <a:pt x="8481325" y="1362243"/>
                </a:cubicBezTo>
                <a:cubicBezTo>
                  <a:pt x="8448365" y="1362243"/>
                  <a:pt x="8415406" y="1343969"/>
                  <a:pt x="8404419" y="1322041"/>
                </a:cubicBezTo>
                <a:cubicBezTo>
                  <a:pt x="8393433" y="1300113"/>
                  <a:pt x="8411744" y="1281839"/>
                  <a:pt x="8444703" y="1281839"/>
                </a:cubicBezTo>
                <a:close/>
                <a:moveTo>
                  <a:pt x="8302664" y="1281839"/>
                </a:moveTo>
                <a:cubicBezTo>
                  <a:pt x="8335761" y="1281839"/>
                  <a:pt x="8368859" y="1300113"/>
                  <a:pt x="8379892" y="1322041"/>
                </a:cubicBezTo>
                <a:cubicBezTo>
                  <a:pt x="8387247" y="1343969"/>
                  <a:pt x="8368859" y="1362243"/>
                  <a:pt x="8339439" y="1362243"/>
                </a:cubicBezTo>
                <a:cubicBezTo>
                  <a:pt x="8306341" y="1362243"/>
                  <a:pt x="8269566" y="1343969"/>
                  <a:pt x="8262211" y="1322041"/>
                </a:cubicBezTo>
                <a:cubicBezTo>
                  <a:pt x="8251178" y="1300113"/>
                  <a:pt x="8269566" y="1281839"/>
                  <a:pt x="8302664" y="1281839"/>
                </a:cubicBezTo>
                <a:close/>
                <a:moveTo>
                  <a:pt x="8159825" y="1281839"/>
                </a:moveTo>
                <a:cubicBezTo>
                  <a:pt x="8192547" y="1281839"/>
                  <a:pt x="8225269" y="1300113"/>
                  <a:pt x="8236176" y="1322041"/>
                </a:cubicBezTo>
                <a:cubicBezTo>
                  <a:pt x="8243448" y="1343969"/>
                  <a:pt x="8225269" y="1362243"/>
                  <a:pt x="8192547" y="1362243"/>
                </a:cubicBezTo>
                <a:cubicBezTo>
                  <a:pt x="8159825" y="1362243"/>
                  <a:pt x="8127103" y="1343969"/>
                  <a:pt x="8119831" y="1322041"/>
                </a:cubicBezTo>
                <a:cubicBezTo>
                  <a:pt x="8108924" y="1300113"/>
                  <a:pt x="8127103" y="1281839"/>
                  <a:pt x="8159825" y="1281839"/>
                </a:cubicBezTo>
                <a:close/>
                <a:moveTo>
                  <a:pt x="8017570" y="1281839"/>
                </a:moveTo>
                <a:cubicBezTo>
                  <a:pt x="8050292" y="1281839"/>
                  <a:pt x="8083014" y="1300113"/>
                  <a:pt x="8090286" y="1322041"/>
                </a:cubicBezTo>
                <a:cubicBezTo>
                  <a:pt x="8101193" y="1343969"/>
                  <a:pt x="8083014" y="1362243"/>
                  <a:pt x="8050292" y="1362243"/>
                </a:cubicBezTo>
                <a:cubicBezTo>
                  <a:pt x="8017570" y="1362243"/>
                  <a:pt x="7984848" y="1343969"/>
                  <a:pt x="7973941" y="1322041"/>
                </a:cubicBezTo>
                <a:cubicBezTo>
                  <a:pt x="7966669" y="1300113"/>
                  <a:pt x="7984848" y="1281839"/>
                  <a:pt x="8017570" y="1281839"/>
                </a:cubicBezTo>
                <a:close/>
                <a:moveTo>
                  <a:pt x="7874355" y="1281839"/>
                </a:moveTo>
                <a:cubicBezTo>
                  <a:pt x="7907452" y="1281839"/>
                  <a:pt x="7940550" y="1300113"/>
                  <a:pt x="7947905" y="1322041"/>
                </a:cubicBezTo>
                <a:cubicBezTo>
                  <a:pt x="7958938" y="1343969"/>
                  <a:pt x="7936873" y="1362243"/>
                  <a:pt x="7903775" y="1362243"/>
                </a:cubicBezTo>
                <a:cubicBezTo>
                  <a:pt x="7874355" y="1362243"/>
                  <a:pt x="7837579" y="1343969"/>
                  <a:pt x="7830224" y="1322041"/>
                </a:cubicBezTo>
                <a:cubicBezTo>
                  <a:pt x="7822869" y="1300113"/>
                  <a:pt x="7841257" y="1281839"/>
                  <a:pt x="7874355" y="1281839"/>
                </a:cubicBezTo>
                <a:close/>
                <a:moveTo>
                  <a:pt x="7731726" y="1281839"/>
                </a:moveTo>
                <a:cubicBezTo>
                  <a:pt x="7764584" y="1281839"/>
                  <a:pt x="7797442" y="1300113"/>
                  <a:pt x="7804743" y="1322041"/>
                </a:cubicBezTo>
                <a:cubicBezTo>
                  <a:pt x="7812045" y="1343969"/>
                  <a:pt x="7793791" y="1362243"/>
                  <a:pt x="7760933" y="1362243"/>
                </a:cubicBezTo>
                <a:cubicBezTo>
                  <a:pt x="7728075" y="1362243"/>
                  <a:pt x="7695218" y="1343969"/>
                  <a:pt x="7687916" y="1322041"/>
                </a:cubicBezTo>
                <a:cubicBezTo>
                  <a:pt x="7680614" y="1300113"/>
                  <a:pt x="7698869" y="1281839"/>
                  <a:pt x="7731726" y="1281839"/>
                </a:cubicBezTo>
                <a:close/>
                <a:moveTo>
                  <a:pt x="7589471" y="1281839"/>
                </a:moveTo>
                <a:cubicBezTo>
                  <a:pt x="7622329" y="1281839"/>
                  <a:pt x="7655187" y="1300113"/>
                  <a:pt x="7662489" y="1322041"/>
                </a:cubicBezTo>
                <a:cubicBezTo>
                  <a:pt x="7669790" y="1343969"/>
                  <a:pt x="7647885" y="1362243"/>
                  <a:pt x="7618678" y="1362243"/>
                </a:cubicBezTo>
                <a:cubicBezTo>
                  <a:pt x="7585820" y="1362243"/>
                  <a:pt x="7552963" y="1343969"/>
                  <a:pt x="7545661" y="1322041"/>
                </a:cubicBezTo>
                <a:cubicBezTo>
                  <a:pt x="7538359" y="1300113"/>
                  <a:pt x="7556614" y="1281839"/>
                  <a:pt x="7589471" y="1281839"/>
                </a:cubicBezTo>
                <a:close/>
                <a:moveTo>
                  <a:pt x="7447217" y="1281839"/>
                </a:moveTo>
                <a:cubicBezTo>
                  <a:pt x="7480075" y="1281839"/>
                  <a:pt x="7512933" y="1300113"/>
                  <a:pt x="7520235" y="1322041"/>
                </a:cubicBezTo>
                <a:cubicBezTo>
                  <a:pt x="7527536" y="1343969"/>
                  <a:pt x="7505631" y="1362243"/>
                  <a:pt x="7472773" y="1362243"/>
                </a:cubicBezTo>
                <a:cubicBezTo>
                  <a:pt x="7439916" y="1362243"/>
                  <a:pt x="7410709" y="1343969"/>
                  <a:pt x="7403407" y="1322041"/>
                </a:cubicBezTo>
                <a:cubicBezTo>
                  <a:pt x="7396105" y="1300113"/>
                  <a:pt x="7418010" y="1281839"/>
                  <a:pt x="7447217" y="1281839"/>
                </a:cubicBezTo>
                <a:close/>
                <a:moveTo>
                  <a:pt x="7303641" y="1281839"/>
                </a:moveTo>
                <a:cubicBezTo>
                  <a:pt x="7336642" y="1281839"/>
                  <a:pt x="7369644" y="1300113"/>
                  <a:pt x="7376977" y="1322041"/>
                </a:cubicBezTo>
                <a:cubicBezTo>
                  <a:pt x="7380644" y="1343969"/>
                  <a:pt x="7362310" y="1362243"/>
                  <a:pt x="7329309" y="1362243"/>
                </a:cubicBezTo>
                <a:cubicBezTo>
                  <a:pt x="7296307" y="1362243"/>
                  <a:pt x="7263306" y="1343969"/>
                  <a:pt x="7259639" y="1322041"/>
                </a:cubicBezTo>
                <a:cubicBezTo>
                  <a:pt x="7252305" y="1300113"/>
                  <a:pt x="7274306" y="1281839"/>
                  <a:pt x="7303641" y="1281839"/>
                </a:cubicBezTo>
                <a:close/>
                <a:moveTo>
                  <a:pt x="7161386" y="1281839"/>
                </a:moveTo>
                <a:cubicBezTo>
                  <a:pt x="7194387" y="1281839"/>
                  <a:pt x="7227389" y="1300113"/>
                  <a:pt x="7231056" y="1322041"/>
                </a:cubicBezTo>
                <a:cubicBezTo>
                  <a:pt x="7238389" y="1343969"/>
                  <a:pt x="7216388" y="1362243"/>
                  <a:pt x="7183387" y="1362243"/>
                </a:cubicBezTo>
                <a:cubicBezTo>
                  <a:pt x="7150385" y="1362243"/>
                  <a:pt x="7121051" y="1343969"/>
                  <a:pt x="7113717" y="1322041"/>
                </a:cubicBezTo>
                <a:cubicBezTo>
                  <a:pt x="7110050" y="1300113"/>
                  <a:pt x="7132051" y="1281839"/>
                  <a:pt x="7161386" y="1281839"/>
                </a:cubicBezTo>
                <a:close/>
                <a:moveTo>
                  <a:pt x="7019132" y="1281839"/>
                </a:moveTo>
                <a:cubicBezTo>
                  <a:pt x="7052133" y="1281839"/>
                  <a:pt x="7085135" y="1300113"/>
                  <a:pt x="7088802" y="1322041"/>
                </a:cubicBezTo>
                <a:cubicBezTo>
                  <a:pt x="7096135" y="1343969"/>
                  <a:pt x="7074134" y="1362243"/>
                  <a:pt x="7041133" y="1362243"/>
                </a:cubicBezTo>
                <a:cubicBezTo>
                  <a:pt x="7008131" y="1362243"/>
                  <a:pt x="6978797" y="1343969"/>
                  <a:pt x="6971463" y="1322041"/>
                </a:cubicBezTo>
                <a:cubicBezTo>
                  <a:pt x="6967796" y="1300113"/>
                  <a:pt x="6989797" y="1281839"/>
                  <a:pt x="7019132" y="1281839"/>
                </a:cubicBezTo>
                <a:close/>
                <a:moveTo>
                  <a:pt x="6876478" y="1281839"/>
                </a:moveTo>
                <a:cubicBezTo>
                  <a:pt x="6909222" y="1281839"/>
                  <a:pt x="6938328" y="1300113"/>
                  <a:pt x="6945604" y="1322041"/>
                </a:cubicBezTo>
                <a:cubicBezTo>
                  <a:pt x="6949242" y="1343969"/>
                  <a:pt x="6927413" y="1362243"/>
                  <a:pt x="6898307" y="1362243"/>
                </a:cubicBezTo>
                <a:cubicBezTo>
                  <a:pt x="6865563" y="1362243"/>
                  <a:pt x="6832819" y="1343969"/>
                  <a:pt x="6829180" y="1322041"/>
                </a:cubicBezTo>
                <a:cubicBezTo>
                  <a:pt x="6825542" y="1300113"/>
                  <a:pt x="6847372" y="1281839"/>
                  <a:pt x="6876478" y="1281839"/>
                </a:cubicBezTo>
                <a:close/>
                <a:moveTo>
                  <a:pt x="6733312" y="1281839"/>
                </a:moveTo>
                <a:cubicBezTo>
                  <a:pt x="6766465" y="1281839"/>
                  <a:pt x="6795935" y="1300113"/>
                  <a:pt x="6803303" y="1322041"/>
                </a:cubicBezTo>
                <a:cubicBezTo>
                  <a:pt x="6806986" y="1343969"/>
                  <a:pt x="6784884" y="1362243"/>
                  <a:pt x="6751731" y="1362243"/>
                </a:cubicBezTo>
                <a:cubicBezTo>
                  <a:pt x="6718577" y="1362243"/>
                  <a:pt x="6689108" y="1343969"/>
                  <a:pt x="6685424" y="1322041"/>
                </a:cubicBezTo>
                <a:cubicBezTo>
                  <a:pt x="6681740" y="1300113"/>
                  <a:pt x="6703842" y="1281839"/>
                  <a:pt x="6733312" y="1281839"/>
                </a:cubicBezTo>
                <a:close/>
                <a:moveTo>
                  <a:pt x="6591396" y="1281839"/>
                </a:moveTo>
                <a:cubicBezTo>
                  <a:pt x="6624397" y="1281839"/>
                  <a:pt x="6653732" y="1300113"/>
                  <a:pt x="6661065" y="1322041"/>
                </a:cubicBezTo>
                <a:cubicBezTo>
                  <a:pt x="6664732" y="1343969"/>
                  <a:pt x="6642731" y="1362243"/>
                  <a:pt x="6609730" y="1362243"/>
                </a:cubicBezTo>
                <a:cubicBezTo>
                  <a:pt x="6576728" y="1362243"/>
                  <a:pt x="6547394" y="1343969"/>
                  <a:pt x="6543727" y="1322041"/>
                </a:cubicBezTo>
                <a:cubicBezTo>
                  <a:pt x="6536393" y="1300113"/>
                  <a:pt x="6562061" y="1281839"/>
                  <a:pt x="6591396" y="1281839"/>
                </a:cubicBezTo>
                <a:close/>
                <a:moveTo>
                  <a:pt x="6309278" y="1281839"/>
                </a:moveTo>
                <a:cubicBezTo>
                  <a:pt x="6338747" y="1281839"/>
                  <a:pt x="6368217" y="1300113"/>
                  <a:pt x="6371901" y="1322041"/>
                </a:cubicBezTo>
                <a:cubicBezTo>
                  <a:pt x="6375584" y="1343969"/>
                  <a:pt x="6353482" y="1362243"/>
                  <a:pt x="6320329" y="1362243"/>
                </a:cubicBezTo>
                <a:cubicBezTo>
                  <a:pt x="6287175" y="1362243"/>
                  <a:pt x="6257706" y="1343969"/>
                  <a:pt x="6254022" y="1322041"/>
                </a:cubicBezTo>
                <a:cubicBezTo>
                  <a:pt x="6250338" y="1300113"/>
                  <a:pt x="6276124" y="1281839"/>
                  <a:pt x="6309278" y="1281839"/>
                </a:cubicBezTo>
                <a:close/>
                <a:moveTo>
                  <a:pt x="6167022" y="1281839"/>
                </a:moveTo>
                <a:cubicBezTo>
                  <a:pt x="6196491" y="1281839"/>
                  <a:pt x="6225961" y="1300113"/>
                  <a:pt x="6229645" y="1322041"/>
                </a:cubicBezTo>
                <a:cubicBezTo>
                  <a:pt x="6233328" y="1343969"/>
                  <a:pt x="6207542" y="1362243"/>
                  <a:pt x="6178073" y="1362243"/>
                </a:cubicBezTo>
                <a:cubicBezTo>
                  <a:pt x="6144919" y="1362243"/>
                  <a:pt x="6115450" y="1343969"/>
                  <a:pt x="6111766" y="1322041"/>
                </a:cubicBezTo>
                <a:cubicBezTo>
                  <a:pt x="6108082" y="1300113"/>
                  <a:pt x="6133868" y="1281839"/>
                  <a:pt x="6167022" y="1281839"/>
                </a:cubicBezTo>
                <a:close/>
                <a:moveTo>
                  <a:pt x="6024040" y="1281839"/>
                </a:moveTo>
                <a:cubicBezTo>
                  <a:pt x="6053146" y="1281839"/>
                  <a:pt x="6082252" y="1300113"/>
                  <a:pt x="6085890" y="1322041"/>
                </a:cubicBezTo>
                <a:cubicBezTo>
                  <a:pt x="6089528" y="1343969"/>
                  <a:pt x="6064061" y="1362243"/>
                  <a:pt x="6031316" y="1362243"/>
                </a:cubicBezTo>
                <a:cubicBezTo>
                  <a:pt x="5998572" y="1362243"/>
                  <a:pt x="5973105" y="1343969"/>
                  <a:pt x="5969466" y="1322041"/>
                </a:cubicBezTo>
                <a:cubicBezTo>
                  <a:pt x="5965828" y="1300113"/>
                  <a:pt x="5991296" y="1281839"/>
                  <a:pt x="6024040" y="1281839"/>
                </a:cubicBezTo>
                <a:close/>
                <a:moveTo>
                  <a:pt x="5882051" y="1281839"/>
                </a:moveTo>
                <a:cubicBezTo>
                  <a:pt x="5911289" y="1281839"/>
                  <a:pt x="5940527" y="1300113"/>
                  <a:pt x="5944182" y="1322041"/>
                </a:cubicBezTo>
                <a:cubicBezTo>
                  <a:pt x="5944182" y="1343969"/>
                  <a:pt x="5922254" y="1362243"/>
                  <a:pt x="5889361" y="1362243"/>
                </a:cubicBezTo>
                <a:cubicBezTo>
                  <a:pt x="5856468" y="1362243"/>
                  <a:pt x="5827230" y="1343969"/>
                  <a:pt x="5827230" y="1322041"/>
                </a:cubicBezTo>
                <a:cubicBezTo>
                  <a:pt x="5823575" y="1300113"/>
                  <a:pt x="5849159" y="1281839"/>
                  <a:pt x="5882051" y="1281839"/>
                </a:cubicBezTo>
                <a:close/>
                <a:moveTo>
                  <a:pt x="5739796" y="1281839"/>
                </a:moveTo>
                <a:cubicBezTo>
                  <a:pt x="5769034" y="1281839"/>
                  <a:pt x="5798272" y="1300113"/>
                  <a:pt x="5798272" y="1322041"/>
                </a:cubicBezTo>
                <a:cubicBezTo>
                  <a:pt x="5801927" y="1343969"/>
                  <a:pt x="5776344" y="1362243"/>
                  <a:pt x="5743451" y="1362243"/>
                </a:cubicBezTo>
                <a:cubicBezTo>
                  <a:pt x="5710558" y="1362243"/>
                  <a:pt x="5684975" y="1343969"/>
                  <a:pt x="5681320" y="1322041"/>
                </a:cubicBezTo>
                <a:cubicBezTo>
                  <a:pt x="5681320" y="1300113"/>
                  <a:pt x="5706904" y="1281839"/>
                  <a:pt x="5739796" y="1281839"/>
                </a:cubicBezTo>
                <a:close/>
                <a:moveTo>
                  <a:pt x="5595995" y="1281839"/>
                </a:moveTo>
                <a:cubicBezTo>
                  <a:pt x="5625233" y="1281839"/>
                  <a:pt x="5654471" y="1300113"/>
                  <a:pt x="5654471" y="1322041"/>
                </a:cubicBezTo>
                <a:cubicBezTo>
                  <a:pt x="5658126" y="1343969"/>
                  <a:pt x="5632543" y="1362243"/>
                  <a:pt x="5599650" y="1362243"/>
                </a:cubicBezTo>
                <a:cubicBezTo>
                  <a:pt x="5566757" y="1362243"/>
                  <a:pt x="5541174" y="1343969"/>
                  <a:pt x="5537519" y="1322041"/>
                </a:cubicBezTo>
                <a:cubicBezTo>
                  <a:pt x="5537519" y="1300113"/>
                  <a:pt x="5563103" y="1281839"/>
                  <a:pt x="5595995" y="1281839"/>
                </a:cubicBezTo>
                <a:close/>
                <a:moveTo>
                  <a:pt x="5454023" y="1281839"/>
                </a:moveTo>
                <a:cubicBezTo>
                  <a:pt x="5487074" y="1281839"/>
                  <a:pt x="5512780" y="1300113"/>
                  <a:pt x="5512780" y="1322041"/>
                </a:cubicBezTo>
                <a:cubicBezTo>
                  <a:pt x="5512780" y="1343969"/>
                  <a:pt x="5487074" y="1362243"/>
                  <a:pt x="5457695" y="1362243"/>
                </a:cubicBezTo>
                <a:cubicBezTo>
                  <a:pt x="5424644" y="1362243"/>
                  <a:pt x="5395265" y="1343969"/>
                  <a:pt x="5395265" y="1322041"/>
                </a:cubicBezTo>
                <a:cubicBezTo>
                  <a:pt x="5395265" y="1300113"/>
                  <a:pt x="5420972" y="1281839"/>
                  <a:pt x="5454023" y="1281839"/>
                </a:cubicBezTo>
                <a:close/>
                <a:moveTo>
                  <a:pt x="5310995" y="1281839"/>
                </a:moveTo>
                <a:cubicBezTo>
                  <a:pt x="5343019" y="1281839"/>
                  <a:pt x="5368979" y="1299838"/>
                  <a:pt x="5368979" y="1322041"/>
                </a:cubicBezTo>
                <a:cubicBezTo>
                  <a:pt x="5368979" y="1344244"/>
                  <a:pt x="5343019" y="1362243"/>
                  <a:pt x="5310995" y="1362243"/>
                </a:cubicBezTo>
                <a:cubicBezTo>
                  <a:pt x="5278971" y="1362243"/>
                  <a:pt x="5253011" y="1344244"/>
                  <a:pt x="5253011" y="1322041"/>
                </a:cubicBezTo>
                <a:cubicBezTo>
                  <a:pt x="5253011" y="1299838"/>
                  <a:pt x="5278971" y="1281839"/>
                  <a:pt x="5310995" y="1281839"/>
                </a:cubicBezTo>
                <a:close/>
                <a:moveTo>
                  <a:pt x="5168739" y="1281839"/>
                </a:moveTo>
                <a:cubicBezTo>
                  <a:pt x="5200763" y="1281839"/>
                  <a:pt x="5226723" y="1299838"/>
                  <a:pt x="5226723" y="1322041"/>
                </a:cubicBezTo>
                <a:cubicBezTo>
                  <a:pt x="5226723" y="1344244"/>
                  <a:pt x="5200763" y="1362243"/>
                  <a:pt x="5168739" y="1362243"/>
                </a:cubicBezTo>
                <a:cubicBezTo>
                  <a:pt x="5136715" y="1362243"/>
                  <a:pt x="5110755" y="1344244"/>
                  <a:pt x="5110755" y="1322041"/>
                </a:cubicBezTo>
                <a:cubicBezTo>
                  <a:pt x="5110755" y="1299838"/>
                  <a:pt x="5136715" y="1281839"/>
                  <a:pt x="5168739" y="1281839"/>
                </a:cubicBezTo>
                <a:close/>
                <a:moveTo>
                  <a:pt x="5025994" y="1281839"/>
                </a:moveTo>
                <a:cubicBezTo>
                  <a:pt x="5058887" y="1281839"/>
                  <a:pt x="5084470" y="1300113"/>
                  <a:pt x="5084470" y="1322041"/>
                </a:cubicBezTo>
                <a:cubicBezTo>
                  <a:pt x="5080815" y="1343969"/>
                  <a:pt x="5055232" y="1362243"/>
                  <a:pt x="5022339" y="1362243"/>
                </a:cubicBezTo>
                <a:cubicBezTo>
                  <a:pt x="4989447" y="1362243"/>
                  <a:pt x="4963863" y="1343969"/>
                  <a:pt x="4967518" y="1322041"/>
                </a:cubicBezTo>
                <a:cubicBezTo>
                  <a:pt x="4967518" y="1300113"/>
                  <a:pt x="4993101" y="1281839"/>
                  <a:pt x="5025994" y="1281839"/>
                </a:cubicBezTo>
                <a:close/>
                <a:moveTo>
                  <a:pt x="4883740" y="1281839"/>
                </a:moveTo>
                <a:cubicBezTo>
                  <a:pt x="4916633" y="1281839"/>
                  <a:pt x="4942216" y="1300113"/>
                  <a:pt x="4938561" y="1322041"/>
                </a:cubicBezTo>
                <a:cubicBezTo>
                  <a:pt x="4938561" y="1343969"/>
                  <a:pt x="4912978" y="1362243"/>
                  <a:pt x="4880085" y="1362243"/>
                </a:cubicBezTo>
                <a:cubicBezTo>
                  <a:pt x="4847193" y="1362243"/>
                  <a:pt x="4821609" y="1343969"/>
                  <a:pt x="4821609" y="1322041"/>
                </a:cubicBezTo>
                <a:cubicBezTo>
                  <a:pt x="4825264" y="1300113"/>
                  <a:pt x="4850847" y="1281839"/>
                  <a:pt x="4883740" y="1281839"/>
                </a:cubicBezTo>
                <a:close/>
                <a:moveTo>
                  <a:pt x="4741485" y="1281839"/>
                </a:moveTo>
                <a:cubicBezTo>
                  <a:pt x="4774378" y="1281839"/>
                  <a:pt x="4799961" y="1300113"/>
                  <a:pt x="4796306" y="1322041"/>
                </a:cubicBezTo>
                <a:cubicBezTo>
                  <a:pt x="4796306" y="1343969"/>
                  <a:pt x="4767068" y="1362243"/>
                  <a:pt x="4737830" y="1362243"/>
                </a:cubicBezTo>
                <a:cubicBezTo>
                  <a:pt x="4704938" y="1362243"/>
                  <a:pt x="4679354" y="1343969"/>
                  <a:pt x="4679354" y="1322041"/>
                </a:cubicBezTo>
                <a:cubicBezTo>
                  <a:pt x="4683009" y="1300113"/>
                  <a:pt x="4708592" y="1281839"/>
                  <a:pt x="4741485" y="1281839"/>
                </a:cubicBezTo>
                <a:close/>
                <a:moveTo>
                  <a:pt x="4598246" y="1281839"/>
                </a:moveTo>
                <a:cubicBezTo>
                  <a:pt x="4631139" y="1281839"/>
                  <a:pt x="4653067" y="1300113"/>
                  <a:pt x="4653067" y="1322041"/>
                </a:cubicBezTo>
                <a:cubicBezTo>
                  <a:pt x="4653067" y="1343969"/>
                  <a:pt x="4623829" y="1362243"/>
                  <a:pt x="4590936" y="1362243"/>
                </a:cubicBezTo>
                <a:cubicBezTo>
                  <a:pt x="4558044" y="1362243"/>
                  <a:pt x="4532460" y="1343969"/>
                  <a:pt x="4536115" y="1322041"/>
                </a:cubicBezTo>
                <a:cubicBezTo>
                  <a:pt x="4539770" y="1300113"/>
                  <a:pt x="4565353" y="1281839"/>
                  <a:pt x="4598246" y="1281839"/>
                </a:cubicBezTo>
                <a:close/>
                <a:moveTo>
                  <a:pt x="4455991" y="1281839"/>
                </a:moveTo>
                <a:cubicBezTo>
                  <a:pt x="4488884" y="1281839"/>
                  <a:pt x="4510812" y="1300113"/>
                  <a:pt x="4510812" y="1322041"/>
                </a:cubicBezTo>
                <a:cubicBezTo>
                  <a:pt x="4507157" y="1343969"/>
                  <a:pt x="4481574" y="1362243"/>
                  <a:pt x="4448681" y="1362243"/>
                </a:cubicBezTo>
                <a:cubicBezTo>
                  <a:pt x="4415789" y="1362243"/>
                  <a:pt x="4390205" y="1343969"/>
                  <a:pt x="4393860" y="1322041"/>
                </a:cubicBezTo>
                <a:cubicBezTo>
                  <a:pt x="4397515" y="1300113"/>
                  <a:pt x="4423098" y="1281839"/>
                  <a:pt x="4455991" y="1281839"/>
                </a:cubicBezTo>
                <a:close/>
                <a:moveTo>
                  <a:pt x="2316640" y="1281839"/>
                </a:moveTo>
                <a:cubicBezTo>
                  <a:pt x="2349498" y="1281839"/>
                  <a:pt x="2367752" y="1300113"/>
                  <a:pt x="2360450" y="1322041"/>
                </a:cubicBezTo>
                <a:cubicBezTo>
                  <a:pt x="2353149" y="1343969"/>
                  <a:pt x="2320291" y="1362243"/>
                  <a:pt x="2287434" y="1362243"/>
                </a:cubicBezTo>
                <a:cubicBezTo>
                  <a:pt x="2254576" y="1362243"/>
                  <a:pt x="2236323" y="1343969"/>
                  <a:pt x="2243624" y="1322041"/>
                </a:cubicBezTo>
                <a:cubicBezTo>
                  <a:pt x="2250926" y="1300113"/>
                  <a:pt x="2287434" y="1281839"/>
                  <a:pt x="2316640" y="1281839"/>
                </a:cubicBezTo>
                <a:close/>
                <a:moveTo>
                  <a:pt x="1745912" y="1281839"/>
                </a:moveTo>
                <a:cubicBezTo>
                  <a:pt x="1778872" y="1281839"/>
                  <a:pt x="1797181" y="1300113"/>
                  <a:pt x="1786197" y="1322041"/>
                </a:cubicBezTo>
                <a:cubicBezTo>
                  <a:pt x="1778872" y="1343969"/>
                  <a:pt x="1742249" y="1362243"/>
                  <a:pt x="1709289" y="1362243"/>
                </a:cubicBezTo>
                <a:cubicBezTo>
                  <a:pt x="1676330" y="1362243"/>
                  <a:pt x="1658019" y="1343969"/>
                  <a:pt x="1669006" y="1322041"/>
                </a:cubicBezTo>
                <a:cubicBezTo>
                  <a:pt x="1679993" y="1300113"/>
                  <a:pt x="1716614" y="1281839"/>
                  <a:pt x="1745912" y="1281839"/>
                </a:cubicBezTo>
                <a:close/>
                <a:moveTo>
                  <a:pt x="1464036" y="1281839"/>
                </a:moveTo>
                <a:cubicBezTo>
                  <a:pt x="1493007" y="1281839"/>
                  <a:pt x="1511114" y="1300113"/>
                  <a:pt x="1500248" y="1322041"/>
                </a:cubicBezTo>
                <a:cubicBezTo>
                  <a:pt x="1489385" y="1343969"/>
                  <a:pt x="1453170" y="1362243"/>
                  <a:pt x="1420577" y="1362243"/>
                </a:cubicBezTo>
                <a:cubicBezTo>
                  <a:pt x="1387987" y="1362243"/>
                  <a:pt x="1373501" y="1343969"/>
                  <a:pt x="1384365" y="1322041"/>
                </a:cubicBezTo>
                <a:cubicBezTo>
                  <a:pt x="1395230" y="1300113"/>
                  <a:pt x="1431441" y="1281839"/>
                  <a:pt x="1464036" y="1281839"/>
                </a:cubicBezTo>
                <a:close/>
                <a:moveTo>
                  <a:pt x="1650601" y="1185974"/>
                </a:moveTo>
                <a:cubicBezTo>
                  <a:pt x="1683193" y="1185974"/>
                  <a:pt x="1701302" y="1204248"/>
                  <a:pt x="1690437" y="1226176"/>
                </a:cubicBezTo>
                <a:cubicBezTo>
                  <a:pt x="1679572" y="1248104"/>
                  <a:pt x="1646979" y="1266378"/>
                  <a:pt x="1614385" y="1266378"/>
                </a:cubicBezTo>
                <a:cubicBezTo>
                  <a:pt x="1581792" y="1266378"/>
                  <a:pt x="1563687" y="1248104"/>
                  <a:pt x="1574552" y="1226176"/>
                </a:cubicBezTo>
                <a:cubicBezTo>
                  <a:pt x="1585414" y="1204248"/>
                  <a:pt x="1621628" y="1185974"/>
                  <a:pt x="1650601" y="1185974"/>
                </a:cubicBezTo>
                <a:close/>
                <a:moveTo>
                  <a:pt x="8401039" y="1185970"/>
                </a:moveTo>
                <a:cubicBezTo>
                  <a:pt x="8434137" y="1185970"/>
                  <a:pt x="8467235" y="1204244"/>
                  <a:pt x="8478267" y="1226172"/>
                </a:cubicBezTo>
                <a:cubicBezTo>
                  <a:pt x="8489300" y="1248100"/>
                  <a:pt x="8470912" y="1266374"/>
                  <a:pt x="8437814" y="1266374"/>
                </a:cubicBezTo>
                <a:cubicBezTo>
                  <a:pt x="8404717" y="1266374"/>
                  <a:pt x="8371619" y="1248100"/>
                  <a:pt x="8360586" y="1226172"/>
                </a:cubicBezTo>
                <a:cubicBezTo>
                  <a:pt x="8353231" y="1204244"/>
                  <a:pt x="8371619" y="1185970"/>
                  <a:pt x="8401039" y="1185970"/>
                </a:cubicBezTo>
                <a:close/>
                <a:moveTo>
                  <a:pt x="8262462" y="1185970"/>
                </a:moveTo>
                <a:cubicBezTo>
                  <a:pt x="8295559" y="1185970"/>
                  <a:pt x="8328657" y="1204244"/>
                  <a:pt x="8336012" y="1226172"/>
                </a:cubicBezTo>
                <a:cubicBezTo>
                  <a:pt x="8347045" y="1248100"/>
                  <a:pt x="8328657" y="1266374"/>
                  <a:pt x="8295559" y="1266374"/>
                </a:cubicBezTo>
                <a:cubicBezTo>
                  <a:pt x="8262462" y="1266374"/>
                  <a:pt x="8229364" y="1248100"/>
                  <a:pt x="8222009" y="1226172"/>
                </a:cubicBezTo>
                <a:cubicBezTo>
                  <a:pt x="8210976" y="1204244"/>
                  <a:pt x="8229364" y="1185970"/>
                  <a:pt x="8262462" y="1185970"/>
                </a:cubicBezTo>
                <a:close/>
                <a:moveTo>
                  <a:pt x="8119276" y="1185970"/>
                </a:moveTo>
                <a:cubicBezTo>
                  <a:pt x="8152134" y="1185970"/>
                  <a:pt x="8184992" y="1204244"/>
                  <a:pt x="8195944" y="1226172"/>
                </a:cubicBezTo>
                <a:cubicBezTo>
                  <a:pt x="8203246" y="1248100"/>
                  <a:pt x="8184992" y="1266374"/>
                  <a:pt x="8152134" y="1266374"/>
                </a:cubicBezTo>
                <a:cubicBezTo>
                  <a:pt x="8119276" y="1266374"/>
                  <a:pt x="8086418" y="1248100"/>
                  <a:pt x="8079117" y="1226172"/>
                </a:cubicBezTo>
                <a:cubicBezTo>
                  <a:pt x="8071815" y="1204244"/>
                  <a:pt x="8090069" y="1185970"/>
                  <a:pt x="8119276" y="1185970"/>
                </a:cubicBezTo>
                <a:close/>
                <a:moveTo>
                  <a:pt x="7980670" y="1185970"/>
                </a:moveTo>
                <a:cubicBezTo>
                  <a:pt x="8013528" y="1185970"/>
                  <a:pt x="8046386" y="1204244"/>
                  <a:pt x="8053687" y="1226172"/>
                </a:cubicBezTo>
                <a:cubicBezTo>
                  <a:pt x="8060989" y="1248100"/>
                  <a:pt x="8042735" y="1266374"/>
                  <a:pt x="8009877" y="1266374"/>
                </a:cubicBezTo>
                <a:cubicBezTo>
                  <a:pt x="7980670" y="1266374"/>
                  <a:pt x="7947812" y="1248100"/>
                  <a:pt x="7936860" y="1226172"/>
                </a:cubicBezTo>
                <a:cubicBezTo>
                  <a:pt x="7929558" y="1204244"/>
                  <a:pt x="7947812" y="1185970"/>
                  <a:pt x="7980670" y="1185970"/>
                </a:cubicBezTo>
                <a:close/>
                <a:moveTo>
                  <a:pt x="7841732" y="1185970"/>
                </a:moveTo>
                <a:cubicBezTo>
                  <a:pt x="7871066" y="1185970"/>
                  <a:pt x="7904068" y="1204244"/>
                  <a:pt x="7911401" y="1226172"/>
                </a:cubicBezTo>
                <a:cubicBezTo>
                  <a:pt x="7918735" y="1248100"/>
                  <a:pt x="7900401" y="1266374"/>
                  <a:pt x="7867399" y="1266374"/>
                </a:cubicBezTo>
                <a:cubicBezTo>
                  <a:pt x="7838065" y="1266374"/>
                  <a:pt x="7805063" y="1248100"/>
                  <a:pt x="7797730" y="1226172"/>
                </a:cubicBezTo>
                <a:cubicBezTo>
                  <a:pt x="7790396" y="1204244"/>
                  <a:pt x="7808730" y="1185970"/>
                  <a:pt x="7841732" y="1185970"/>
                </a:cubicBezTo>
                <a:close/>
                <a:moveTo>
                  <a:pt x="7699254" y="1185970"/>
                </a:moveTo>
                <a:cubicBezTo>
                  <a:pt x="7732112" y="1185970"/>
                  <a:pt x="7761319" y="1204244"/>
                  <a:pt x="7772271" y="1226172"/>
                </a:cubicBezTo>
                <a:cubicBezTo>
                  <a:pt x="7779573" y="1248100"/>
                  <a:pt x="7757668" y="1266374"/>
                  <a:pt x="7728461" y="1266374"/>
                </a:cubicBezTo>
                <a:cubicBezTo>
                  <a:pt x="7695603" y="1266374"/>
                  <a:pt x="7662746" y="1248100"/>
                  <a:pt x="7655444" y="1226172"/>
                </a:cubicBezTo>
                <a:cubicBezTo>
                  <a:pt x="7648142" y="1204244"/>
                  <a:pt x="7666397" y="1185970"/>
                  <a:pt x="7699254" y="1185970"/>
                </a:cubicBezTo>
                <a:close/>
                <a:moveTo>
                  <a:pt x="7560651" y="1185970"/>
                </a:moveTo>
                <a:cubicBezTo>
                  <a:pt x="7589858" y="1185970"/>
                  <a:pt x="7622716" y="1204244"/>
                  <a:pt x="7630018" y="1226172"/>
                </a:cubicBezTo>
                <a:cubicBezTo>
                  <a:pt x="7637319" y="1248100"/>
                  <a:pt x="7615414" y="1266374"/>
                  <a:pt x="7586207" y="1266374"/>
                </a:cubicBezTo>
                <a:cubicBezTo>
                  <a:pt x="7553349" y="1266374"/>
                  <a:pt x="7520492" y="1248100"/>
                  <a:pt x="7513190" y="1226172"/>
                </a:cubicBezTo>
                <a:cubicBezTo>
                  <a:pt x="7505888" y="1204244"/>
                  <a:pt x="7527793" y="1185970"/>
                  <a:pt x="7560651" y="1185970"/>
                </a:cubicBezTo>
                <a:close/>
                <a:moveTo>
                  <a:pt x="7418062" y="1185970"/>
                </a:moveTo>
                <a:cubicBezTo>
                  <a:pt x="7451063" y="1185970"/>
                  <a:pt x="7480398" y="1204244"/>
                  <a:pt x="7487732" y="1226172"/>
                </a:cubicBezTo>
                <a:cubicBezTo>
                  <a:pt x="7495065" y="1248100"/>
                  <a:pt x="7476731" y="1266374"/>
                  <a:pt x="7443730" y="1266374"/>
                </a:cubicBezTo>
                <a:cubicBezTo>
                  <a:pt x="7410728" y="1266374"/>
                  <a:pt x="7377727" y="1248100"/>
                  <a:pt x="7374060" y="1226172"/>
                </a:cubicBezTo>
                <a:cubicBezTo>
                  <a:pt x="7366726" y="1204244"/>
                  <a:pt x="7385060" y="1185970"/>
                  <a:pt x="7418062" y="1185970"/>
                </a:cubicBezTo>
                <a:close/>
                <a:moveTo>
                  <a:pt x="7278811" y="1185970"/>
                </a:moveTo>
                <a:cubicBezTo>
                  <a:pt x="7307792" y="1185970"/>
                  <a:pt x="7340395" y="1204244"/>
                  <a:pt x="7347641" y="1226172"/>
                </a:cubicBezTo>
                <a:cubicBezTo>
                  <a:pt x="7351263" y="1248100"/>
                  <a:pt x="7333150" y="1266374"/>
                  <a:pt x="7300546" y="1266374"/>
                </a:cubicBezTo>
                <a:cubicBezTo>
                  <a:pt x="7267943" y="1266374"/>
                  <a:pt x="7238962" y="1248100"/>
                  <a:pt x="7231717" y="1226172"/>
                </a:cubicBezTo>
                <a:cubicBezTo>
                  <a:pt x="7224471" y="1204244"/>
                  <a:pt x="7246207" y="1185970"/>
                  <a:pt x="7278811" y="1185970"/>
                </a:cubicBezTo>
                <a:close/>
                <a:moveTo>
                  <a:pt x="7136027" y="1185970"/>
                </a:moveTo>
                <a:cubicBezTo>
                  <a:pt x="7168631" y="1185970"/>
                  <a:pt x="7197612" y="1204244"/>
                  <a:pt x="7204857" y="1226172"/>
                </a:cubicBezTo>
                <a:cubicBezTo>
                  <a:pt x="7212102" y="1248100"/>
                  <a:pt x="7190366" y="1266374"/>
                  <a:pt x="7157763" y="1266374"/>
                </a:cubicBezTo>
                <a:cubicBezTo>
                  <a:pt x="7125159" y="1266374"/>
                  <a:pt x="7096178" y="1248100"/>
                  <a:pt x="7088933" y="1226172"/>
                </a:cubicBezTo>
                <a:cubicBezTo>
                  <a:pt x="7085310" y="1204244"/>
                  <a:pt x="7107046" y="1185970"/>
                  <a:pt x="7136027" y="1185970"/>
                </a:cubicBezTo>
                <a:close/>
                <a:moveTo>
                  <a:pt x="6996512" y="1185970"/>
                </a:moveTo>
                <a:cubicBezTo>
                  <a:pt x="7025846" y="1185970"/>
                  <a:pt x="7058848" y="1204244"/>
                  <a:pt x="7062515" y="1226172"/>
                </a:cubicBezTo>
                <a:cubicBezTo>
                  <a:pt x="7069848" y="1248100"/>
                  <a:pt x="7047847" y="1266374"/>
                  <a:pt x="7014846" y="1266374"/>
                </a:cubicBezTo>
                <a:cubicBezTo>
                  <a:pt x="6981844" y="1266374"/>
                  <a:pt x="6952510" y="1248100"/>
                  <a:pt x="6948843" y="1226172"/>
                </a:cubicBezTo>
                <a:cubicBezTo>
                  <a:pt x="6941509" y="1204244"/>
                  <a:pt x="6963510" y="1185970"/>
                  <a:pt x="6996512" y="1185970"/>
                </a:cubicBezTo>
                <a:close/>
                <a:moveTo>
                  <a:pt x="6854828" y="1185970"/>
                </a:moveTo>
                <a:cubicBezTo>
                  <a:pt x="6887572" y="1185970"/>
                  <a:pt x="6916678" y="1204244"/>
                  <a:pt x="6923954" y="1226172"/>
                </a:cubicBezTo>
                <a:cubicBezTo>
                  <a:pt x="6927592" y="1248100"/>
                  <a:pt x="6905763" y="1266374"/>
                  <a:pt x="6873019" y="1266374"/>
                </a:cubicBezTo>
                <a:cubicBezTo>
                  <a:pt x="6843913" y="1266374"/>
                  <a:pt x="6811169" y="1248100"/>
                  <a:pt x="6807530" y="1226172"/>
                </a:cubicBezTo>
                <a:cubicBezTo>
                  <a:pt x="6803892" y="1204244"/>
                  <a:pt x="6825722" y="1185970"/>
                  <a:pt x="6854828" y="1185970"/>
                </a:cubicBezTo>
                <a:close/>
                <a:moveTo>
                  <a:pt x="6715349" y="1185970"/>
                </a:moveTo>
                <a:cubicBezTo>
                  <a:pt x="6748502" y="1185970"/>
                  <a:pt x="6777972" y="1204244"/>
                  <a:pt x="6781656" y="1226172"/>
                </a:cubicBezTo>
                <a:cubicBezTo>
                  <a:pt x="6785339" y="1248100"/>
                  <a:pt x="6763237" y="1266374"/>
                  <a:pt x="6730084" y="1266374"/>
                </a:cubicBezTo>
                <a:cubicBezTo>
                  <a:pt x="6700614" y="1266374"/>
                  <a:pt x="6671144" y="1248100"/>
                  <a:pt x="6663777" y="1226172"/>
                </a:cubicBezTo>
                <a:cubicBezTo>
                  <a:pt x="6660093" y="1204244"/>
                  <a:pt x="6682195" y="1185970"/>
                  <a:pt x="6715349" y="1185970"/>
                </a:cubicBezTo>
                <a:close/>
                <a:moveTo>
                  <a:pt x="6572098" y="1185970"/>
                </a:moveTo>
                <a:cubicBezTo>
                  <a:pt x="6604991" y="1185970"/>
                  <a:pt x="6634229" y="1204244"/>
                  <a:pt x="6637883" y="1226172"/>
                </a:cubicBezTo>
                <a:cubicBezTo>
                  <a:pt x="6641538" y="1248100"/>
                  <a:pt x="6619610" y="1266374"/>
                  <a:pt x="6590372" y="1266374"/>
                </a:cubicBezTo>
                <a:cubicBezTo>
                  <a:pt x="6557479" y="1266374"/>
                  <a:pt x="6528241" y="1248100"/>
                  <a:pt x="6524586" y="1226172"/>
                </a:cubicBezTo>
                <a:cubicBezTo>
                  <a:pt x="6520931" y="1204244"/>
                  <a:pt x="6542860" y="1185970"/>
                  <a:pt x="6572098" y="1185970"/>
                </a:cubicBezTo>
                <a:close/>
                <a:moveTo>
                  <a:pt x="6433933" y="1185970"/>
                </a:moveTo>
                <a:cubicBezTo>
                  <a:pt x="6467086" y="1185970"/>
                  <a:pt x="6492872" y="1204244"/>
                  <a:pt x="6500240" y="1226172"/>
                </a:cubicBezTo>
                <a:cubicBezTo>
                  <a:pt x="6503923" y="1248100"/>
                  <a:pt x="6478137" y="1266374"/>
                  <a:pt x="6448668" y="1266374"/>
                </a:cubicBezTo>
                <a:cubicBezTo>
                  <a:pt x="6415514" y="1266374"/>
                  <a:pt x="6386045" y="1248100"/>
                  <a:pt x="6382361" y="1226172"/>
                </a:cubicBezTo>
                <a:cubicBezTo>
                  <a:pt x="6378677" y="1204244"/>
                  <a:pt x="6400779" y="1185970"/>
                  <a:pt x="6433933" y="1185970"/>
                </a:cubicBezTo>
                <a:close/>
                <a:moveTo>
                  <a:pt x="6290996" y="1185970"/>
                </a:moveTo>
                <a:cubicBezTo>
                  <a:pt x="6323740" y="1185970"/>
                  <a:pt x="6352846" y="1204244"/>
                  <a:pt x="6356484" y="1226172"/>
                </a:cubicBezTo>
                <a:cubicBezTo>
                  <a:pt x="6360122" y="1248100"/>
                  <a:pt x="6338293" y="1266374"/>
                  <a:pt x="6305549" y="1266374"/>
                </a:cubicBezTo>
                <a:cubicBezTo>
                  <a:pt x="6272805" y="1266374"/>
                  <a:pt x="6243699" y="1248100"/>
                  <a:pt x="6240060" y="1226172"/>
                </a:cubicBezTo>
                <a:cubicBezTo>
                  <a:pt x="6236422" y="1204244"/>
                  <a:pt x="6261890" y="1185970"/>
                  <a:pt x="6290996" y="1185970"/>
                </a:cubicBezTo>
                <a:close/>
                <a:moveTo>
                  <a:pt x="6152081" y="1185970"/>
                </a:moveTo>
                <a:cubicBezTo>
                  <a:pt x="6184973" y="1185970"/>
                  <a:pt x="6210557" y="1204244"/>
                  <a:pt x="6214211" y="1226172"/>
                </a:cubicBezTo>
                <a:cubicBezTo>
                  <a:pt x="6217866" y="1248100"/>
                  <a:pt x="6195938" y="1266374"/>
                  <a:pt x="6163045" y="1266374"/>
                </a:cubicBezTo>
                <a:cubicBezTo>
                  <a:pt x="6130152" y="1266374"/>
                  <a:pt x="6100914" y="1248100"/>
                  <a:pt x="6100914" y="1226172"/>
                </a:cubicBezTo>
                <a:cubicBezTo>
                  <a:pt x="6097259" y="1204244"/>
                  <a:pt x="6119188" y="1185970"/>
                  <a:pt x="6152081" y="1185970"/>
                </a:cubicBezTo>
                <a:close/>
                <a:moveTo>
                  <a:pt x="6013481" y="1185970"/>
                </a:moveTo>
                <a:cubicBezTo>
                  <a:pt x="6042719" y="1185970"/>
                  <a:pt x="6071957" y="1204244"/>
                  <a:pt x="6075612" y="1226172"/>
                </a:cubicBezTo>
                <a:cubicBezTo>
                  <a:pt x="6075612" y="1248100"/>
                  <a:pt x="6053684" y="1266374"/>
                  <a:pt x="6020791" y="1266374"/>
                </a:cubicBezTo>
                <a:cubicBezTo>
                  <a:pt x="5987898" y="1266374"/>
                  <a:pt x="5962315" y="1248100"/>
                  <a:pt x="5958660" y="1226172"/>
                </a:cubicBezTo>
                <a:cubicBezTo>
                  <a:pt x="5955005" y="1204244"/>
                  <a:pt x="5980589" y="1185970"/>
                  <a:pt x="6013481" y="1185970"/>
                </a:cubicBezTo>
                <a:close/>
                <a:moveTo>
                  <a:pt x="5870665" y="1185970"/>
                </a:moveTo>
                <a:cubicBezTo>
                  <a:pt x="5903557" y="1185970"/>
                  <a:pt x="5929141" y="1204244"/>
                  <a:pt x="5932795" y="1226172"/>
                </a:cubicBezTo>
                <a:cubicBezTo>
                  <a:pt x="5936450" y="1248100"/>
                  <a:pt x="5910867" y="1266374"/>
                  <a:pt x="5877974" y="1266374"/>
                </a:cubicBezTo>
                <a:cubicBezTo>
                  <a:pt x="5845081" y="1266374"/>
                  <a:pt x="5819498" y="1248100"/>
                  <a:pt x="5815843" y="1226172"/>
                </a:cubicBezTo>
                <a:cubicBezTo>
                  <a:pt x="5815843" y="1204244"/>
                  <a:pt x="5837772" y="1185970"/>
                  <a:pt x="5870665" y="1185970"/>
                </a:cubicBezTo>
                <a:close/>
                <a:moveTo>
                  <a:pt x="5732065" y="1185970"/>
                </a:moveTo>
                <a:cubicBezTo>
                  <a:pt x="5761303" y="1185970"/>
                  <a:pt x="5790541" y="1204244"/>
                  <a:pt x="5790541" y="1226172"/>
                </a:cubicBezTo>
                <a:cubicBezTo>
                  <a:pt x="5794196" y="1248100"/>
                  <a:pt x="5768613" y="1266374"/>
                  <a:pt x="5735720" y="1266374"/>
                </a:cubicBezTo>
                <a:cubicBezTo>
                  <a:pt x="5706482" y="1266374"/>
                  <a:pt x="5677244" y="1248100"/>
                  <a:pt x="5677244" y="1226172"/>
                </a:cubicBezTo>
                <a:cubicBezTo>
                  <a:pt x="5673589" y="1204244"/>
                  <a:pt x="5699173" y="1185970"/>
                  <a:pt x="5732065" y="1185970"/>
                </a:cubicBezTo>
                <a:close/>
                <a:moveTo>
                  <a:pt x="5589512" y="1185970"/>
                </a:moveTo>
                <a:cubicBezTo>
                  <a:pt x="5622563" y="1185970"/>
                  <a:pt x="5648270" y="1204244"/>
                  <a:pt x="5651942" y="1226172"/>
                </a:cubicBezTo>
                <a:cubicBezTo>
                  <a:pt x="5651942" y="1248100"/>
                  <a:pt x="5626236" y="1266374"/>
                  <a:pt x="5593185" y="1266374"/>
                </a:cubicBezTo>
                <a:cubicBezTo>
                  <a:pt x="5563806" y="1266374"/>
                  <a:pt x="5534427" y="1248100"/>
                  <a:pt x="5534427" y="1226172"/>
                </a:cubicBezTo>
                <a:cubicBezTo>
                  <a:pt x="5534427" y="1204244"/>
                  <a:pt x="5560134" y="1185970"/>
                  <a:pt x="5589512" y="1185970"/>
                </a:cubicBezTo>
                <a:close/>
                <a:moveTo>
                  <a:pt x="5450156" y="1185970"/>
                </a:moveTo>
                <a:cubicBezTo>
                  <a:pt x="5479148" y="1185970"/>
                  <a:pt x="5508140" y="1204244"/>
                  <a:pt x="5508140" y="1226172"/>
                </a:cubicBezTo>
                <a:cubicBezTo>
                  <a:pt x="5508140" y="1248100"/>
                  <a:pt x="5482772" y="1266374"/>
                  <a:pt x="5453780" y="1266374"/>
                </a:cubicBezTo>
                <a:cubicBezTo>
                  <a:pt x="5421164" y="1266374"/>
                  <a:pt x="5395796" y="1248100"/>
                  <a:pt x="5392172" y="1226172"/>
                </a:cubicBezTo>
                <a:cubicBezTo>
                  <a:pt x="5392172" y="1204244"/>
                  <a:pt x="5417540" y="1185970"/>
                  <a:pt x="5450156" y="1185970"/>
                </a:cubicBezTo>
                <a:close/>
                <a:moveTo>
                  <a:pt x="5307629" y="1185970"/>
                </a:moveTo>
                <a:cubicBezTo>
                  <a:pt x="5340400" y="1185970"/>
                  <a:pt x="5365888" y="1204244"/>
                  <a:pt x="5365888" y="1226172"/>
                </a:cubicBezTo>
                <a:cubicBezTo>
                  <a:pt x="5365888" y="1248100"/>
                  <a:pt x="5340400" y="1266374"/>
                  <a:pt x="5311270" y="1266374"/>
                </a:cubicBezTo>
                <a:cubicBezTo>
                  <a:pt x="5278500" y="1266374"/>
                  <a:pt x="5253011" y="1248100"/>
                  <a:pt x="5253011" y="1226172"/>
                </a:cubicBezTo>
                <a:cubicBezTo>
                  <a:pt x="5253011" y="1204244"/>
                  <a:pt x="5278500" y="1185970"/>
                  <a:pt x="5307629" y="1185970"/>
                </a:cubicBezTo>
                <a:close/>
                <a:moveTo>
                  <a:pt x="5168739" y="1185970"/>
                </a:moveTo>
                <a:cubicBezTo>
                  <a:pt x="5197731" y="1185970"/>
                  <a:pt x="5226723" y="1204244"/>
                  <a:pt x="5226723" y="1226172"/>
                </a:cubicBezTo>
                <a:cubicBezTo>
                  <a:pt x="5226723" y="1248100"/>
                  <a:pt x="5201355" y="1266374"/>
                  <a:pt x="5168739" y="1266374"/>
                </a:cubicBezTo>
                <a:cubicBezTo>
                  <a:pt x="5136123" y="1266374"/>
                  <a:pt x="5110755" y="1248100"/>
                  <a:pt x="5110755" y="1226172"/>
                </a:cubicBezTo>
                <a:cubicBezTo>
                  <a:pt x="5110755" y="1204244"/>
                  <a:pt x="5136123" y="1185970"/>
                  <a:pt x="5168739" y="1185970"/>
                </a:cubicBezTo>
                <a:close/>
                <a:moveTo>
                  <a:pt x="5025714" y="1185970"/>
                </a:moveTo>
                <a:cubicBezTo>
                  <a:pt x="5058765" y="1185970"/>
                  <a:pt x="5084471" y="1204244"/>
                  <a:pt x="5084471" y="1226172"/>
                </a:cubicBezTo>
                <a:cubicBezTo>
                  <a:pt x="5084471" y="1248100"/>
                  <a:pt x="5058765" y="1266374"/>
                  <a:pt x="5025714" y="1266374"/>
                </a:cubicBezTo>
                <a:cubicBezTo>
                  <a:pt x="4992663" y="1266374"/>
                  <a:pt x="4966956" y="1248100"/>
                  <a:pt x="4966956" y="1226172"/>
                </a:cubicBezTo>
                <a:cubicBezTo>
                  <a:pt x="4970629" y="1204244"/>
                  <a:pt x="4996335" y="1185970"/>
                  <a:pt x="5025714" y="1185970"/>
                </a:cubicBezTo>
                <a:close/>
                <a:moveTo>
                  <a:pt x="4887131" y="1185970"/>
                </a:moveTo>
                <a:cubicBezTo>
                  <a:pt x="4920182" y="1185970"/>
                  <a:pt x="4942216" y="1204244"/>
                  <a:pt x="4942216" y="1226172"/>
                </a:cubicBezTo>
                <a:cubicBezTo>
                  <a:pt x="4942216" y="1248100"/>
                  <a:pt x="4916510" y="1266374"/>
                  <a:pt x="4883459" y="1266374"/>
                </a:cubicBezTo>
                <a:cubicBezTo>
                  <a:pt x="4850408" y="1266374"/>
                  <a:pt x="4824701" y="1248100"/>
                  <a:pt x="4828374" y="1226172"/>
                </a:cubicBezTo>
                <a:cubicBezTo>
                  <a:pt x="4828374" y="1204244"/>
                  <a:pt x="4854080" y="1185970"/>
                  <a:pt x="4887131" y="1185970"/>
                </a:cubicBezTo>
                <a:close/>
                <a:moveTo>
                  <a:pt x="4744297" y="1185970"/>
                </a:moveTo>
                <a:cubicBezTo>
                  <a:pt x="4777348" y="1185970"/>
                  <a:pt x="4803054" y="1204244"/>
                  <a:pt x="4803054" y="1226172"/>
                </a:cubicBezTo>
                <a:cubicBezTo>
                  <a:pt x="4799382" y="1248100"/>
                  <a:pt x="4773675" y="1266374"/>
                  <a:pt x="4740624" y="1266374"/>
                </a:cubicBezTo>
                <a:cubicBezTo>
                  <a:pt x="4707573" y="1266374"/>
                  <a:pt x="4685539" y="1248100"/>
                  <a:pt x="4685539" y="1226172"/>
                </a:cubicBezTo>
                <a:cubicBezTo>
                  <a:pt x="4685539" y="1204244"/>
                  <a:pt x="4714918" y="1185970"/>
                  <a:pt x="4744297" y="1185970"/>
                </a:cubicBezTo>
                <a:close/>
                <a:moveTo>
                  <a:pt x="4605715" y="1185970"/>
                </a:moveTo>
                <a:cubicBezTo>
                  <a:pt x="4638766" y="1185970"/>
                  <a:pt x="4660800" y="1204244"/>
                  <a:pt x="4660800" y="1226172"/>
                </a:cubicBezTo>
                <a:cubicBezTo>
                  <a:pt x="4657128" y="1248100"/>
                  <a:pt x="4631421" y="1266374"/>
                  <a:pt x="4598370" y="1266374"/>
                </a:cubicBezTo>
                <a:cubicBezTo>
                  <a:pt x="4565319" y="1266374"/>
                  <a:pt x="4543285" y="1248100"/>
                  <a:pt x="4543285" y="1226172"/>
                </a:cubicBezTo>
                <a:cubicBezTo>
                  <a:pt x="4546958" y="1204244"/>
                  <a:pt x="4572664" y="1185970"/>
                  <a:pt x="4605715" y="1185970"/>
                </a:cubicBezTo>
                <a:close/>
                <a:moveTo>
                  <a:pt x="2356468" y="1185970"/>
                </a:moveTo>
                <a:cubicBezTo>
                  <a:pt x="2385888" y="1185970"/>
                  <a:pt x="2407954" y="1204244"/>
                  <a:pt x="2396921" y="1226172"/>
                </a:cubicBezTo>
                <a:cubicBezTo>
                  <a:pt x="2389567" y="1248100"/>
                  <a:pt x="2356468" y="1266374"/>
                  <a:pt x="2323371" y="1266374"/>
                </a:cubicBezTo>
                <a:cubicBezTo>
                  <a:pt x="2290274" y="1266374"/>
                  <a:pt x="2271885" y="1248100"/>
                  <a:pt x="2282919" y="1226172"/>
                </a:cubicBezTo>
                <a:cubicBezTo>
                  <a:pt x="2290274" y="1204244"/>
                  <a:pt x="2323371" y="1185970"/>
                  <a:pt x="2356468" y="1185970"/>
                </a:cubicBezTo>
                <a:close/>
                <a:moveTo>
                  <a:pt x="2214587" y="1185970"/>
                </a:moveTo>
                <a:cubicBezTo>
                  <a:pt x="2247446" y="1185970"/>
                  <a:pt x="2265702" y="1204244"/>
                  <a:pt x="2258399" y="1226172"/>
                </a:cubicBezTo>
                <a:cubicBezTo>
                  <a:pt x="2247446" y="1248100"/>
                  <a:pt x="2214587" y="1266374"/>
                  <a:pt x="2181731" y="1266374"/>
                </a:cubicBezTo>
                <a:cubicBezTo>
                  <a:pt x="2152524" y="1266374"/>
                  <a:pt x="2134267" y="1248100"/>
                  <a:pt x="2141570" y="1226172"/>
                </a:cubicBezTo>
                <a:cubicBezTo>
                  <a:pt x="2148872" y="1204244"/>
                  <a:pt x="2185380" y="1185970"/>
                  <a:pt x="2214587" y="1185970"/>
                </a:cubicBezTo>
                <a:close/>
                <a:moveTo>
                  <a:pt x="2074436" y="1185970"/>
                </a:moveTo>
                <a:cubicBezTo>
                  <a:pt x="2103645" y="1185970"/>
                  <a:pt x="2121895" y="1204244"/>
                  <a:pt x="2114595" y="1226172"/>
                </a:cubicBezTo>
                <a:cubicBezTo>
                  <a:pt x="2103645" y="1248100"/>
                  <a:pt x="2070786" y="1266374"/>
                  <a:pt x="2037926" y="1266374"/>
                </a:cubicBezTo>
                <a:cubicBezTo>
                  <a:pt x="2008720" y="1266374"/>
                  <a:pt x="1990465" y="1248100"/>
                  <a:pt x="1997766" y="1226172"/>
                </a:cubicBezTo>
                <a:cubicBezTo>
                  <a:pt x="2008720" y="1204244"/>
                  <a:pt x="2041577" y="1185970"/>
                  <a:pt x="2074436" y="1185970"/>
                </a:cubicBezTo>
                <a:close/>
                <a:moveTo>
                  <a:pt x="1932794" y="1185970"/>
                </a:moveTo>
                <a:cubicBezTo>
                  <a:pt x="1965892" y="1185970"/>
                  <a:pt x="1984280" y="1204244"/>
                  <a:pt x="1973247" y="1226172"/>
                </a:cubicBezTo>
                <a:cubicBezTo>
                  <a:pt x="1965892" y="1248100"/>
                  <a:pt x="1929117" y="1266374"/>
                  <a:pt x="1899695" y="1266374"/>
                </a:cubicBezTo>
                <a:cubicBezTo>
                  <a:pt x="1866598" y="1266374"/>
                  <a:pt x="1848209" y="1248100"/>
                  <a:pt x="1859241" y="1226172"/>
                </a:cubicBezTo>
                <a:cubicBezTo>
                  <a:pt x="1866598" y="1204244"/>
                  <a:pt x="1903372" y="1185970"/>
                  <a:pt x="1932794" y="1185970"/>
                </a:cubicBezTo>
                <a:close/>
                <a:moveTo>
                  <a:pt x="1793214" y="1185970"/>
                </a:moveTo>
                <a:cubicBezTo>
                  <a:pt x="1822297" y="1185970"/>
                  <a:pt x="1840478" y="1204244"/>
                  <a:pt x="1833206" y="1226172"/>
                </a:cubicBezTo>
                <a:cubicBezTo>
                  <a:pt x="1822297" y="1248100"/>
                  <a:pt x="1785940" y="1266374"/>
                  <a:pt x="1756854" y="1266374"/>
                </a:cubicBezTo>
                <a:cubicBezTo>
                  <a:pt x="1724132" y="1266374"/>
                  <a:pt x="1705953" y="1248100"/>
                  <a:pt x="1716860" y="1226172"/>
                </a:cubicBezTo>
                <a:cubicBezTo>
                  <a:pt x="1727766" y="1204244"/>
                  <a:pt x="1760488" y="1185970"/>
                  <a:pt x="1793214" y="1185970"/>
                </a:cubicBezTo>
                <a:close/>
                <a:moveTo>
                  <a:pt x="1511782" y="1185970"/>
                </a:moveTo>
                <a:cubicBezTo>
                  <a:pt x="1544506" y="1185970"/>
                  <a:pt x="1559050" y="1204244"/>
                  <a:pt x="1548141" y="1226172"/>
                </a:cubicBezTo>
                <a:cubicBezTo>
                  <a:pt x="1537234" y="1248100"/>
                  <a:pt x="1504512" y="1266374"/>
                  <a:pt x="1471788" y="1266374"/>
                </a:cubicBezTo>
                <a:cubicBezTo>
                  <a:pt x="1439067" y="1266374"/>
                  <a:pt x="1424522" y="1248100"/>
                  <a:pt x="1435431" y="1226172"/>
                </a:cubicBezTo>
                <a:cubicBezTo>
                  <a:pt x="1446339" y="1204244"/>
                  <a:pt x="1479062" y="1185970"/>
                  <a:pt x="1511782" y="1185970"/>
                </a:cubicBezTo>
                <a:close/>
                <a:moveTo>
                  <a:pt x="1369190" y="1185970"/>
                </a:moveTo>
                <a:cubicBezTo>
                  <a:pt x="1401783" y="1185970"/>
                  <a:pt x="1419887" y="1204244"/>
                  <a:pt x="1409026" y="1226172"/>
                </a:cubicBezTo>
                <a:cubicBezTo>
                  <a:pt x="1394540" y="1248100"/>
                  <a:pt x="1361947" y="1266374"/>
                  <a:pt x="1329353" y="1266374"/>
                </a:cubicBezTo>
                <a:cubicBezTo>
                  <a:pt x="1296760" y="1266374"/>
                  <a:pt x="1282274" y="1248100"/>
                  <a:pt x="1293138" y="1226172"/>
                </a:cubicBezTo>
                <a:cubicBezTo>
                  <a:pt x="1304003" y="1204244"/>
                  <a:pt x="1340218" y="1185970"/>
                  <a:pt x="1369190" y="1185970"/>
                </a:cubicBezTo>
                <a:close/>
                <a:moveTo>
                  <a:pt x="1698334" y="1094745"/>
                </a:moveTo>
                <a:cubicBezTo>
                  <a:pt x="1727755" y="1094745"/>
                  <a:pt x="1746142" y="1109280"/>
                  <a:pt x="1735109" y="1131082"/>
                </a:cubicBezTo>
                <a:cubicBezTo>
                  <a:pt x="1727755" y="1152884"/>
                  <a:pt x="1690978" y="1167419"/>
                  <a:pt x="1661558" y="1167419"/>
                </a:cubicBezTo>
                <a:cubicBezTo>
                  <a:pt x="1628459" y="1167419"/>
                  <a:pt x="1610073" y="1152884"/>
                  <a:pt x="1621107" y="1131082"/>
                </a:cubicBezTo>
                <a:cubicBezTo>
                  <a:pt x="1632137" y="1109280"/>
                  <a:pt x="1665235" y="1094745"/>
                  <a:pt x="1698334" y="1094745"/>
                </a:cubicBezTo>
                <a:close/>
                <a:moveTo>
                  <a:pt x="8638814" y="1094743"/>
                </a:moveTo>
                <a:cubicBezTo>
                  <a:pt x="8668021" y="1094743"/>
                  <a:pt x="8704530" y="1109278"/>
                  <a:pt x="8711831" y="1131080"/>
                </a:cubicBezTo>
                <a:cubicBezTo>
                  <a:pt x="8722784" y="1152882"/>
                  <a:pt x="8708181" y="1167417"/>
                  <a:pt x="8675323" y="1167417"/>
                </a:cubicBezTo>
                <a:cubicBezTo>
                  <a:pt x="8642465" y="1167417"/>
                  <a:pt x="8609607" y="1152882"/>
                  <a:pt x="8598655" y="1131080"/>
                </a:cubicBezTo>
                <a:cubicBezTo>
                  <a:pt x="8591353" y="1109278"/>
                  <a:pt x="8605956" y="1094743"/>
                  <a:pt x="8638814" y="1094743"/>
                </a:cubicBezTo>
                <a:close/>
                <a:moveTo>
                  <a:pt x="8360837" y="1094743"/>
                </a:moveTo>
                <a:cubicBezTo>
                  <a:pt x="8389923" y="1094743"/>
                  <a:pt x="8426281" y="1109278"/>
                  <a:pt x="8433553" y="1131080"/>
                </a:cubicBezTo>
                <a:cubicBezTo>
                  <a:pt x="8444460" y="1152882"/>
                  <a:pt x="8426281" y="1167417"/>
                  <a:pt x="8393559" y="1167417"/>
                </a:cubicBezTo>
                <a:cubicBezTo>
                  <a:pt x="8364473" y="1167417"/>
                  <a:pt x="8331751" y="1152882"/>
                  <a:pt x="8320843" y="1131080"/>
                </a:cubicBezTo>
                <a:cubicBezTo>
                  <a:pt x="8309936" y="1109278"/>
                  <a:pt x="8328115" y="1094743"/>
                  <a:pt x="8360837" y="1094743"/>
                </a:cubicBezTo>
                <a:close/>
                <a:moveTo>
                  <a:pt x="8221886" y="1094743"/>
                </a:moveTo>
                <a:cubicBezTo>
                  <a:pt x="8254744" y="1094743"/>
                  <a:pt x="8283951" y="1109278"/>
                  <a:pt x="8294903" y="1131080"/>
                </a:cubicBezTo>
                <a:cubicBezTo>
                  <a:pt x="8302205" y="1152882"/>
                  <a:pt x="8287602" y="1167417"/>
                  <a:pt x="8254744" y="1167417"/>
                </a:cubicBezTo>
                <a:cubicBezTo>
                  <a:pt x="8221886" y="1167417"/>
                  <a:pt x="8189028" y="1152882"/>
                  <a:pt x="8181727" y="1131080"/>
                </a:cubicBezTo>
                <a:cubicBezTo>
                  <a:pt x="8170774" y="1109278"/>
                  <a:pt x="8189028" y="1094743"/>
                  <a:pt x="8221886" y="1094743"/>
                </a:cubicBezTo>
                <a:close/>
                <a:moveTo>
                  <a:pt x="5029852" y="1094743"/>
                </a:moveTo>
                <a:cubicBezTo>
                  <a:pt x="5058982" y="1094743"/>
                  <a:pt x="5084470" y="1109278"/>
                  <a:pt x="5084470" y="1131080"/>
                </a:cubicBezTo>
                <a:cubicBezTo>
                  <a:pt x="5084470" y="1152882"/>
                  <a:pt x="5058982" y="1167417"/>
                  <a:pt x="5026211" y="1167417"/>
                </a:cubicBezTo>
                <a:cubicBezTo>
                  <a:pt x="4997082" y="1167417"/>
                  <a:pt x="4971593" y="1152882"/>
                  <a:pt x="4971593" y="1131080"/>
                </a:cubicBezTo>
                <a:cubicBezTo>
                  <a:pt x="4971593" y="1109278"/>
                  <a:pt x="4997082" y="1094743"/>
                  <a:pt x="5029852" y="1094743"/>
                </a:cubicBezTo>
                <a:close/>
                <a:moveTo>
                  <a:pt x="4890691" y="1094743"/>
                </a:moveTo>
                <a:cubicBezTo>
                  <a:pt x="4919821" y="1094743"/>
                  <a:pt x="4945309" y="1109278"/>
                  <a:pt x="4945309" y="1131080"/>
                </a:cubicBezTo>
                <a:cubicBezTo>
                  <a:pt x="4945309" y="1152882"/>
                  <a:pt x="4919821" y="1167417"/>
                  <a:pt x="4887050" y="1167417"/>
                </a:cubicBezTo>
                <a:cubicBezTo>
                  <a:pt x="4854279" y="1167417"/>
                  <a:pt x="4832432" y="1152882"/>
                  <a:pt x="4832432" y="1131080"/>
                </a:cubicBezTo>
                <a:cubicBezTo>
                  <a:pt x="4832432" y="1109278"/>
                  <a:pt x="4857921" y="1094743"/>
                  <a:pt x="4890691" y="1094743"/>
                </a:cubicBezTo>
                <a:close/>
                <a:moveTo>
                  <a:pt x="4751785" y="1094743"/>
                </a:moveTo>
                <a:cubicBezTo>
                  <a:pt x="4784401" y="1094743"/>
                  <a:pt x="4806145" y="1109278"/>
                  <a:pt x="4806145" y="1131080"/>
                </a:cubicBezTo>
                <a:cubicBezTo>
                  <a:pt x="4806145" y="1152882"/>
                  <a:pt x="4777153" y="1167417"/>
                  <a:pt x="4748161" y="1167417"/>
                </a:cubicBezTo>
                <a:cubicBezTo>
                  <a:pt x="4715545" y="1167417"/>
                  <a:pt x="4690177" y="1152882"/>
                  <a:pt x="4693801" y="1131080"/>
                </a:cubicBezTo>
                <a:cubicBezTo>
                  <a:pt x="4693801" y="1109278"/>
                  <a:pt x="4719169" y="1094743"/>
                  <a:pt x="4751785" y="1094743"/>
                </a:cubicBezTo>
                <a:close/>
                <a:moveTo>
                  <a:pt x="8916941" y="1094742"/>
                </a:moveTo>
                <a:cubicBezTo>
                  <a:pt x="8946027" y="1094742"/>
                  <a:pt x="8982385" y="1109277"/>
                  <a:pt x="8993293" y="1131079"/>
                </a:cubicBezTo>
                <a:cubicBezTo>
                  <a:pt x="9004200" y="1152881"/>
                  <a:pt x="8986021" y="1167416"/>
                  <a:pt x="8956935" y="1167416"/>
                </a:cubicBezTo>
                <a:cubicBezTo>
                  <a:pt x="8924213" y="1167416"/>
                  <a:pt x="8891491" y="1152881"/>
                  <a:pt x="8880583" y="1131079"/>
                </a:cubicBezTo>
                <a:cubicBezTo>
                  <a:pt x="8869676" y="1109277"/>
                  <a:pt x="8884219" y="1094742"/>
                  <a:pt x="8916941" y="1094742"/>
                </a:cubicBezTo>
                <a:close/>
                <a:moveTo>
                  <a:pt x="8777780" y="1094742"/>
                </a:moveTo>
                <a:cubicBezTo>
                  <a:pt x="8806866" y="1094742"/>
                  <a:pt x="8843224" y="1109277"/>
                  <a:pt x="8854132" y="1131079"/>
                </a:cubicBezTo>
                <a:cubicBezTo>
                  <a:pt x="8865039" y="1152881"/>
                  <a:pt x="8846860" y="1167416"/>
                  <a:pt x="8814138" y="1167416"/>
                </a:cubicBezTo>
                <a:cubicBezTo>
                  <a:pt x="8785052" y="1167416"/>
                  <a:pt x="8748694" y="1152881"/>
                  <a:pt x="8737787" y="1131079"/>
                </a:cubicBezTo>
                <a:cubicBezTo>
                  <a:pt x="8730515" y="1109277"/>
                  <a:pt x="8745058" y="1094742"/>
                  <a:pt x="8777780" y="1094742"/>
                </a:cubicBezTo>
                <a:close/>
                <a:moveTo>
                  <a:pt x="8082723" y="1094742"/>
                </a:moveTo>
                <a:cubicBezTo>
                  <a:pt x="8115581" y="1094742"/>
                  <a:pt x="8144788" y="1109277"/>
                  <a:pt x="8155740" y="1131079"/>
                </a:cubicBezTo>
                <a:cubicBezTo>
                  <a:pt x="8163042" y="1152881"/>
                  <a:pt x="8144788" y="1167416"/>
                  <a:pt x="8115581" y="1167416"/>
                </a:cubicBezTo>
                <a:cubicBezTo>
                  <a:pt x="8082723" y="1167416"/>
                  <a:pt x="8049865" y="1152881"/>
                  <a:pt x="8042564" y="1131079"/>
                </a:cubicBezTo>
                <a:cubicBezTo>
                  <a:pt x="8031611" y="1109277"/>
                  <a:pt x="8049865" y="1094742"/>
                  <a:pt x="8082723" y="1094742"/>
                </a:cubicBezTo>
                <a:close/>
                <a:moveTo>
                  <a:pt x="7943561" y="1094742"/>
                </a:moveTo>
                <a:cubicBezTo>
                  <a:pt x="7976419" y="1094742"/>
                  <a:pt x="8005626" y="1109277"/>
                  <a:pt x="8016578" y="1131079"/>
                </a:cubicBezTo>
                <a:cubicBezTo>
                  <a:pt x="8023880" y="1152881"/>
                  <a:pt x="8005626" y="1167416"/>
                  <a:pt x="7972768" y="1167416"/>
                </a:cubicBezTo>
                <a:cubicBezTo>
                  <a:pt x="7943561" y="1167416"/>
                  <a:pt x="7910703" y="1152881"/>
                  <a:pt x="7903402" y="1131079"/>
                </a:cubicBezTo>
                <a:cubicBezTo>
                  <a:pt x="7892449" y="1109277"/>
                  <a:pt x="7910703" y="1094742"/>
                  <a:pt x="7943561" y="1094742"/>
                </a:cubicBezTo>
                <a:close/>
                <a:moveTo>
                  <a:pt x="7805000" y="1094742"/>
                </a:moveTo>
                <a:cubicBezTo>
                  <a:pt x="7838245" y="1094742"/>
                  <a:pt x="7867795" y="1109277"/>
                  <a:pt x="7875183" y="1131079"/>
                </a:cubicBezTo>
                <a:cubicBezTo>
                  <a:pt x="7886264" y="1152881"/>
                  <a:pt x="7864101" y="1167416"/>
                  <a:pt x="7834551" y="1167416"/>
                </a:cubicBezTo>
                <a:cubicBezTo>
                  <a:pt x="7801306" y="1167416"/>
                  <a:pt x="7768062" y="1152881"/>
                  <a:pt x="7760675" y="1131079"/>
                </a:cubicBezTo>
                <a:cubicBezTo>
                  <a:pt x="7753287" y="1109277"/>
                  <a:pt x="7775450" y="1094742"/>
                  <a:pt x="7805000" y="1094742"/>
                </a:cubicBezTo>
                <a:close/>
                <a:moveTo>
                  <a:pt x="7666389" y="1094742"/>
                </a:moveTo>
                <a:cubicBezTo>
                  <a:pt x="7698993" y="1094742"/>
                  <a:pt x="7727973" y="1109277"/>
                  <a:pt x="7735219" y="1131079"/>
                </a:cubicBezTo>
                <a:cubicBezTo>
                  <a:pt x="7742464" y="1152881"/>
                  <a:pt x="7724351" y="1167416"/>
                  <a:pt x="7691747" y="1167416"/>
                </a:cubicBezTo>
                <a:cubicBezTo>
                  <a:pt x="7662766" y="1167416"/>
                  <a:pt x="7630163" y="1152881"/>
                  <a:pt x="7622918" y="1131079"/>
                </a:cubicBezTo>
                <a:cubicBezTo>
                  <a:pt x="7615672" y="1109277"/>
                  <a:pt x="7637408" y="1094742"/>
                  <a:pt x="7666389" y="1094742"/>
                </a:cubicBezTo>
                <a:close/>
                <a:moveTo>
                  <a:pt x="7527227" y="1094742"/>
                </a:moveTo>
                <a:cubicBezTo>
                  <a:pt x="7559831" y="1094742"/>
                  <a:pt x="7588812" y="1109277"/>
                  <a:pt x="7596057" y="1131079"/>
                </a:cubicBezTo>
                <a:cubicBezTo>
                  <a:pt x="7603302" y="1152881"/>
                  <a:pt x="7585189" y="1167416"/>
                  <a:pt x="7552585" y="1167416"/>
                </a:cubicBezTo>
                <a:cubicBezTo>
                  <a:pt x="7519982" y="1167416"/>
                  <a:pt x="7491001" y="1152881"/>
                  <a:pt x="7483756" y="1131079"/>
                </a:cubicBezTo>
                <a:cubicBezTo>
                  <a:pt x="7476510" y="1109277"/>
                  <a:pt x="7498246" y="1094742"/>
                  <a:pt x="7527227" y="1094742"/>
                </a:cubicBezTo>
                <a:close/>
                <a:moveTo>
                  <a:pt x="7388683" y="1094742"/>
                </a:moveTo>
                <a:cubicBezTo>
                  <a:pt x="7421684" y="1094742"/>
                  <a:pt x="7451019" y="1109277"/>
                  <a:pt x="7458353" y="1131079"/>
                </a:cubicBezTo>
                <a:cubicBezTo>
                  <a:pt x="7465686" y="1152881"/>
                  <a:pt x="7443685" y="1167416"/>
                  <a:pt x="7414351" y="1167416"/>
                </a:cubicBezTo>
                <a:cubicBezTo>
                  <a:pt x="7381349" y="1167416"/>
                  <a:pt x="7352015" y="1152881"/>
                  <a:pt x="7344681" y="1131079"/>
                </a:cubicBezTo>
                <a:cubicBezTo>
                  <a:pt x="7337347" y="1109277"/>
                  <a:pt x="7359348" y="1094742"/>
                  <a:pt x="7388683" y="1094742"/>
                </a:cubicBezTo>
                <a:close/>
                <a:moveTo>
                  <a:pt x="7249521" y="1094742"/>
                </a:moveTo>
                <a:cubicBezTo>
                  <a:pt x="7282522" y="1094742"/>
                  <a:pt x="7311857" y="1109277"/>
                  <a:pt x="7319191" y="1131079"/>
                </a:cubicBezTo>
                <a:cubicBezTo>
                  <a:pt x="7326524" y="1152881"/>
                  <a:pt x="7304523" y="1167416"/>
                  <a:pt x="7271522" y="1167416"/>
                </a:cubicBezTo>
                <a:cubicBezTo>
                  <a:pt x="7242187" y="1167416"/>
                  <a:pt x="7209186" y="1152881"/>
                  <a:pt x="7205519" y="1131079"/>
                </a:cubicBezTo>
                <a:cubicBezTo>
                  <a:pt x="7198185" y="1109277"/>
                  <a:pt x="7220186" y="1094742"/>
                  <a:pt x="7249521" y="1094742"/>
                </a:cubicBezTo>
                <a:close/>
                <a:moveTo>
                  <a:pt x="7109960" y="1094742"/>
                </a:moveTo>
                <a:cubicBezTo>
                  <a:pt x="7142704" y="1094742"/>
                  <a:pt x="7171810" y="1109277"/>
                  <a:pt x="7179086" y="1131079"/>
                </a:cubicBezTo>
                <a:cubicBezTo>
                  <a:pt x="7182724" y="1152881"/>
                  <a:pt x="7164533" y="1167416"/>
                  <a:pt x="7131789" y="1167416"/>
                </a:cubicBezTo>
                <a:cubicBezTo>
                  <a:pt x="7099045" y="1167416"/>
                  <a:pt x="7069939" y="1152881"/>
                  <a:pt x="7066301" y="1131079"/>
                </a:cubicBezTo>
                <a:cubicBezTo>
                  <a:pt x="7059024" y="1109277"/>
                  <a:pt x="7080854" y="1094742"/>
                  <a:pt x="7109960" y="1094742"/>
                </a:cubicBezTo>
                <a:close/>
                <a:moveTo>
                  <a:pt x="6971434" y="1094742"/>
                </a:moveTo>
                <a:cubicBezTo>
                  <a:pt x="7004587" y="1094742"/>
                  <a:pt x="7034057" y="1109277"/>
                  <a:pt x="7041425" y="1131079"/>
                </a:cubicBezTo>
                <a:cubicBezTo>
                  <a:pt x="7045108" y="1152881"/>
                  <a:pt x="7023006" y="1167416"/>
                  <a:pt x="6993536" y="1167416"/>
                </a:cubicBezTo>
                <a:cubicBezTo>
                  <a:pt x="6960383" y="1167416"/>
                  <a:pt x="6930913" y="1152881"/>
                  <a:pt x="6923546" y="1131079"/>
                </a:cubicBezTo>
                <a:cubicBezTo>
                  <a:pt x="6919862" y="1109277"/>
                  <a:pt x="6941964" y="1094742"/>
                  <a:pt x="6971434" y="1094742"/>
                </a:cubicBezTo>
                <a:close/>
                <a:moveTo>
                  <a:pt x="6832272" y="1094742"/>
                </a:moveTo>
                <a:cubicBezTo>
                  <a:pt x="6865425" y="1094742"/>
                  <a:pt x="6894895" y="1109277"/>
                  <a:pt x="6898579" y="1131079"/>
                </a:cubicBezTo>
                <a:cubicBezTo>
                  <a:pt x="6905946" y="1152881"/>
                  <a:pt x="6883844" y="1167416"/>
                  <a:pt x="6850691" y="1167416"/>
                </a:cubicBezTo>
                <a:cubicBezTo>
                  <a:pt x="6821221" y="1167416"/>
                  <a:pt x="6788068" y="1152881"/>
                  <a:pt x="6784384" y="1131079"/>
                </a:cubicBezTo>
                <a:cubicBezTo>
                  <a:pt x="6780700" y="1109277"/>
                  <a:pt x="6802802" y="1094742"/>
                  <a:pt x="6832272" y="1094742"/>
                </a:cubicBezTo>
                <a:close/>
                <a:moveTo>
                  <a:pt x="6693361" y="1094742"/>
                </a:moveTo>
                <a:cubicBezTo>
                  <a:pt x="6726676" y="1094742"/>
                  <a:pt x="6756289" y="1109277"/>
                  <a:pt x="6759991" y="1131079"/>
                </a:cubicBezTo>
                <a:cubicBezTo>
                  <a:pt x="6763692" y="1152881"/>
                  <a:pt x="6741482" y="1167416"/>
                  <a:pt x="6711869" y="1167416"/>
                </a:cubicBezTo>
                <a:cubicBezTo>
                  <a:pt x="6678555" y="1167416"/>
                  <a:pt x="6648942" y="1152881"/>
                  <a:pt x="6645240" y="1131079"/>
                </a:cubicBezTo>
                <a:cubicBezTo>
                  <a:pt x="6641538" y="1109277"/>
                  <a:pt x="6663748" y="1094742"/>
                  <a:pt x="6693361" y="1094742"/>
                </a:cubicBezTo>
                <a:close/>
                <a:moveTo>
                  <a:pt x="6555089" y="1094742"/>
                </a:moveTo>
                <a:cubicBezTo>
                  <a:pt x="6587982" y="1094742"/>
                  <a:pt x="6617220" y="1109277"/>
                  <a:pt x="6620874" y="1131079"/>
                </a:cubicBezTo>
                <a:cubicBezTo>
                  <a:pt x="6624529" y="1152881"/>
                  <a:pt x="6602601" y="1167416"/>
                  <a:pt x="6569708" y="1167416"/>
                </a:cubicBezTo>
                <a:cubicBezTo>
                  <a:pt x="6540470" y="1167416"/>
                  <a:pt x="6511232" y="1152881"/>
                  <a:pt x="6507577" y="1131079"/>
                </a:cubicBezTo>
                <a:cubicBezTo>
                  <a:pt x="6503922" y="1109277"/>
                  <a:pt x="6525851" y="1094742"/>
                  <a:pt x="6555089" y="1094742"/>
                </a:cubicBezTo>
                <a:close/>
                <a:moveTo>
                  <a:pt x="6415927" y="1094742"/>
                </a:moveTo>
                <a:cubicBezTo>
                  <a:pt x="6448820" y="1094742"/>
                  <a:pt x="6478058" y="1109277"/>
                  <a:pt x="6481712" y="1131079"/>
                </a:cubicBezTo>
                <a:cubicBezTo>
                  <a:pt x="6485367" y="1152881"/>
                  <a:pt x="6463439" y="1167416"/>
                  <a:pt x="6430546" y="1167416"/>
                </a:cubicBezTo>
                <a:cubicBezTo>
                  <a:pt x="6397653" y="1167416"/>
                  <a:pt x="6372070" y="1152881"/>
                  <a:pt x="6368415" y="1131079"/>
                </a:cubicBezTo>
                <a:cubicBezTo>
                  <a:pt x="6364760" y="1109277"/>
                  <a:pt x="6386689" y="1094742"/>
                  <a:pt x="6415927" y="1094742"/>
                </a:cubicBezTo>
                <a:close/>
                <a:moveTo>
                  <a:pt x="6280419" y="1094742"/>
                </a:moveTo>
                <a:cubicBezTo>
                  <a:pt x="6309657" y="1094742"/>
                  <a:pt x="6338895" y="1109277"/>
                  <a:pt x="6342549" y="1131079"/>
                </a:cubicBezTo>
                <a:cubicBezTo>
                  <a:pt x="6346204" y="1152881"/>
                  <a:pt x="6320621" y="1167416"/>
                  <a:pt x="6291383" y="1167416"/>
                </a:cubicBezTo>
                <a:cubicBezTo>
                  <a:pt x="6258490" y="1167416"/>
                  <a:pt x="6229252" y="1152881"/>
                  <a:pt x="6229252" y="1131079"/>
                </a:cubicBezTo>
                <a:cubicBezTo>
                  <a:pt x="6225597" y="1109277"/>
                  <a:pt x="6247526" y="1094742"/>
                  <a:pt x="6280419" y="1094742"/>
                </a:cubicBezTo>
                <a:close/>
                <a:moveTo>
                  <a:pt x="6141520" y="1094742"/>
                </a:moveTo>
                <a:cubicBezTo>
                  <a:pt x="6170899" y="1094742"/>
                  <a:pt x="6200278" y="1109277"/>
                  <a:pt x="6203950" y="1131079"/>
                </a:cubicBezTo>
                <a:cubicBezTo>
                  <a:pt x="6203950" y="1152881"/>
                  <a:pt x="6181916" y="1167416"/>
                  <a:pt x="6148865" y="1167416"/>
                </a:cubicBezTo>
                <a:cubicBezTo>
                  <a:pt x="6119486" y="1167416"/>
                  <a:pt x="6090108" y="1152881"/>
                  <a:pt x="6086435" y="1131079"/>
                </a:cubicBezTo>
                <a:cubicBezTo>
                  <a:pt x="6086435" y="1109277"/>
                  <a:pt x="6108469" y="1094742"/>
                  <a:pt x="6141520" y="1094742"/>
                </a:cubicBezTo>
                <a:close/>
                <a:moveTo>
                  <a:pt x="6002358" y="1094742"/>
                </a:moveTo>
                <a:cubicBezTo>
                  <a:pt x="6031737" y="1094742"/>
                  <a:pt x="6061116" y="1109277"/>
                  <a:pt x="6061116" y="1131079"/>
                </a:cubicBezTo>
                <a:cubicBezTo>
                  <a:pt x="6064788" y="1152881"/>
                  <a:pt x="6042754" y="1167416"/>
                  <a:pt x="6009703" y="1167416"/>
                </a:cubicBezTo>
                <a:cubicBezTo>
                  <a:pt x="5976652" y="1167416"/>
                  <a:pt x="5950946" y="1152881"/>
                  <a:pt x="5947273" y="1131079"/>
                </a:cubicBezTo>
                <a:cubicBezTo>
                  <a:pt x="5947273" y="1109277"/>
                  <a:pt x="5969307" y="1094742"/>
                  <a:pt x="6002358" y="1094742"/>
                </a:cubicBezTo>
                <a:close/>
                <a:moveTo>
                  <a:pt x="2531920" y="1094742"/>
                </a:moveTo>
                <a:cubicBezTo>
                  <a:pt x="2561255" y="1094742"/>
                  <a:pt x="2579590" y="1109277"/>
                  <a:pt x="2572257" y="1131079"/>
                </a:cubicBezTo>
                <a:cubicBezTo>
                  <a:pt x="2564922" y="1152881"/>
                  <a:pt x="2531920" y="1167416"/>
                  <a:pt x="2502586" y="1167416"/>
                </a:cubicBezTo>
                <a:cubicBezTo>
                  <a:pt x="2469584" y="1167416"/>
                  <a:pt x="2451250" y="1152881"/>
                  <a:pt x="2458584" y="1131079"/>
                </a:cubicBezTo>
                <a:cubicBezTo>
                  <a:pt x="2465917" y="1109277"/>
                  <a:pt x="2498918" y="1094742"/>
                  <a:pt x="2531920" y="1094742"/>
                </a:cubicBezTo>
                <a:close/>
                <a:moveTo>
                  <a:pt x="2392756" y="1094742"/>
                </a:moveTo>
                <a:cubicBezTo>
                  <a:pt x="2422092" y="1094742"/>
                  <a:pt x="2440427" y="1109277"/>
                  <a:pt x="2433093" y="1131079"/>
                </a:cubicBezTo>
                <a:cubicBezTo>
                  <a:pt x="2425758" y="1152881"/>
                  <a:pt x="2392756" y="1167416"/>
                  <a:pt x="2359755" y="1167416"/>
                </a:cubicBezTo>
                <a:cubicBezTo>
                  <a:pt x="2330421" y="1167416"/>
                  <a:pt x="2312087" y="1152881"/>
                  <a:pt x="2319420" y="1131079"/>
                </a:cubicBezTo>
                <a:cubicBezTo>
                  <a:pt x="2326754" y="1109277"/>
                  <a:pt x="2359755" y="1094742"/>
                  <a:pt x="2392756" y="1094742"/>
                </a:cubicBezTo>
                <a:close/>
                <a:moveTo>
                  <a:pt x="2253801" y="1094742"/>
                </a:moveTo>
                <a:cubicBezTo>
                  <a:pt x="2283010" y="1094742"/>
                  <a:pt x="2301263" y="1109277"/>
                  <a:pt x="2293963" y="1131079"/>
                </a:cubicBezTo>
                <a:cubicBezTo>
                  <a:pt x="2286661" y="1152881"/>
                  <a:pt x="2253801" y="1167416"/>
                  <a:pt x="2220943" y="1167416"/>
                </a:cubicBezTo>
                <a:cubicBezTo>
                  <a:pt x="2188086" y="1167416"/>
                  <a:pt x="2169832" y="1152881"/>
                  <a:pt x="2180784" y="1131079"/>
                </a:cubicBezTo>
                <a:cubicBezTo>
                  <a:pt x="2188086" y="1109277"/>
                  <a:pt x="2220943" y="1094742"/>
                  <a:pt x="2253801" y="1094742"/>
                </a:cubicBezTo>
                <a:close/>
                <a:moveTo>
                  <a:pt x="2114638" y="1094742"/>
                </a:moveTo>
                <a:cubicBezTo>
                  <a:pt x="2143845" y="1094742"/>
                  <a:pt x="2162101" y="1109277"/>
                  <a:pt x="2154799" y="1131079"/>
                </a:cubicBezTo>
                <a:cubicBezTo>
                  <a:pt x="2143845" y="1152881"/>
                  <a:pt x="2110987" y="1167416"/>
                  <a:pt x="2081780" y="1167416"/>
                </a:cubicBezTo>
                <a:cubicBezTo>
                  <a:pt x="2048923" y="1167416"/>
                  <a:pt x="2030668" y="1152881"/>
                  <a:pt x="2041622" y="1131079"/>
                </a:cubicBezTo>
                <a:cubicBezTo>
                  <a:pt x="2048923" y="1109277"/>
                  <a:pt x="2081780" y="1094742"/>
                  <a:pt x="2114638" y="1094742"/>
                </a:cubicBezTo>
                <a:close/>
                <a:moveTo>
                  <a:pt x="1976462" y="1094742"/>
                </a:moveTo>
                <a:cubicBezTo>
                  <a:pt x="2006014" y="1094742"/>
                  <a:pt x="2024485" y="1109277"/>
                  <a:pt x="2017096" y="1131079"/>
                </a:cubicBezTo>
                <a:cubicBezTo>
                  <a:pt x="2006014" y="1152881"/>
                  <a:pt x="1972770" y="1167416"/>
                  <a:pt x="1939524" y="1167416"/>
                </a:cubicBezTo>
                <a:cubicBezTo>
                  <a:pt x="1909975" y="1167416"/>
                  <a:pt x="1891505" y="1152881"/>
                  <a:pt x="1902587" y="1131079"/>
                </a:cubicBezTo>
                <a:cubicBezTo>
                  <a:pt x="1909975" y="1109277"/>
                  <a:pt x="1943218" y="1094742"/>
                  <a:pt x="1976462" y="1094742"/>
                </a:cubicBezTo>
                <a:close/>
                <a:moveTo>
                  <a:pt x="1837859" y="1094742"/>
                </a:moveTo>
                <a:cubicBezTo>
                  <a:pt x="1867065" y="1094742"/>
                  <a:pt x="1885321" y="1109277"/>
                  <a:pt x="1874368" y="1131079"/>
                </a:cubicBezTo>
                <a:cubicBezTo>
                  <a:pt x="1867065" y="1152881"/>
                  <a:pt x="1834207" y="1167416"/>
                  <a:pt x="1801350" y="1167416"/>
                </a:cubicBezTo>
                <a:cubicBezTo>
                  <a:pt x="1768491" y="1167416"/>
                  <a:pt x="1753889" y="1152881"/>
                  <a:pt x="1761189" y="1131079"/>
                </a:cubicBezTo>
                <a:cubicBezTo>
                  <a:pt x="1772142" y="1109277"/>
                  <a:pt x="1805001" y="1094742"/>
                  <a:pt x="1837859" y="1094742"/>
                </a:cubicBezTo>
                <a:close/>
                <a:moveTo>
                  <a:pt x="1559185" y="1094742"/>
                </a:moveTo>
                <a:cubicBezTo>
                  <a:pt x="1588601" y="1094742"/>
                  <a:pt x="1606989" y="1109277"/>
                  <a:pt x="1595956" y="1131079"/>
                </a:cubicBezTo>
                <a:cubicBezTo>
                  <a:pt x="1584925" y="1152881"/>
                  <a:pt x="1551828" y="1167416"/>
                  <a:pt x="1518729" y="1167416"/>
                </a:cubicBezTo>
                <a:cubicBezTo>
                  <a:pt x="1489307" y="1167416"/>
                  <a:pt x="1470918" y="1152881"/>
                  <a:pt x="1481950" y="1131079"/>
                </a:cubicBezTo>
                <a:cubicBezTo>
                  <a:pt x="1492986" y="1109277"/>
                  <a:pt x="1526083" y="1094742"/>
                  <a:pt x="1559185" y="1094742"/>
                </a:cubicBezTo>
                <a:close/>
                <a:moveTo>
                  <a:pt x="1420555" y="1094742"/>
                </a:moveTo>
                <a:cubicBezTo>
                  <a:pt x="1449642" y="1094742"/>
                  <a:pt x="1467820" y="1109277"/>
                  <a:pt x="1456915" y="1131079"/>
                </a:cubicBezTo>
                <a:cubicBezTo>
                  <a:pt x="1446007" y="1152881"/>
                  <a:pt x="1413286" y="1167416"/>
                  <a:pt x="1380565" y="1167416"/>
                </a:cubicBezTo>
                <a:cubicBezTo>
                  <a:pt x="1347843" y="1167416"/>
                  <a:pt x="1333300" y="1152881"/>
                  <a:pt x="1344208" y="1131079"/>
                </a:cubicBezTo>
                <a:cubicBezTo>
                  <a:pt x="1355115" y="1109277"/>
                  <a:pt x="1387836" y="1094742"/>
                  <a:pt x="1420555" y="1094742"/>
                </a:cubicBezTo>
                <a:close/>
                <a:moveTo>
                  <a:pt x="1281053" y="1094742"/>
                </a:moveTo>
                <a:cubicBezTo>
                  <a:pt x="1314012" y="1094742"/>
                  <a:pt x="1328661" y="1109277"/>
                  <a:pt x="1317675" y="1131079"/>
                </a:cubicBezTo>
                <a:cubicBezTo>
                  <a:pt x="1306688" y="1152881"/>
                  <a:pt x="1270067" y="1167416"/>
                  <a:pt x="1240770" y="1167416"/>
                </a:cubicBezTo>
                <a:cubicBezTo>
                  <a:pt x="1207810" y="1167416"/>
                  <a:pt x="1189499" y="1152881"/>
                  <a:pt x="1204148" y="1131079"/>
                </a:cubicBezTo>
                <a:cubicBezTo>
                  <a:pt x="1215135" y="1109277"/>
                  <a:pt x="1248094" y="1094742"/>
                  <a:pt x="1281053" y="1094742"/>
                </a:cubicBezTo>
                <a:close/>
                <a:moveTo>
                  <a:pt x="1741973" y="1003516"/>
                </a:moveTo>
                <a:cubicBezTo>
                  <a:pt x="1771182" y="1003516"/>
                  <a:pt x="1789436" y="1018051"/>
                  <a:pt x="1778482" y="1039853"/>
                </a:cubicBezTo>
                <a:cubicBezTo>
                  <a:pt x="1771182" y="1058021"/>
                  <a:pt x="1738323" y="1076190"/>
                  <a:pt x="1705465" y="1076190"/>
                </a:cubicBezTo>
                <a:cubicBezTo>
                  <a:pt x="1676257" y="1076190"/>
                  <a:pt x="1658004" y="1058021"/>
                  <a:pt x="1668956" y="1039853"/>
                </a:cubicBezTo>
                <a:cubicBezTo>
                  <a:pt x="1676257" y="1018051"/>
                  <a:pt x="1712766" y="1003516"/>
                  <a:pt x="1741973" y="1003516"/>
                </a:cubicBezTo>
                <a:close/>
                <a:moveTo>
                  <a:pt x="9004074" y="1003514"/>
                </a:moveTo>
                <a:cubicBezTo>
                  <a:pt x="9037172" y="1003514"/>
                  <a:pt x="9070270" y="1018049"/>
                  <a:pt x="9081302" y="1039851"/>
                </a:cubicBezTo>
                <a:cubicBezTo>
                  <a:pt x="9092335" y="1058019"/>
                  <a:pt x="9077625" y="1076188"/>
                  <a:pt x="9044527" y="1076188"/>
                </a:cubicBezTo>
                <a:cubicBezTo>
                  <a:pt x="9015107" y="1076188"/>
                  <a:pt x="8978331" y="1058019"/>
                  <a:pt x="8967299" y="1039851"/>
                </a:cubicBezTo>
                <a:cubicBezTo>
                  <a:pt x="8956266" y="1018049"/>
                  <a:pt x="8974654" y="1003514"/>
                  <a:pt x="9004074" y="1003514"/>
                </a:cubicBezTo>
                <a:close/>
                <a:moveTo>
                  <a:pt x="8595518" y="1003514"/>
                </a:moveTo>
                <a:cubicBezTo>
                  <a:pt x="8624725" y="1003514"/>
                  <a:pt x="8657583" y="1018049"/>
                  <a:pt x="8668535" y="1039851"/>
                </a:cubicBezTo>
                <a:cubicBezTo>
                  <a:pt x="8679488" y="1058019"/>
                  <a:pt x="8661234" y="1076188"/>
                  <a:pt x="8632027" y="1076188"/>
                </a:cubicBezTo>
                <a:cubicBezTo>
                  <a:pt x="8599169" y="1076188"/>
                  <a:pt x="8566311" y="1058019"/>
                  <a:pt x="8555359" y="1039851"/>
                </a:cubicBezTo>
                <a:cubicBezTo>
                  <a:pt x="8548057" y="1018049"/>
                  <a:pt x="8562660" y="1003514"/>
                  <a:pt x="8595518" y="1003514"/>
                </a:cubicBezTo>
                <a:close/>
                <a:moveTo>
                  <a:pt x="8320846" y="1003514"/>
                </a:moveTo>
                <a:cubicBezTo>
                  <a:pt x="8350053" y="1003514"/>
                  <a:pt x="8382911" y="1018049"/>
                  <a:pt x="8393863" y="1039851"/>
                </a:cubicBezTo>
                <a:cubicBezTo>
                  <a:pt x="8401165" y="1058019"/>
                  <a:pt x="8382911" y="1076188"/>
                  <a:pt x="8353704" y="1076188"/>
                </a:cubicBezTo>
                <a:cubicBezTo>
                  <a:pt x="8320846" y="1076188"/>
                  <a:pt x="8287988" y="1058019"/>
                  <a:pt x="8280687" y="1039851"/>
                </a:cubicBezTo>
                <a:cubicBezTo>
                  <a:pt x="8269734" y="1018049"/>
                  <a:pt x="8287988" y="1003514"/>
                  <a:pt x="8320846" y="1003514"/>
                </a:cubicBezTo>
                <a:close/>
                <a:moveTo>
                  <a:pt x="8181333" y="1003514"/>
                </a:moveTo>
                <a:cubicBezTo>
                  <a:pt x="8214334" y="1003514"/>
                  <a:pt x="8247336" y="1018049"/>
                  <a:pt x="8254669" y="1039851"/>
                </a:cubicBezTo>
                <a:cubicBezTo>
                  <a:pt x="8262003" y="1058019"/>
                  <a:pt x="8247336" y="1076188"/>
                  <a:pt x="8214334" y="1076188"/>
                </a:cubicBezTo>
                <a:cubicBezTo>
                  <a:pt x="8181333" y="1076188"/>
                  <a:pt x="8151998" y="1058019"/>
                  <a:pt x="8140998" y="1039851"/>
                </a:cubicBezTo>
                <a:cubicBezTo>
                  <a:pt x="8133664" y="1018049"/>
                  <a:pt x="8151998" y="1003514"/>
                  <a:pt x="8181333" y="1003514"/>
                </a:cubicBezTo>
                <a:close/>
                <a:moveTo>
                  <a:pt x="8047160" y="1003514"/>
                </a:moveTo>
                <a:cubicBezTo>
                  <a:pt x="8076367" y="1003514"/>
                  <a:pt x="8109225" y="1018049"/>
                  <a:pt x="8116526" y="1039851"/>
                </a:cubicBezTo>
                <a:cubicBezTo>
                  <a:pt x="8127479" y="1058019"/>
                  <a:pt x="8109225" y="1076188"/>
                  <a:pt x="8076367" y="1076188"/>
                </a:cubicBezTo>
                <a:cubicBezTo>
                  <a:pt x="8047160" y="1076188"/>
                  <a:pt x="8014302" y="1058019"/>
                  <a:pt x="8007001" y="1039851"/>
                </a:cubicBezTo>
                <a:cubicBezTo>
                  <a:pt x="7996048" y="1018049"/>
                  <a:pt x="8014302" y="1003514"/>
                  <a:pt x="8047160" y="1003514"/>
                </a:cubicBezTo>
                <a:close/>
                <a:moveTo>
                  <a:pt x="7907647" y="1003514"/>
                </a:moveTo>
                <a:cubicBezTo>
                  <a:pt x="7940648" y="1003514"/>
                  <a:pt x="7969983" y="1018049"/>
                  <a:pt x="7980983" y="1039851"/>
                </a:cubicBezTo>
                <a:cubicBezTo>
                  <a:pt x="7988317" y="1058019"/>
                  <a:pt x="7969983" y="1076188"/>
                  <a:pt x="7936981" y="1076188"/>
                </a:cubicBezTo>
                <a:cubicBezTo>
                  <a:pt x="7907647" y="1076188"/>
                  <a:pt x="7874645" y="1058019"/>
                  <a:pt x="7867312" y="1039851"/>
                </a:cubicBezTo>
                <a:cubicBezTo>
                  <a:pt x="7859978" y="1018049"/>
                  <a:pt x="7878312" y="1003514"/>
                  <a:pt x="7907647" y="1003514"/>
                </a:cubicBezTo>
                <a:close/>
                <a:moveTo>
                  <a:pt x="7772152" y="1003514"/>
                </a:moveTo>
                <a:cubicBezTo>
                  <a:pt x="7801486" y="1003514"/>
                  <a:pt x="7834488" y="1018049"/>
                  <a:pt x="7841821" y="1039851"/>
                </a:cubicBezTo>
                <a:cubicBezTo>
                  <a:pt x="7849155" y="1058019"/>
                  <a:pt x="7830821" y="1076188"/>
                  <a:pt x="7797819" y="1076188"/>
                </a:cubicBezTo>
                <a:cubicBezTo>
                  <a:pt x="7768485" y="1076188"/>
                  <a:pt x="7735483" y="1058019"/>
                  <a:pt x="7728150" y="1039851"/>
                </a:cubicBezTo>
                <a:cubicBezTo>
                  <a:pt x="7720816" y="1018049"/>
                  <a:pt x="7739150" y="1003514"/>
                  <a:pt x="7772152" y="1003514"/>
                </a:cubicBezTo>
                <a:close/>
                <a:moveTo>
                  <a:pt x="7633589" y="1003514"/>
                </a:moveTo>
                <a:cubicBezTo>
                  <a:pt x="7666333" y="1003514"/>
                  <a:pt x="7695439" y="1018049"/>
                  <a:pt x="7702716" y="1039851"/>
                </a:cubicBezTo>
                <a:cubicBezTo>
                  <a:pt x="7709992" y="1058019"/>
                  <a:pt x="7691801" y="1076188"/>
                  <a:pt x="7662695" y="1076188"/>
                </a:cubicBezTo>
                <a:cubicBezTo>
                  <a:pt x="7629951" y="1076188"/>
                  <a:pt x="7597207" y="1058019"/>
                  <a:pt x="7593569" y="1039851"/>
                </a:cubicBezTo>
                <a:cubicBezTo>
                  <a:pt x="7586292" y="1018049"/>
                  <a:pt x="7604483" y="1003514"/>
                  <a:pt x="7633589" y="1003514"/>
                </a:cubicBezTo>
                <a:close/>
                <a:moveTo>
                  <a:pt x="7498466" y="1003514"/>
                </a:moveTo>
                <a:cubicBezTo>
                  <a:pt x="7527800" y="1003514"/>
                  <a:pt x="7560802" y="1018049"/>
                  <a:pt x="7568136" y="1039851"/>
                </a:cubicBezTo>
                <a:cubicBezTo>
                  <a:pt x="7575469" y="1058019"/>
                  <a:pt x="7553468" y="1076188"/>
                  <a:pt x="7524134" y="1076188"/>
                </a:cubicBezTo>
                <a:cubicBezTo>
                  <a:pt x="7491132" y="1076188"/>
                  <a:pt x="7461798" y="1058019"/>
                  <a:pt x="7454464" y="1039851"/>
                </a:cubicBezTo>
                <a:cubicBezTo>
                  <a:pt x="7447130" y="1018049"/>
                  <a:pt x="7465464" y="1003514"/>
                  <a:pt x="7498466" y="1003514"/>
                </a:cubicBezTo>
                <a:close/>
                <a:moveTo>
                  <a:pt x="7358949" y="1003514"/>
                </a:moveTo>
                <a:cubicBezTo>
                  <a:pt x="7392103" y="1003514"/>
                  <a:pt x="7421572" y="1018049"/>
                  <a:pt x="7428940" y="1039851"/>
                </a:cubicBezTo>
                <a:cubicBezTo>
                  <a:pt x="7436307" y="1058019"/>
                  <a:pt x="7414205" y="1076188"/>
                  <a:pt x="7384735" y="1076188"/>
                </a:cubicBezTo>
                <a:cubicBezTo>
                  <a:pt x="7351582" y="1076188"/>
                  <a:pt x="7322112" y="1058019"/>
                  <a:pt x="7314745" y="1039851"/>
                </a:cubicBezTo>
                <a:cubicBezTo>
                  <a:pt x="7311061" y="1018049"/>
                  <a:pt x="7329480" y="1003514"/>
                  <a:pt x="7358949" y="1003514"/>
                </a:cubicBezTo>
                <a:close/>
                <a:moveTo>
                  <a:pt x="7223471" y="1003514"/>
                </a:moveTo>
                <a:cubicBezTo>
                  <a:pt x="7252941" y="1003514"/>
                  <a:pt x="7286094" y="1018049"/>
                  <a:pt x="7289778" y="1039851"/>
                </a:cubicBezTo>
                <a:cubicBezTo>
                  <a:pt x="7297145" y="1058019"/>
                  <a:pt x="7275043" y="1076188"/>
                  <a:pt x="7245573" y="1076188"/>
                </a:cubicBezTo>
                <a:cubicBezTo>
                  <a:pt x="7212420" y="1076188"/>
                  <a:pt x="7182950" y="1058019"/>
                  <a:pt x="7179267" y="1039851"/>
                </a:cubicBezTo>
                <a:cubicBezTo>
                  <a:pt x="7171899" y="1018049"/>
                  <a:pt x="7194001" y="1003514"/>
                  <a:pt x="7223471" y="1003514"/>
                </a:cubicBezTo>
                <a:close/>
                <a:moveTo>
                  <a:pt x="7085220" y="1003514"/>
                </a:moveTo>
                <a:cubicBezTo>
                  <a:pt x="7117964" y="1003514"/>
                  <a:pt x="7147070" y="1018049"/>
                  <a:pt x="7154346" y="1039851"/>
                </a:cubicBezTo>
                <a:cubicBezTo>
                  <a:pt x="7157984" y="1058019"/>
                  <a:pt x="7139793" y="1076188"/>
                  <a:pt x="7107049" y="1076188"/>
                </a:cubicBezTo>
                <a:cubicBezTo>
                  <a:pt x="7074305" y="1076188"/>
                  <a:pt x="7045199" y="1058019"/>
                  <a:pt x="7041561" y="1039851"/>
                </a:cubicBezTo>
                <a:cubicBezTo>
                  <a:pt x="7034284" y="1018049"/>
                  <a:pt x="7056114" y="1003514"/>
                  <a:pt x="7085220" y="1003514"/>
                </a:cubicBezTo>
                <a:close/>
                <a:moveTo>
                  <a:pt x="6949382" y="1003514"/>
                </a:moveTo>
                <a:cubicBezTo>
                  <a:pt x="6978620" y="1003514"/>
                  <a:pt x="7007858" y="1018049"/>
                  <a:pt x="7015167" y="1039851"/>
                </a:cubicBezTo>
                <a:cubicBezTo>
                  <a:pt x="7018822" y="1058019"/>
                  <a:pt x="7000548" y="1076188"/>
                  <a:pt x="6967656" y="1076188"/>
                </a:cubicBezTo>
                <a:cubicBezTo>
                  <a:pt x="6938418" y="1076188"/>
                  <a:pt x="6909180" y="1058019"/>
                  <a:pt x="6901870" y="1039851"/>
                </a:cubicBezTo>
                <a:cubicBezTo>
                  <a:pt x="6898215" y="1018049"/>
                  <a:pt x="6920144" y="1003514"/>
                  <a:pt x="6949382" y="1003514"/>
                </a:cubicBezTo>
                <a:close/>
                <a:moveTo>
                  <a:pt x="6814308" y="1003514"/>
                </a:moveTo>
                <a:cubicBezTo>
                  <a:pt x="6843777" y="1003514"/>
                  <a:pt x="6873247" y="1018049"/>
                  <a:pt x="6876931" y="1039851"/>
                </a:cubicBezTo>
                <a:cubicBezTo>
                  <a:pt x="6884298" y="1058019"/>
                  <a:pt x="6862196" y="1076188"/>
                  <a:pt x="6829043" y="1076188"/>
                </a:cubicBezTo>
                <a:cubicBezTo>
                  <a:pt x="6799573" y="1076188"/>
                  <a:pt x="6770103" y="1058019"/>
                  <a:pt x="6766420" y="1039851"/>
                </a:cubicBezTo>
                <a:cubicBezTo>
                  <a:pt x="6759052" y="1018049"/>
                  <a:pt x="6781154" y="1003514"/>
                  <a:pt x="6814308" y="1003514"/>
                </a:cubicBezTo>
                <a:close/>
                <a:moveTo>
                  <a:pt x="6675696" y="1003514"/>
                </a:moveTo>
                <a:cubicBezTo>
                  <a:pt x="6708589" y="1003514"/>
                  <a:pt x="6734172" y="1018049"/>
                  <a:pt x="6741481" y="1039851"/>
                </a:cubicBezTo>
                <a:cubicBezTo>
                  <a:pt x="6745136" y="1058019"/>
                  <a:pt x="6723208" y="1076188"/>
                  <a:pt x="6690315" y="1076188"/>
                </a:cubicBezTo>
                <a:cubicBezTo>
                  <a:pt x="6661077" y="1076188"/>
                  <a:pt x="6631839" y="1058019"/>
                  <a:pt x="6628184" y="1039851"/>
                </a:cubicBezTo>
                <a:cubicBezTo>
                  <a:pt x="6624529" y="1018049"/>
                  <a:pt x="6646458" y="1003514"/>
                  <a:pt x="6675696" y="1003514"/>
                </a:cubicBezTo>
                <a:close/>
                <a:moveTo>
                  <a:pt x="6540188" y="1003514"/>
                </a:moveTo>
                <a:cubicBezTo>
                  <a:pt x="6569426" y="1003514"/>
                  <a:pt x="6598664" y="1018049"/>
                  <a:pt x="6602318" y="1039851"/>
                </a:cubicBezTo>
                <a:cubicBezTo>
                  <a:pt x="6605973" y="1058019"/>
                  <a:pt x="6584045" y="1076188"/>
                  <a:pt x="6554807" y="1076188"/>
                </a:cubicBezTo>
                <a:cubicBezTo>
                  <a:pt x="6521914" y="1076188"/>
                  <a:pt x="6492676" y="1058019"/>
                  <a:pt x="6489021" y="1039851"/>
                </a:cubicBezTo>
                <a:cubicBezTo>
                  <a:pt x="6485366" y="1018049"/>
                  <a:pt x="6507295" y="1003514"/>
                  <a:pt x="6540188" y="1003514"/>
                </a:cubicBezTo>
                <a:close/>
                <a:moveTo>
                  <a:pt x="6264957" y="1003514"/>
                </a:moveTo>
                <a:cubicBezTo>
                  <a:pt x="6294195" y="1003514"/>
                  <a:pt x="6323433" y="1018049"/>
                  <a:pt x="6327087" y="1039851"/>
                </a:cubicBezTo>
                <a:cubicBezTo>
                  <a:pt x="6330742" y="1058019"/>
                  <a:pt x="6305159" y="1076188"/>
                  <a:pt x="6275921" y="1076188"/>
                </a:cubicBezTo>
                <a:cubicBezTo>
                  <a:pt x="6243028" y="1076188"/>
                  <a:pt x="6217445" y="1058019"/>
                  <a:pt x="6213790" y="1039851"/>
                </a:cubicBezTo>
                <a:cubicBezTo>
                  <a:pt x="6210135" y="1018049"/>
                  <a:pt x="6232064" y="1003514"/>
                  <a:pt x="6264957" y="1003514"/>
                </a:cubicBezTo>
                <a:close/>
                <a:moveTo>
                  <a:pt x="6127342" y="1003514"/>
                </a:moveTo>
                <a:cubicBezTo>
                  <a:pt x="6160234" y="1003514"/>
                  <a:pt x="6185818" y="1018049"/>
                  <a:pt x="6189472" y="1039851"/>
                </a:cubicBezTo>
                <a:cubicBezTo>
                  <a:pt x="6193127" y="1058019"/>
                  <a:pt x="6167544" y="1076188"/>
                  <a:pt x="6138306" y="1076188"/>
                </a:cubicBezTo>
                <a:cubicBezTo>
                  <a:pt x="6105413" y="1076188"/>
                  <a:pt x="6079830" y="1058019"/>
                  <a:pt x="6076175" y="1039851"/>
                </a:cubicBezTo>
                <a:cubicBezTo>
                  <a:pt x="6072520" y="1018049"/>
                  <a:pt x="6098104" y="1003514"/>
                  <a:pt x="6127342" y="1003514"/>
                </a:cubicBezTo>
                <a:close/>
                <a:moveTo>
                  <a:pt x="5991535" y="1003514"/>
                </a:moveTo>
                <a:cubicBezTo>
                  <a:pt x="6020914" y="1003514"/>
                  <a:pt x="6050293" y="1018049"/>
                  <a:pt x="6050293" y="1039851"/>
                </a:cubicBezTo>
                <a:cubicBezTo>
                  <a:pt x="6053965" y="1058019"/>
                  <a:pt x="6031931" y="1076188"/>
                  <a:pt x="5998880" y="1076188"/>
                </a:cubicBezTo>
                <a:cubicBezTo>
                  <a:pt x="5969501" y="1076188"/>
                  <a:pt x="5940123" y="1058019"/>
                  <a:pt x="5940123" y="1039851"/>
                </a:cubicBezTo>
                <a:cubicBezTo>
                  <a:pt x="5936450" y="1018049"/>
                  <a:pt x="5958484" y="1003514"/>
                  <a:pt x="5991535" y="1003514"/>
                </a:cubicBezTo>
                <a:close/>
                <a:moveTo>
                  <a:pt x="5852374" y="1003514"/>
                </a:moveTo>
                <a:cubicBezTo>
                  <a:pt x="5885425" y="1003514"/>
                  <a:pt x="5911132" y="1018049"/>
                  <a:pt x="5914804" y="1039851"/>
                </a:cubicBezTo>
                <a:cubicBezTo>
                  <a:pt x="5914804" y="1058019"/>
                  <a:pt x="5892770" y="1076188"/>
                  <a:pt x="5859719" y="1076188"/>
                </a:cubicBezTo>
                <a:cubicBezTo>
                  <a:pt x="5830340" y="1076188"/>
                  <a:pt x="5800962" y="1058019"/>
                  <a:pt x="5800962" y="1039851"/>
                </a:cubicBezTo>
                <a:cubicBezTo>
                  <a:pt x="5797289" y="1018049"/>
                  <a:pt x="5822996" y="1003514"/>
                  <a:pt x="5852374" y="1003514"/>
                </a:cubicBezTo>
                <a:close/>
                <a:moveTo>
                  <a:pt x="5717383" y="1003514"/>
                </a:moveTo>
                <a:cubicBezTo>
                  <a:pt x="5746513" y="1003514"/>
                  <a:pt x="5772001" y="1018049"/>
                  <a:pt x="5775642" y="1039851"/>
                </a:cubicBezTo>
                <a:cubicBezTo>
                  <a:pt x="5775642" y="1058019"/>
                  <a:pt x="5753795" y="1076188"/>
                  <a:pt x="5721024" y="1076188"/>
                </a:cubicBezTo>
                <a:cubicBezTo>
                  <a:pt x="5691895" y="1076188"/>
                  <a:pt x="5666406" y="1058019"/>
                  <a:pt x="5662765" y="1039851"/>
                </a:cubicBezTo>
                <a:cubicBezTo>
                  <a:pt x="5662765" y="1018049"/>
                  <a:pt x="5684612" y="1003514"/>
                  <a:pt x="5717383" y="1003514"/>
                </a:cubicBezTo>
                <a:close/>
                <a:moveTo>
                  <a:pt x="5577963" y="1003514"/>
                </a:moveTo>
                <a:cubicBezTo>
                  <a:pt x="5610579" y="1003514"/>
                  <a:pt x="5635947" y="1018049"/>
                  <a:pt x="5635947" y="1039851"/>
                </a:cubicBezTo>
                <a:cubicBezTo>
                  <a:pt x="5639571" y="1058019"/>
                  <a:pt x="5614203" y="1076188"/>
                  <a:pt x="5581587" y="1076188"/>
                </a:cubicBezTo>
                <a:cubicBezTo>
                  <a:pt x="5552595" y="1076188"/>
                  <a:pt x="5527227" y="1058019"/>
                  <a:pt x="5523603" y="1039851"/>
                </a:cubicBezTo>
                <a:cubicBezTo>
                  <a:pt x="5523603" y="1018049"/>
                  <a:pt x="5548971" y="1003514"/>
                  <a:pt x="5577963" y="1003514"/>
                </a:cubicBezTo>
                <a:close/>
                <a:moveTo>
                  <a:pt x="5442899" y="1003514"/>
                </a:moveTo>
                <a:cubicBezTo>
                  <a:pt x="5472427" y="1003514"/>
                  <a:pt x="5498264" y="1018049"/>
                  <a:pt x="5501955" y="1039851"/>
                </a:cubicBezTo>
                <a:cubicBezTo>
                  <a:pt x="5501955" y="1058019"/>
                  <a:pt x="5476118" y="1076188"/>
                  <a:pt x="5446590" y="1076188"/>
                </a:cubicBezTo>
                <a:cubicBezTo>
                  <a:pt x="5413370" y="1076188"/>
                  <a:pt x="5387533" y="1058019"/>
                  <a:pt x="5387533" y="1039851"/>
                </a:cubicBezTo>
                <a:cubicBezTo>
                  <a:pt x="5387533" y="1018049"/>
                  <a:pt x="5409679" y="1003514"/>
                  <a:pt x="5442899" y="1003514"/>
                </a:cubicBezTo>
                <a:close/>
                <a:moveTo>
                  <a:pt x="4755419" y="1003514"/>
                </a:moveTo>
                <a:cubicBezTo>
                  <a:pt x="4788638" y="1003514"/>
                  <a:pt x="4810784" y="1018049"/>
                  <a:pt x="4810784" y="1039851"/>
                </a:cubicBezTo>
                <a:cubicBezTo>
                  <a:pt x="4810784" y="1058019"/>
                  <a:pt x="4784947" y="1076188"/>
                  <a:pt x="4751728" y="1076188"/>
                </a:cubicBezTo>
                <a:cubicBezTo>
                  <a:pt x="4722199" y="1076188"/>
                  <a:pt x="4696362" y="1058019"/>
                  <a:pt x="4696362" y="1039851"/>
                </a:cubicBezTo>
                <a:cubicBezTo>
                  <a:pt x="4700053" y="1018049"/>
                  <a:pt x="4725891" y="1003514"/>
                  <a:pt x="4755419" y="1003514"/>
                </a:cubicBezTo>
                <a:close/>
                <a:moveTo>
                  <a:pt x="4619631" y="1003514"/>
                </a:moveTo>
                <a:cubicBezTo>
                  <a:pt x="4649010" y="1003514"/>
                  <a:pt x="4674716" y="1018049"/>
                  <a:pt x="4674716" y="1039851"/>
                </a:cubicBezTo>
                <a:cubicBezTo>
                  <a:pt x="4671044" y="1058019"/>
                  <a:pt x="4645337" y="1076188"/>
                  <a:pt x="4612286" y="1076188"/>
                </a:cubicBezTo>
                <a:cubicBezTo>
                  <a:pt x="4582908" y="1076188"/>
                  <a:pt x="4557201" y="1058019"/>
                  <a:pt x="4560874" y="1039851"/>
                </a:cubicBezTo>
                <a:cubicBezTo>
                  <a:pt x="4560874" y="1018049"/>
                  <a:pt x="4590252" y="1003514"/>
                  <a:pt x="4619631" y="1003514"/>
                </a:cubicBezTo>
                <a:close/>
                <a:moveTo>
                  <a:pt x="2565363" y="1003514"/>
                </a:moveTo>
                <a:cubicBezTo>
                  <a:pt x="2594700" y="1003514"/>
                  <a:pt x="2616700" y="1018049"/>
                  <a:pt x="2605698" y="1039851"/>
                </a:cubicBezTo>
                <a:cubicBezTo>
                  <a:pt x="2598365" y="1058019"/>
                  <a:pt x="2569029" y="1076188"/>
                  <a:pt x="2536030" y="1076188"/>
                </a:cubicBezTo>
                <a:cubicBezTo>
                  <a:pt x="2506693" y="1076188"/>
                  <a:pt x="2488361" y="1058019"/>
                  <a:pt x="2495693" y="1039851"/>
                </a:cubicBezTo>
                <a:cubicBezTo>
                  <a:pt x="2503028" y="1018049"/>
                  <a:pt x="2532362" y="1003514"/>
                  <a:pt x="2565363" y="1003514"/>
                </a:cubicBezTo>
                <a:close/>
                <a:moveTo>
                  <a:pt x="2426200" y="1003514"/>
                </a:moveTo>
                <a:cubicBezTo>
                  <a:pt x="2459202" y="1003514"/>
                  <a:pt x="2477535" y="1018049"/>
                  <a:pt x="2470203" y="1039851"/>
                </a:cubicBezTo>
                <a:cubicBezTo>
                  <a:pt x="2462868" y="1058019"/>
                  <a:pt x="2429868" y="1076188"/>
                  <a:pt x="2396867" y="1076188"/>
                </a:cubicBezTo>
                <a:cubicBezTo>
                  <a:pt x="2367531" y="1076188"/>
                  <a:pt x="2349197" y="1058019"/>
                  <a:pt x="2356530" y="1039851"/>
                </a:cubicBezTo>
                <a:cubicBezTo>
                  <a:pt x="2363864" y="1018049"/>
                  <a:pt x="2396867" y="1003514"/>
                  <a:pt x="2426200" y="1003514"/>
                </a:cubicBezTo>
                <a:close/>
                <a:moveTo>
                  <a:pt x="2290705" y="1003514"/>
                </a:moveTo>
                <a:cubicBezTo>
                  <a:pt x="2320039" y="1003514"/>
                  <a:pt x="2338374" y="1018049"/>
                  <a:pt x="2331040" y="1039851"/>
                </a:cubicBezTo>
                <a:cubicBezTo>
                  <a:pt x="2323707" y="1058019"/>
                  <a:pt x="2290705" y="1076188"/>
                  <a:pt x="2261370" y="1076188"/>
                </a:cubicBezTo>
                <a:cubicBezTo>
                  <a:pt x="2228369" y="1076188"/>
                  <a:pt x="2210034" y="1058019"/>
                  <a:pt x="2217367" y="1039851"/>
                </a:cubicBezTo>
                <a:cubicBezTo>
                  <a:pt x="2228369" y="1018049"/>
                  <a:pt x="2257702" y="1003514"/>
                  <a:pt x="2290705" y="1003514"/>
                </a:cubicBezTo>
                <a:close/>
                <a:moveTo>
                  <a:pt x="2151191" y="1003514"/>
                </a:moveTo>
                <a:cubicBezTo>
                  <a:pt x="2184049" y="1003514"/>
                  <a:pt x="2202304" y="1018049"/>
                  <a:pt x="2191351" y="1039851"/>
                </a:cubicBezTo>
                <a:cubicBezTo>
                  <a:pt x="2184049" y="1058019"/>
                  <a:pt x="2151191" y="1076188"/>
                  <a:pt x="2121985" y="1076188"/>
                </a:cubicBezTo>
                <a:cubicBezTo>
                  <a:pt x="2089126" y="1076188"/>
                  <a:pt x="2070871" y="1058019"/>
                  <a:pt x="2081824" y="1039851"/>
                </a:cubicBezTo>
                <a:cubicBezTo>
                  <a:pt x="2089126" y="1018049"/>
                  <a:pt x="2121985" y="1003514"/>
                  <a:pt x="2151191" y="1003514"/>
                </a:cubicBezTo>
                <a:close/>
                <a:moveTo>
                  <a:pt x="2016667" y="1003514"/>
                </a:moveTo>
                <a:cubicBezTo>
                  <a:pt x="2046217" y="1003514"/>
                  <a:pt x="2064686" y="1018049"/>
                  <a:pt x="2057298" y="1039851"/>
                </a:cubicBezTo>
                <a:cubicBezTo>
                  <a:pt x="2046217" y="1058019"/>
                  <a:pt x="2012970" y="1076188"/>
                  <a:pt x="1983422" y="1076188"/>
                </a:cubicBezTo>
                <a:cubicBezTo>
                  <a:pt x="1950177" y="1076188"/>
                  <a:pt x="1931708" y="1058019"/>
                  <a:pt x="1942789" y="1039851"/>
                </a:cubicBezTo>
                <a:cubicBezTo>
                  <a:pt x="1953869" y="1018049"/>
                  <a:pt x="1987115" y="1003514"/>
                  <a:pt x="2016667" y="1003514"/>
                </a:cubicBezTo>
                <a:close/>
                <a:moveTo>
                  <a:pt x="1877502" y="1003514"/>
                </a:moveTo>
                <a:cubicBezTo>
                  <a:pt x="1910362" y="1003514"/>
                  <a:pt x="1928617" y="1018049"/>
                  <a:pt x="1917662" y="1039851"/>
                </a:cubicBezTo>
                <a:cubicBezTo>
                  <a:pt x="1910362" y="1058019"/>
                  <a:pt x="1873851" y="1076188"/>
                  <a:pt x="1844644" y="1076188"/>
                </a:cubicBezTo>
                <a:cubicBezTo>
                  <a:pt x="1811788" y="1076188"/>
                  <a:pt x="1797184" y="1058019"/>
                  <a:pt x="1804485" y="1039851"/>
                </a:cubicBezTo>
                <a:cubicBezTo>
                  <a:pt x="1815437" y="1018049"/>
                  <a:pt x="1848295" y="1003514"/>
                  <a:pt x="1877502" y="1003514"/>
                </a:cubicBezTo>
                <a:close/>
                <a:moveTo>
                  <a:pt x="1607117" y="1003514"/>
                </a:moveTo>
                <a:cubicBezTo>
                  <a:pt x="1636535" y="1003514"/>
                  <a:pt x="1654923" y="1018049"/>
                  <a:pt x="1643891" y="1039851"/>
                </a:cubicBezTo>
                <a:cubicBezTo>
                  <a:pt x="1632858" y="1058019"/>
                  <a:pt x="1599760" y="1076188"/>
                  <a:pt x="1566664" y="1076188"/>
                </a:cubicBezTo>
                <a:cubicBezTo>
                  <a:pt x="1537244" y="1076188"/>
                  <a:pt x="1518855" y="1058019"/>
                  <a:pt x="1529889" y="1039851"/>
                </a:cubicBezTo>
                <a:cubicBezTo>
                  <a:pt x="1540919" y="1018049"/>
                  <a:pt x="1574021" y="1003514"/>
                  <a:pt x="1607117" y="1003514"/>
                </a:cubicBezTo>
                <a:close/>
                <a:moveTo>
                  <a:pt x="1467945" y="1003514"/>
                </a:moveTo>
                <a:cubicBezTo>
                  <a:pt x="1501041" y="1003514"/>
                  <a:pt x="1515752" y="1018049"/>
                  <a:pt x="1504718" y="1039851"/>
                </a:cubicBezTo>
                <a:cubicBezTo>
                  <a:pt x="1493686" y="1058019"/>
                  <a:pt x="1460591" y="1076188"/>
                  <a:pt x="1427490" y="1076188"/>
                </a:cubicBezTo>
                <a:cubicBezTo>
                  <a:pt x="1398074" y="1076188"/>
                  <a:pt x="1379686" y="1058019"/>
                  <a:pt x="1390719" y="1039851"/>
                </a:cubicBezTo>
                <a:cubicBezTo>
                  <a:pt x="1401751" y="1018049"/>
                  <a:pt x="1438525" y="1003514"/>
                  <a:pt x="1467945" y="1003514"/>
                </a:cubicBezTo>
                <a:close/>
                <a:moveTo>
                  <a:pt x="1332785" y="1003514"/>
                </a:moveTo>
                <a:cubicBezTo>
                  <a:pt x="1361992" y="1003514"/>
                  <a:pt x="1376595" y="1018049"/>
                  <a:pt x="1365643" y="1039851"/>
                </a:cubicBezTo>
                <a:cubicBezTo>
                  <a:pt x="1354690" y="1058019"/>
                  <a:pt x="1321832" y="1076188"/>
                  <a:pt x="1288975" y="1076188"/>
                </a:cubicBezTo>
                <a:cubicBezTo>
                  <a:pt x="1259768" y="1076188"/>
                  <a:pt x="1245165" y="1058019"/>
                  <a:pt x="1256117" y="1039851"/>
                </a:cubicBezTo>
                <a:cubicBezTo>
                  <a:pt x="1267070" y="1018049"/>
                  <a:pt x="1299928" y="1003514"/>
                  <a:pt x="1332785" y="1003514"/>
                </a:cubicBezTo>
                <a:close/>
                <a:moveTo>
                  <a:pt x="1193260" y="1003514"/>
                </a:moveTo>
                <a:cubicBezTo>
                  <a:pt x="1225983" y="1003514"/>
                  <a:pt x="1240526" y="1018049"/>
                  <a:pt x="1229618" y="1039851"/>
                </a:cubicBezTo>
                <a:cubicBezTo>
                  <a:pt x="1218711" y="1058019"/>
                  <a:pt x="1182353" y="1076188"/>
                  <a:pt x="1153267" y="1076188"/>
                </a:cubicBezTo>
                <a:cubicBezTo>
                  <a:pt x="1120545" y="1076188"/>
                  <a:pt x="1106002" y="1058019"/>
                  <a:pt x="1116909" y="1039851"/>
                </a:cubicBezTo>
                <a:cubicBezTo>
                  <a:pt x="1127816" y="1018049"/>
                  <a:pt x="1164174" y="1003514"/>
                  <a:pt x="1193260" y="1003514"/>
                </a:cubicBezTo>
                <a:close/>
                <a:moveTo>
                  <a:pt x="1786258" y="910740"/>
                </a:moveTo>
                <a:cubicBezTo>
                  <a:pt x="1815809" y="910740"/>
                  <a:pt x="1834278" y="929295"/>
                  <a:pt x="1823197" y="947849"/>
                </a:cubicBezTo>
                <a:cubicBezTo>
                  <a:pt x="1815809" y="970115"/>
                  <a:pt x="1782564" y="984959"/>
                  <a:pt x="1749320" y="984959"/>
                </a:cubicBezTo>
                <a:cubicBezTo>
                  <a:pt x="1719768" y="984959"/>
                  <a:pt x="1701300" y="970115"/>
                  <a:pt x="1712381" y="947849"/>
                </a:cubicBezTo>
                <a:cubicBezTo>
                  <a:pt x="1723463" y="929295"/>
                  <a:pt x="1756708" y="910740"/>
                  <a:pt x="1786258" y="910740"/>
                </a:cubicBezTo>
                <a:close/>
                <a:moveTo>
                  <a:pt x="8957340" y="910739"/>
                </a:moveTo>
                <a:cubicBezTo>
                  <a:pt x="8986547" y="910739"/>
                  <a:pt x="9019405" y="929294"/>
                  <a:pt x="9030357" y="947848"/>
                </a:cubicBezTo>
                <a:cubicBezTo>
                  <a:pt x="9041310" y="970114"/>
                  <a:pt x="9026707" y="984958"/>
                  <a:pt x="8997500" y="984958"/>
                </a:cubicBezTo>
                <a:cubicBezTo>
                  <a:pt x="8964642" y="984958"/>
                  <a:pt x="8931784" y="970114"/>
                  <a:pt x="8920832" y="947848"/>
                </a:cubicBezTo>
                <a:cubicBezTo>
                  <a:pt x="8909879" y="929294"/>
                  <a:pt x="8928133" y="910739"/>
                  <a:pt x="8957340" y="910739"/>
                </a:cubicBezTo>
                <a:close/>
                <a:moveTo>
                  <a:pt x="8686746" y="910739"/>
                </a:moveTo>
                <a:cubicBezTo>
                  <a:pt x="8715953" y="910739"/>
                  <a:pt x="8748811" y="929294"/>
                  <a:pt x="8759763" y="947848"/>
                </a:cubicBezTo>
                <a:cubicBezTo>
                  <a:pt x="8770716" y="970114"/>
                  <a:pt x="8752462" y="984958"/>
                  <a:pt x="8723255" y="984958"/>
                </a:cubicBezTo>
                <a:cubicBezTo>
                  <a:pt x="8690397" y="984958"/>
                  <a:pt x="8657539" y="970114"/>
                  <a:pt x="8650238" y="947848"/>
                </a:cubicBezTo>
                <a:cubicBezTo>
                  <a:pt x="8639285" y="929294"/>
                  <a:pt x="8657539" y="910739"/>
                  <a:pt x="8686746" y="910739"/>
                </a:cubicBezTo>
                <a:close/>
                <a:moveTo>
                  <a:pt x="8550677" y="910739"/>
                </a:moveTo>
                <a:cubicBezTo>
                  <a:pt x="8579884" y="910739"/>
                  <a:pt x="8612742" y="929294"/>
                  <a:pt x="8623694" y="947848"/>
                </a:cubicBezTo>
                <a:cubicBezTo>
                  <a:pt x="8634647" y="970114"/>
                  <a:pt x="8616393" y="984958"/>
                  <a:pt x="8587186" y="984958"/>
                </a:cubicBezTo>
                <a:cubicBezTo>
                  <a:pt x="8554328" y="984958"/>
                  <a:pt x="8521470" y="970114"/>
                  <a:pt x="8514169" y="947848"/>
                </a:cubicBezTo>
                <a:cubicBezTo>
                  <a:pt x="8503216" y="929294"/>
                  <a:pt x="8521470" y="910739"/>
                  <a:pt x="8550677" y="910739"/>
                </a:cubicBezTo>
                <a:close/>
                <a:moveTo>
                  <a:pt x="8415787" y="910739"/>
                </a:moveTo>
                <a:cubicBezTo>
                  <a:pt x="8444768" y="910739"/>
                  <a:pt x="8477372" y="929294"/>
                  <a:pt x="8488240" y="947848"/>
                </a:cubicBezTo>
                <a:cubicBezTo>
                  <a:pt x="8495485" y="970114"/>
                  <a:pt x="8480994" y="984958"/>
                  <a:pt x="8448391" y="984958"/>
                </a:cubicBezTo>
                <a:cubicBezTo>
                  <a:pt x="8419410" y="984958"/>
                  <a:pt x="8386806" y="970114"/>
                  <a:pt x="8375938" y="947848"/>
                </a:cubicBezTo>
                <a:cubicBezTo>
                  <a:pt x="8368693" y="929294"/>
                  <a:pt x="8386806" y="910739"/>
                  <a:pt x="8415787" y="910739"/>
                </a:cubicBezTo>
                <a:close/>
                <a:moveTo>
                  <a:pt x="8280293" y="910739"/>
                </a:moveTo>
                <a:cubicBezTo>
                  <a:pt x="8309627" y="910739"/>
                  <a:pt x="8342629" y="929294"/>
                  <a:pt x="8349963" y="947848"/>
                </a:cubicBezTo>
                <a:cubicBezTo>
                  <a:pt x="8360963" y="970114"/>
                  <a:pt x="8342629" y="984958"/>
                  <a:pt x="8313294" y="984958"/>
                </a:cubicBezTo>
                <a:cubicBezTo>
                  <a:pt x="8280293" y="984958"/>
                  <a:pt x="8250958" y="970114"/>
                  <a:pt x="8239958" y="947848"/>
                </a:cubicBezTo>
                <a:cubicBezTo>
                  <a:pt x="8232624" y="929294"/>
                  <a:pt x="8250958" y="910739"/>
                  <a:pt x="8280293" y="910739"/>
                </a:cubicBezTo>
                <a:close/>
                <a:moveTo>
                  <a:pt x="8145194" y="910739"/>
                </a:moveTo>
                <a:cubicBezTo>
                  <a:pt x="8174175" y="910739"/>
                  <a:pt x="8206779" y="929294"/>
                  <a:pt x="8214024" y="947848"/>
                </a:cubicBezTo>
                <a:cubicBezTo>
                  <a:pt x="8224892" y="970114"/>
                  <a:pt x="8206779" y="984958"/>
                  <a:pt x="8174175" y="984958"/>
                </a:cubicBezTo>
                <a:cubicBezTo>
                  <a:pt x="8145194" y="984958"/>
                  <a:pt x="8112591" y="970114"/>
                  <a:pt x="8105345" y="947848"/>
                </a:cubicBezTo>
                <a:cubicBezTo>
                  <a:pt x="8098100" y="929294"/>
                  <a:pt x="8116213" y="910739"/>
                  <a:pt x="8145194" y="910739"/>
                </a:cubicBezTo>
                <a:close/>
                <a:moveTo>
                  <a:pt x="8009919" y="910739"/>
                </a:moveTo>
                <a:cubicBezTo>
                  <a:pt x="8039389" y="910739"/>
                  <a:pt x="8072542" y="929294"/>
                  <a:pt x="8079910" y="947848"/>
                </a:cubicBezTo>
                <a:cubicBezTo>
                  <a:pt x="8087277" y="970114"/>
                  <a:pt x="8068858" y="984958"/>
                  <a:pt x="8039389" y="984958"/>
                </a:cubicBezTo>
                <a:cubicBezTo>
                  <a:pt x="8009919" y="984958"/>
                  <a:pt x="7976766" y="970114"/>
                  <a:pt x="7969398" y="947848"/>
                </a:cubicBezTo>
                <a:cubicBezTo>
                  <a:pt x="7962031" y="929294"/>
                  <a:pt x="7980450" y="910739"/>
                  <a:pt x="8009919" y="910739"/>
                </a:cubicBezTo>
                <a:close/>
                <a:moveTo>
                  <a:pt x="7874205" y="910739"/>
                </a:moveTo>
                <a:cubicBezTo>
                  <a:pt x="7903539" y="910739"/>
                  <a:pt x="7936541" y="929294"/>
                  <a:pt x="7943874" y="947848"/>
                </a:cubicBezTo>
                <a:cubicBezTo>
                  <a:pt x="7951208" y="970114"/>
                  <a:pt x="7932874" y="984958"/>
                  <a:pt x="7903539" y="984958"/>
                </a:cubicBezTo>
                <a:cubicBezTo>
                  <a:pt x="7870538" y="984958"/>
                  <a:pt x="7841203" y="970114"/>
                  <a:pt x="7833869" y="947848"/>
                </a:cubicBezTo>
                <a:cubicBezTo>
                  <a:pt x="7822869" y="929294"/>
                  <a:pt x="7844870" y="910739"/>
                  <a:pt x="7874205" y="910739"/>
                </a:cubicBezTo>
                <a:close/>
                <a:moveTo>
                  <a:pt x="7739682" y="910739"/>
                </a:moveTo>
                <a:cubicBezTo>
                  <a:pt x="7769016" y="910739"/>
                  <a:pt x="7802018" y="929294"/>
                  <a:pt x="7809351" y="947848"/>
                </a:cubicBezTo>
                <a:cubicBezTo>
                  <a:pt x="7816685" y="970114"/>
                  <a:pt x="7798351" y="984958"/>
                  <a:pt x="7765349" y="984958"/>
                </a:cubicBezTo>
                <a:cubicBezTo>
                  <a:pt x="7736015" y="984958"/>
                  <a:pt x="7703014" y="970114"/>
                  <a:pt x="7695680" y="947848"/>
                </a:cubicBezTo>
                <a:cubicBezTo>
                  <a:pt x="7688346" y="929294"/>
                  <a:pt x="7710347" y="910739"/>
                  <a:pt x="7739682" y="910739"/>
                </a:cubicBezTo>
                <a:close/>
                <a:moveTo>
                  <a:pt x="7603848" y="910739"/>
                </a:moveTo>
                <a:cubicBezTo>
                  <a:pt x="7633318" y="910739"/>
                  <a:pt x="7666471" y="929294"/>
                  <a:pt x="7673839" y="947848"/>
                </a:cubicBezTo>
                <a:cubicBezTo>
                  <a:pt x="7677522" y="970114"/>
                  <a:pt x="7659104" y="984958"/>
                  <a:pt x="7629634" y="984958"/>
                </a:cubicBezTo>
                <a:cubicBezTo>
                  <a:pt x="7596481" y="984958"/>
                  <a:pt x="7567011" y="970114"/>
                  <a:pt x="7559644" y="947848"/>
                </a:cubicBezTo>
                <a:cubicBezTo>
                  <a:pt x="7552276" y="929294"/>
                  <a:pt x="7574378" y="910739"/>
                  <a:pt x="7603848" y="910739"/>
                </a:cubicBezTo>
                <a:close/>
                <a:moveTo>
                  <a:pt x="7468689" y="910739"/>
                </a:moveTo>
                <a:cubicBezTo>
                  <a:pt x="7497794" y="910739"/>
                  <a:pt x="7526900" y="929294"/>
                  <a:pt x="7534177" y="947848"/>
                </a:cubicBezTo>
                <a:cubicBezTo>
                  <a:pt x="7541453" y="970114"/>
                  <a:pt x="7523262" y="984958"/>
                  <a:pt x="7490518" y="984958"/>
                </a:cubicBezTo>
                <a:cubicBezTo>
                  <a:pt x="7461412" y="984958"/>
                  <a:pt x="7432306" y="970114"/>
                  <a:pt x="7425030" y="947848"/>
                </a:cubicBezTo>
                <a:cubicBezTo>
                  <a:pt x="7417753" y="929294"/>
                  <a:pt x="7439583" y="910739"/>
                  <a:pt x="7468689" y="910739"/>
                </a:cubicBezTo>
                <a:close/>
                <a:moveTo>
                  <a:pt x="7333254" y="910739"/>
                </a:moveTo>
                <a:cubicBezTo>
                  <a:pt x="7362724" y="910739"/>
                  <a:pt x="7392193" y="929294"/>
                  <a:pt x="7399561" y="947848"/>
                </a:cubicBezTo>
                <a:cubicBezTo>
                  <a:pt x="7406928" y="970114"/>
                  <a:pt x="7384826" y="984958"/>
                  <a:pt x="7355356" y="984958"/>
                </a:cubicBezTo>
                <a:cubicBezTo>
                  <a:pt x="7325887" y="984958"/>
                  <a:pt x="7292733" y="970114"/>
                  <a:pt x="7289050" y="947848"/>
                </a:cubicBezTo>
                <a:cubicBezTo>
                  <a:pt x="7281682" y="929294"/>
                  <a:pt x="7303784" y="910739"/>
                  <a:pt x="7333254" y="910739"/>
                </a:cubicBezTo>
                <a:close/>
                <a:moveTo>
                  <a:pt x="7198097" y="910739"/>
                </a:moveTo>
                <a:cubicBezTo>
                  <a:pt x="7227202" y="910739"/>
                  <a:pt x="7256308" y="929294"/>
                  <a:pt x="7263585" y="947848"/>
                </a:cubicBezTo>
                <a:cubicBezTo>
                  <a:pt x="7270861" y="970114"/>
                  <a:pt x="7249032" y="984958"/>
                  <a:pt x="7219926" y="984958"/>
                </a:cubicBezTo>
                <a:cubicBezTo>
                  <a:pt x="7187182" y="984958"/>
                  <a:pt x="7158076" y="970114"/>
                  <a:pt x="7154438" y="947848"/>
                </a:cubicBezTo>
                <a:cubicBezTo>
                  <a:pt x="7147161" y="929294"/>
                  <a:pt x="7168991" y="910739"/>
                  <a:pt x="7198097" y="910739"/>
                </a:cubicBezTo>
                <a:close/>
                <a:moveTo>
                  <a:pt x="7062257" y="910739"/>
                </a:moveTo>
                <a:cubicBezTo>
                  <a:pt x="7091495" y="910739"/>
                  <a:pt x="7120733" y="929294"/>
                  <a:pt x="7128042" y="947848"/>
                </a:cubicBezTo>
                <a:cubicBezTo>
                  <a:pt x="7131697" y="970114"/>
                  <a:pt x="7113423" y="984958"/>
                  <a:pt x="7080531" y="984958"/>
                </a:cubicBezTo>
                <a:cubicBezTo>
                  <a:pt x="7051293" y="984958"/>
                  <a:pt x="7022055" y="970114"/>
                  <a:pt x="7014745" y="947848"/>
                </a:cubicBezTo>
                <a:cubicBezTo>
                  <a:pt x="7011090" y="929294"/>
                  <a:pt x="7033019" y="910739"/>
                  <a:pt x="7062257" y="910739"/>
                </a:cubicBezTo>
                <a:close/>
                <a:moveTo>
                  <a:pt x="6927733" y="910739"/>
                </a:moveTo>
                <a:cubicBezTo>
                  <a:pt x="6956971" y="910739"/>
                  <a:pt x="6986209" y="929294"/>
                  <a:pt x="6993518" y="947848"/>
                </a:cubicBezTo>
                <a:cubicBezTo>
                  <a:pt x="6997173" y="970114"/>
                  <a:pt x="6975245" y="984958"/>
                  <a:pt x="6946007" y="984958"/>
                </a:cubicBezTo>
                <a:cubicBezTo>
                  <a:pt x="6913114" y="984958"/>
                  <a:pt x="6887531" y="970114"/>
                  <a:pt x="6880221" y="947848"/>
                </a:cubicBezTo>
                <a:cubicBezTo>
                  <a:pt x="6876566" y="929294"/>
                  <a:pt x="6898495" y="910739"/>
                  <a:pt x="6927733" y="910739"/>
                </a:cubicBezTo>
                <a:close/>
                <a:moveTo>
                  <a:pt x="6791664" y="910739"/>
                </a:moveTo>
                <a:cubicBezTo>
                  <a:pt x="6820902" y="910739"/>
                  <a:pt x="6850140" y="929294"/>
                  <a:pt x="6853795" y="947848"/>
                </a:cubicBezTo>
                <a:cubicBezTo>
                  <a:pt x="6861104" y="970114"/>
                  <a:pt x="6839176" y="984958"/>
                  <a:pt x="6809938" y="984958"/>
                </a:cubicBezTo>
                <a:cubicBezTo>
                  <a:pt x="6777045" y="984958"/>
                  <a:pt x="6747807" y="970114"/>
                  <a:pt x="6744152" y="947848"/>
                </a:cubicBezTo>
                <a:cubicBezTo>
                  <a:pt x="6740497" y="929294"/>
                  <a:pt x="6762426" y="910739"/>
                  <a:pt x="6791664" y="910739"/>
                </a:cubicBezTo>
                <a:close/>
                <a:moveTo>
                  <a:pt x="6657387" y="910739"/>
                </a:moveTo>
                <a:cubicBezTo>
                  <a:pt x="6686766" y="910739"/>
                  <a:pt x="6716145" y="929294"/>
                  <a:pt x="6719817" y="947848"/>
                </a:cubicBezTo>
                <a:cubicBezTo>
                  <a:pt x="6723489" y="970114"/>
                  <a:pt x="6705128" y="984958"/>
                  <a:pt x="6672076" y="984958"/>
                </a:cubicBezTo>
                <a:cubicBezTo>
                  <a:pt x="6642698" y="984958"/>
                  <a:pt x="6613319" y="970114"/>
                  <a:pt x="6609647" y="947848"/>
                </a:cubicBezTo>
                <a:cubicBezTo>
                  <a:pt x="6605974" y="929294"/>
                  <a:pt x="6628008" y="910739"/>
                  <a:pt x="6657387" y="910739"/>
                </a:cubicBezTo>
                <a:close/>
                <a:moveTo>
                  <a:pt x="6521318" y="910739"/>
                </a:moveTo>
                <a:cubicBezTo>
                  <a:pt x="6550697" y="910739"/>
                  <a:pt x="6580076" y="929294"/>
                  <a:pt x="6583748" y="947848"/>
                </a:cubicBezTo>
                <a:cubicBezTo>
                  <a:pt x="6587420" y="970114"/>
                  <a:pt x="6565386" y="984958"/>
                  <a:pt x="6536007" y="984958"/>
                </a:cubicBezTo>
                <a:cubicBezTo>
                  <a:pt x="6502956" y="984958"/>
                  <a:pt x="6477250" y="970114"/>
                  <a:pt x="6473578" y="947848"/>
                </a:cubicBezTo>
                <a:cubicBezTo>
                  <a:pt x="6469905" y="929294"/>
                  <a:pt x="6491939" y="910739"/>
                  <a:pt x="6521318" y="910739"/>
                </a:cubicBezTo>
                <a:close/>
                <a:moveTo>
                  <a:pt x="6386794" y="910739"/>
                </a:moveTo>
                <a:cubicBezTo>
                  <a:pt x="6416173" y="910739"/>
                  <a:pt x="6445552" y="929294"/>
                  <a:pt x="6449224" y="947848"/>
                </a:cubicBezTo>
                <a:cubicBezTo>
                  <a:pt x="6452896" y="970114"/>
                  <a:pt x="6430862" y="984958"/>
                  <a:pt x="6397811" y="984958"/>
                </a:cubicBezTo>
                <a:cubicBezTo>
                  <a:pt x="6368432" y="984958"/>
                  <a:pt x="6339054" y="970114"/>
                  <a:pt x="6335381" y="947848"/>
                </a:cubicBezTo>
                <a:cubicBezTo>
                  <a:pt x="6335381" y="929294"/>
                  <a:pt x="6357415" y="910739"/>
                  <a:pt x="6386794" y="910739"/>
                </a:cubicBezTo>
                <a:close/>
                <a:moveTo>
                  <a:pt x="6115235" y="910739"/>
                </a:moveTo>
                <a:cubicBezTo>
                  <a:pt x="6144614" y="910739"/>
                  <a:pt x="6173993" y="929294"/>
                  <a:pt x="6173993" y="947848"/>
                </a:cubicBezTo>
                <a:cubicBezTo>
                  <a:pt x="6177665" y="970114"/>
                  <a:pt x="6155631" y="984958"/>
                  <a:pt x="6126252" y="984958"/>
                </a:cubicBezTo>
                <a:cubicBezTo>
                  <a:pt x="6093201" y="984958"/>
                  <a:pt x="6067495" y="970114"/>
                  <a:pt x="6063823" y="947848"/>
                </a:cubicBezTo>
                <a:cubicBezTo>
                  <a:pt x="6060150" y="929294"/>
                  <a:pt x="6085857" y="910739"/>
                  <a:pt x="6115235" y="910739"/>
                </a:cubicBezTo>
                <a:close/>
                <a:moveTo>
                  <a:pt x="5574330" y="910739"/>
                </a:moveTo>
                <a:cubicBezTo>
                  <a:pt x="5603858" y="910739"/>
                  <a:pt x="5629695" y="929294"/>
                  <a:pt x="5633386" y="947848"/>
                </a:cubicBezTo>
                <a:cubicBezTo>
                  <a:pt x="5633386" y="970114"/>
                  <a:pt x="5607549" y="984958"/>
                  <a:pt x="5578021" y="984958"/>
                </a:cubicBezTo>
                <a:cubicBezTo>
                  <a:pt x="5548493" y="984958"/>
                  <a:pt x="5522655" y="970114"/>
                  <a:pt x="5518964" y="947848"/>
                </a:cubicBezTo>
                <a:cubicBezTo>
                  <a:pt x="5518964" y="929294"/>
                  <a:pt x="5544801" y="910739"/>
                  <a:pt x="5574330" y="910739"/>
                </a:cubicBezTo>
                <a:close/>
                <a:moveTo>
                  <a:pt x="5439058" y="910739"/>
                </a:moveTo>
                <a:cubicBezTo>
                  <a:pt x="5468188" y="910739"/>
                  <a:pt x="5493676" y="929294"/>
                  <a:pt x="5493676" y="947848"/>
                </a:cubicBezTo>
                <a:cubicBezTo>
                  <a:pt x="5497317" y="970114"/>
                  <a:pt x="5471829" y="984958"/>
                  <a:pt x="5442699" y="984958"/>
                </a:cubicBezTo>
                <a:cubicBezTo>
                  <a:pt x="5409929" y="984958"/>
                  <a:pt x="5384440" y="970114"/>
                  <a:pt x="5384440" y="947848"/>
                </a:cubicBezTo>
                <a:cubicBezTo>
                  <a:pt x="5384440" y="929294"/>
                  <a:pt x="5409929" y="910739"/>
                  <a:pt x="5439058" y="910739"/>
                </a:cubicBezTo>
                <a:close/>
                <a:moveTo>
                  <a:pt x="5303263" y="910739"/>
                </a:moveTo>
                <a:cubicBezTo>
                  <a:pt x="5332539" y="910739"/>
                  <a:pt x="5358155" y="929294"/>
                  <a:pt x="5358155" y="947848"/>
                </a:cubicBezTo>
                <a:cubicBezTo>
                  <a:pt x="5358155" y="970114"/>
                  <a:pt x="5336198" y="984958"/>
                  <a:pt x="5303263" y="984958"/>
                </a:cubicBezTo>
                <a:cubicBezTo>
                  <a:pt x="5273988" y="984958"/>
                  <a:pt x="5248371" y="970114"/>
                  <a:pt x="5248371" y="947848"/>
                </a:cubicBezTo>
                <a:cubicBezTo>
                  <a:pt x="5248371" y="929294"/>
                  <a:pt x="5273988" y="910739"/>
                  <a:pt x="5303263" y="910739"/>
                </a:cubicBezTo>
                <a:close/>
                <a:moveTo>
                  <a:pt x="5168740" y="910739"/>
                </a:moveTo>
                <a:cubicBezTo>
                  <a:pt x="5198016" y="910739"/>
                  <a:pt x="5223632" y="929294"/>
                  <a:pt x="5223632" y="947848"/>
                </a:cubicBezTo>
                <a:cubicBezTo>
                  <a:pt x="5223632" y="970114"/>
                  <a:pt x="5198016" y="984958"/>
                  <a:pt x="5168740" y="984958"/>
                </a:cubicBezTo>
                <a:cubicBezTo>
                  <a:pt x="5135805" y="984958"/>
                  <a:pt x="5113848" y="970114"/>
                  <a:pt x="5113848" y="947848"/>
                </a:cubicBezTo>
                <a:cubicBezTo>
                  <a:pt x="5113848" y="929294"/>
                  <a:pt x="5139465" y="910739"/>
                  <a:pt x="5168740" y="910739"/>
                </a:cubicBezTo>
                <a:close/>
                <a:moveTo>
                  <a:pt x="5032945" y="910739"/>
                </a:moveTo>
                <a:cubicBezTo>
                  <a:pt x="5062075" y="910739"/>
                  <a:pt x="5087563" y="929294"/>
                  <a:pt x="5087563" y="947848"/>
                </a:cubicBezTo>
                <a:cubicBezTo>
                  <a:pt x="5087563" y="970114"/>
                  <a:pt x="5062075" y="984958"/>
                  <a:pt x="5029304" y="984958"/>
                </a:cubicBezTo>
                <a:cubicBezTo>
                  <a:pt x="5000175" y="984958"/>
                  <a:pt x="4974686" y="970114"/>
                  <a:pt x="4978327" y="947848"/>
                </a:cubicBezTo>
                <a:cubicBezTo>
                  <a:pt x="4978327" y="929294"/>
                  <a:pt x="5003816" y="910739"/>
                  <a:pt x="5032945" y="910739"/>
                </a:cubicBezTo>
                <a:close/>
                <a:moveTo>
                  <a:pt x="4898421" y="910739"/>
                </a:moveTo>
                <a:cubicBezTo>
                  <a:pt x="4927551" y="910739"/>
                  <a:pt x="4953039" y="929294"/>
                  <a:pt x="4953039" y="947848"/>
                </a:cubicBezTo>
                <a:cubicBezTo>
                  <a:pt x="4949398" y="970114"/>
                  <a:pt x="4927551" y="984958"/>
                  <a:pt x="4894780" y="984958"/>
                </a:cubicBezTo>
                <a:cubicBezTo>
                  <a:pt x="4865651" y="984958"/>
                  <a:pt x="4840162" y="970114"/>
                  <a:pt x="4840162" y="947848"/>
                </a:cubicBezTo>
                <a:cubicBezTo>
                  <a:pt x="4843803" y="929294"/>
                  <a:pt x="4869292" y="910739"/>
                  <a:pt x="4898421" y="910739"/>
                </a:cubicBezTo>
                <a:close/>
                <a:moveTo>
                  <a:pt x="4762352" y="910739"/>
                </a:moveTo>
                <a:cubicBezTo>
                  <a:pt x="4791482" y="910739"/>
                  <a:pt x="4816970" y="929294"/>
                  <a:pt x="4813329" y="947848"/>
                </a:cubicBezTo>
                <a:cubicBezTo>
                  <a:pt x="4813329" y="970114"/>
                  <a:pt x="4787841" y="984958"/>
                  <a:pt x="4758711" y="984958"/>
                </a:cubicBezTo>
                <a:cubicBezTo>
                  <a:pt x="4725940" y="984958"/>
                  <a:pt x="4704093" y="970114"/>
                  <a:pt x="4704093" y="947848"/>
                </a:cubicBezTo>
                <a:cubicBezTo>
                  <a:pt x="4704093" y="929294"/>
                  <a:pt x="4733223" y="910739"/>
                  <a:pt x="4762352" y="910739"/>
                </a:cubicBezTo>
                <a:close/>
                <a:moveTo>
                  <a:pt x="4627361" y="910739"/>
                </a:moveTo>
                <a:cubicBezTo>
                  <a:pt x="4656740" y="910739"/>
                  <a:pt x="4682446" y="929294"/>
                  <a:pt x="4678774" y="947848"/>
                </a:cubicBezTo>
                <a:cubicBezTo>
                  <a:pt x="4678774" y="970114"/>
                  <a:pt x="4653067" y="984958"/>
                  <a:pt x="4620016" y="984958"/>
                </a:cubicBezTo>
                <a:cubicBezTo>
                  <a:pt x="4590638" y="984958"/>
                  <a:pt x="4564931" y="970114"/>
                  <a:pt x="4568604" y="947848"/>
                </a:cubicBezTo>
                <a:cubicBezTo>
                  <a:pt x="4568604" y="929294"/>
                  <a:pt x="4597982" y="910739"/>
                  <a:pt x="4627361" y="910739"/>
                </a:cubicBezTo>
                <a:close/>
                <a:moveTo>
                  <a:pt x="2733307" y="910739"/>
                </a:moveTo>
                <a:cubicBezTo>
                  <a:pt x="2762413" y="910739"/>
                  <a:pt x="2780605" y="929294"/>
                  <a:pt x="2776966" y="947848"/>
                </a:cubicBezTo>
                <a:cubicBezTo>
                  <a:pt x="2769688" y="970114"/>
                  <a:pt x="2736946" y="984958"/>
                  <a:pt x="2707839" y="984958"/>
                </a:cubicBezTo>
                <a:cubicBezTo>
                  <a:pt x="2675095" y="984958"/>
                  <a:pt x="2656902" y="970114"/>
                  <a:pt x="2664178" y="947848"/>
                </a:cubicBezTo>
                <a:cubicBezTo>
                  <a:pt x="2671457" y="929294"/>
                  <a:pt x="2704200" y="910739"/>
                  <a:pt x="2733307" y="910739"/>
                </a:cubicBezTo>
                <a:close/>
                <a:moveTo>
                  <a:pt x="2598191" y="910739"/>
                </a:moveTo>
                <a:cubicBezTo>
                  <a:pt x="2627661" y="910739"/>
                  <a:pt x="2646078" y="929294"/>
                  <a:pt x="2638710" y="947848"/>
                </a:cubicBezTo>
                <a:cubicBezTo>
                  <a:pt x="2631341" y="970114"/>
                  <a:pt x="2601873" y="984958"/>
                  <a:pt x="2572403" y="984958"/>
                </a:cubicBezTo>
                <a:cubicBezTo>
                  <a:pt x="2539251" y="984958"/>
                  <a:pt x="2520831" y="970114"/>
                  <a:pt x="2528198" y="947848"/>
                </a:cubicBezTo>
                <a:cubicBezTo>
                  <a:pt x="2535566" y="929294"/>
                  <a:pt x="2568720" y="910739"/>
                  <a:pt x="2598191" y="910739"/>
                </a:cubicBezTo>
                <a:close/>
                <a:moveTo>
                  <a:pt x="2462711" y="910739"/>
                </a:moveTo>
                <a:cubicBezTo>
                  <a:pt x="2491816" y="910739"/>
                  <a:pt x="2510009" y="929294"/>
                  <a:pt x="2502731" y="947848"/>
                </a:cubicBezTo>
                <a:cubicBezTo>
                  <a:pt x="2495455" y="970114"/>
                  <a:pt x="2466348" y="984958"/>
                  <a:pt x="2433605" y="984958"/>
                </a:cubicBezTo>
                <a:cubicBezTo>
                  <a:pt x="2404498" y="984958"/>
                  <a:pt x="2386308" y="970114"/>
                  <a:pt x="2393582" y="947848"/>
                </a:cubicBezTo>
                <a:cubicBezTo>
                  <a:pt x="2400858" y="929294"/>
                  <a:pt x="2433605" y="910739"/>
                  <a:pt x="2462711" y="910739"/>
                </a:cubicBezTo>
                <a:close/>
                <a:moveTo>
                  <a:pt x="2327814" y="910739"/>
                </a:moveTo>
                <a:cubicBezTo>
                  <a:pt x="2357148" y="910739"/>
                  <a:pt x="2375484" y="929294"/>
                  <a:pt x="2368148" y="947848"/>
                </a:cubicBezTo>
                <a:cubicBezTo>
                  <a:pt x="2360816" y="970114"/>
                  <a:pt x="2327814" y="984958"/>
                  <a:pt x="2298479" y="984958"/>
                </a:cubicBezTo>
                <a:cubicBezTo>
                  <a:pt x="2265478" y="984958"/>
                  <a:pt x="2247145" y="970114"/>
                  <a:pt x="2258146" y="947848"/>
                </a:cubicBezTo>
                <a:cubicBezTo>
                  <a:pt x="2265478" y="929294"/>
                  <a:pt x="2298479" y="910739"/>
                  <a:pt x="2327814" y="910739"/>
                </a:cubicBezTo>
                <a:close/>
                <a:moveTo>
                  <a:pt x="2191744" y="910739"/>
                </a:moveTo>
                <a:cubicBezTo>
                  <a:pt x="2221078" y="910739"/>
                  <a:pt x="2239414" y="929294"/>
                  <a:pt x="2232079" y="947848"/>
                </a:cubicBezTo>
                <a:cubicBezTo>
                  <a:pt x="2221078" y="970114"/>
                  <a:pt x="2191744" y="984958"/>
                  <a:pt x="2158741" y="984958"/>
                </a:cubicBezTo>
                <a:cubicBezTo>
                  <a:pt x="2129407" y="984958"/>
                  <a:pt x="2111072" y="970114"/>
                  <a:pt x="2118410" y="947848"/>
                </a:cubicBezTo>
                <a:cubicBezTo>
                  <a:pt x="2129407" y="929294"/>
                  <a:pt x="2162409" y="910739"/>
                  <a:pt x="2191744" y="910739"/>
                </a:cubicBezTo>
                <a:close/>
                <a:moveTo>
                  <a:pt x="2057220" y="910739"/>
                </a:moveTo>
                <a:cubicBezTo>
                  <a:pt x="2086553" y="910739"/>
                  <a:pt x="2104888" y="929294"/>
                  <a:pt x="2097555" y="947848"/>
                </a:cubicBezTo>
                <a:cubicBezTo>
                  <a:pt x="2086553" y="970114"/>
                  <a:pt x="2053552" y="984958"/>
                  <a:pt x="2024218" y="984958"/>
                </a:cubicBezTo>
                <a:cubicBezTo>
                  <a:pt x="1994883" y="984958"/>
                  <a:pt x="1976550" y="970114"/>
                  <a:pt x="1983882" y="947848"/>
                </a:cubicBezTo>
                <a:cubicBezTo>
                  <a:pt x="1994883" y="929294"/>
                  <a:pt x="2027885" y="910739"/>
                  <a:pt x="2057220" y="910739"/>
                </a:cubicBezTo>
                <a:close/>
                <a:moveTo>
                  <a:pt x="1921357" y="910739"/>
                </a:moveTo>
                <a:cubicBezTo>
                  <a:pt x="1950564" y="910739"/>
                  <a:pt x="1968818" y="929294"/>
                  <a:pt x="1957866" y="947848"/>
                </a:cubicBezTo>
                <a:cubicBezTo>
                  <a:pt x="1950564" y="970114"/>
                  <a:pt x="1917704" y="984958"/>
                  <a:pt x="1888498" y="984958"/>
                </a:cubicBezTo>
                <a:cubicBezTo>
                  <a:pt x="1855639" y="984958"/>
                  <a:pt x="1837385" y="970114"/>
                  <a:pt x="1848339" y="947848"/>
                </a:cubicBezTo>
                <a:cubicBezTo>
                  <a:pt x="1859292" y="929294"/>
                  <a:pt x="1892151" y="910739"/>
                  <a:pt x="1921357" y="910739"/>
                </a:cubicBezTo>
                <a:close/>
                <a:moveTo>
                  <a:pt x="1650759" y="910739"/>
                </a:moveTo>
                <a:cubicBezTo>
                  <a:pt x="1679966" y="910739"/>
                  <a:pt x="1698222" y="929294"/>
                  <a:pt x="1687269" y="947848"/>
                </a:cubicBezTo>
                <a:cubicBezTo>
                  <a:pt x="1676314" y="970114"/>
                  <a:pt x="1643456" y="984958"/>
                  <a:pt x="1614251" y="984958"/>
                </a:cubicBezTo>
                <a:cubicBezTo>
                  <a:pt x="1581393" y="984958"/>
                  <a:pt x="1566790" y="970114"/>
                  <a:pt x="1577743" y="947848"/>
                </a:cubicBezTo>
                <a:cubicBezTo>
                  <a:pt x="1588695" y="929294"/>
                  <a:pt x="1621554" y="910739"/>
                  <a:pt x="1650759" y="910739"/>
                </a:cubicBezTo>
                <a:close/>
                <a:moveTo>
                  <a:pt x="1515668" y="910739"/>
                </a:moveTo>
                <a:cubicBezTo>
                  <a:pt x="1545217" y="910739"/>
                  <a:pt x="1563692" y="929294"/>
                  <a:pt x="1552608" y="947848"/>
                </a:cubicBezTo>
                <a:cubicBezTo>
                  <a:pt x="1541525" y="970114"/>
                  <a:pt x="1508280" y="984958"/>
                  <a:pt x="1475035" y="984958"/>
                </a:cubicBezTo>
                <a:cubicBezTo>
                  <a:pt x="1445487" y="984958"/>
                  <a:pt x="1430710" y="970114"/>
                  <a:pt x="1438095" y="947848"/>
                </a:cubicBezTo>
                <a:cubicBezTo>
                  <a:pt x="1449180" y="929294"/>
                  <a:pt x="1486118" y="910739"/>
                  <a:pt x="1515668" y="910739"/>
                </a:cubicBezTo>
                <a:close/>
                <a:moveTo>
                  <a:pt x="1380356" y="910739"/>
                </a:moveTo>
                <a:cubicBezTo>
                  <a:pt x="1409443" y="910739"/>
                  <a:pt x="1427618" y="929294"/>
                  <a:pt x="1416710" y="947848"/>
                </a:cubicBezTo>
                <a:cubicBezTo>
                  <a:pt x="1405807" y="970114"/>
                  <a:pt x="1369449" y="984958"/>
                  <a:pt x="1340364" y="984958"/>
                </a:cubicBezTo>
                <a:cubicBezTo>
                  <a:pt x="1311277" y="984958"/>
                  <a:pt x="1293098" y="970114"/>
                  <a:pt x="1304005" y="947848"/>
                </a:cubicBezTo>
                <a:cubicBezTo>
                  <a:pt x="1314913" y="929294"/>
                  <a:pt x="1351271" y="910739"/>
                  <a:pt x="1380356" y="910739"/>
                </a:cubicBezTo>
                <a:close/>
                <a:moveTo>
                  <a:pt x="1245290" y="910739"/>
                </a:moveTo>
                <a:cubicBezTo>
                  <a:pt x="1274710" y="910739"/>
                  <a:pt x="1293097" y="929294"/>
                  <a:pt x="1278388" y="947848"/>
                </a:cubicBezTo>
                <a:cubicBezTo>
                  <a:pt x="1267355" y="970114"/>
                  <a:pt x="1234257" y="984958"/>
                  <a:pt x="1204837" y="984958"/>
                </a:cubicBezTo>
                <a:cubicBezTo>
                  <a:pt x="1171737" y="984958"/>
                  <a:pt x="1157028" y="970114"/>
                  <a:pt x="1168061" y="947848"/>
                </a:cubicBezTo>
                <a:cubicBezTo>
                  <a:pt x="1179094" y="929294"/>
                  <a:pt x="1215869" y="910739"/>
                  <a:pt x="1245290" y="910739"/>
                </a:cubicBezTo>
                <a:close/>
                <a:moveTo>
                  <a:pt x="1826812" y="827243"/>
                </a:moveTo>
                <a:cubicBezTo>
                  <a:pt x="1859813" y="827243"/>
                  <a:pt x="1874481" y="841892"/>
                  <a:pt x="1867146" y="860202"/>
                </a:cubicBezTo>
                <a:cubicBezTo>
                  <a:pt x="1856146" y="882175"/>
                  <a:pt x="1823146" y="896824"/>
                  <a:pt x="1793810" y="896824"/>
                </a:cubicBezTo>
                <a:cubicBezTo>
                  <a:pt x="1764475" y="896824"/>
                  <a:pt x="1746141" y="882175"/>
                  <a:pt x="1757141" y="860202"/>
                </a:cubicBezTo>
                <a:cubicBezTo>
                  <a:pt x="1764475" y="841892"/>
                  <a:pt x="1797477" y="827243"/>
                  <a:pt x="1826812" y="827243"/>
                </a:cubicBezTo>
                <a:close/>
                <a:moveTo>
                  <a:pt x="8909406" y="827242"/>
                </a:moveTo>
                <a:cubicBezTo>
                  <a:pt x="8938613" y="827242"/>
                  <a:pt x="8971471" y="841891"/>
                  <a:pt x="8982423" y="860201"/>
                </a:cubicBezTo>
                <a:cubicBezTo>
                  <a:pt x="8993376" y="882174"/>
                  <a:pt x="8978773" y="896823"/>
                  <a:pt x="8949566" y="896823"/>
                </a:cubicBezTo>
                <a:cubicBezTo>
                  <a:pt x="8916708" y="896823"/>
                  <a:pt x="8883850" y="882174"/>
                  <a:pt x="8872898" y="860201"/>
                </a:cubicBezTo>
                <a:cubicBezTo>
                  <a:pt x="8861945" y="841891"/>
                  <a:pt x="8880199" y="827242"/>
                  <a:pt x="8909406" y="827242"/>
                </a:cubicBezTo>
                <a:close/>
                <a:moveTo>
                  <a:pt x="8774517" y="827242"/>
                </a:moveTo>
                <a:cubicBezTo>
                  <a:pt x="8807518" y="827242"/>
                  <a:pt x="8840520" y="841891"/>
                  <a:pt x="8847854" y="860201"/>
                </a:cubicBezTo>
                <a:cubicBezTo>
                  <a:pt x="8858854" y="882174"/>
                  <a:pt x="8844187" y="896823"/>
                  <a:pt x="8814852" y="896823"/>
                </a:cubicBezTo>
                <a:cubicBezTo>
                  <a:pt x="8781851" y="896823"/>
                  <a:pt x="8748849" y="882174"/>
                  <a:pt x="8741515" y="860201"/>
                </a:cubicBezTo>
                <a:cubicBezTo>
                  <a:pt x="8730515" y="841891"/>
                  <a:pt x="8745182" y="827242"/>
                  <a:pt x="8774517" y="827242"/>
                </a:cubicBezTo>
                <a:close/>
                <a:moveTo>
                  <a:pt x="8641905" y="827242"/>
                </a:moveTo>
                <a:cubicBezTo>
                  <a:pt x="8671112" y="827242"/>
                  <a:pt x="8703970" y="841891"/>
                  <a:pt x="8714922" y="860201"/>
                </a:cubicBezTo>
                <a:cubicBezTo>
                  <a:pt x="8725875" y="882174"/>
                  <a:pt x="8707621" y="896823"/>
                  <a:pt x="8678414" y="896823"/>
                </a:cubicBezTo>
                <a:cubicBezTo>
                  <a:pt x="8645556" y="896823"/>
                  <a:pt x="8612698" y="882174"/>
                  <a:pt x="8605397" y="860201"/>
                </a:cubicBezTo>
                <a:cubicBezTo>
                  <a:pt x="8594444" y="841891"/>
                  <a:pt x="8612698" y="827242"/>
                  <a:pt x="8641905" y="827242"/>
                </a:cubicBezTo>
                <a:close/>
                <a:moveTo>
                  <a:pt x="8507016" y="827242"/>
                </a:moveTo>
                <a:cubicBezTo>
                  <a:pt x="8540017" y="827242"/>
                  <a:pt x="8569352" y="841891"/>
                  <a:pt x="8580353" y="860201"/>
                </a:cubicBezTo>
                <a:cubicBezTo>
                  <a:pt x="8591353" y="882174"/>
                  <a:pt x="8573019" y="896823"/>
                  <a:pt x="8543684" y="896823"/>
                </a:cubicBezTo>
                <a:cubicBezTo>
                  <a:pt x="8510683" y="896823"/>
                  <a:pt x="8481348" y="882174"/>
                  <a:pt x="8470348" y="860201"/>
                </a:cubicBezTo>
                <a:cubicBezTo>
                  <a:pt x="8463014" y="841891"/>
                  <a:pt x="8477681" y="827242"/>
                  <a:pt x="8507016" y="827242"/>
                </a:cubicBezTo>
                <a:close/>
                <a:moveTo>
                  <a:pt x="8375585" y="827242"/>
                </a:moveTo>
                <a:cubicBezTo>
                  <a:pt x="8404566" y="827242"/>
                  <a:pt x="8437170" y="841891"/>
                  <a:pt x="8444415" y="860201"/>
                </a:cubicBezTo>
                <a:cubicBezTo>
                  <a:pt x="8455283" y="882174"/>
                  <a:pt x="8437170" y="896823"/>
                  <a:pt x="8408189" y="896823"/>
                </a:cubicBezTo>
                <a:cubicBezTo>
                  <a:pt x="8379208" y="896823"/>
                  <a:pt x="8346604" y="882174"/>
                  <a:pt x="8335736" y="860201"/>
                </a:cubicBezTo>
                <a:cubicBezTo>
                  <a:pt x="8328491" y="841891"/>
                  <a:pt x="8346604" y="827242"/>
                  <a:pt x="8375585" y="827242"/>
                </a:cubicBezTo>
                <a:close/>
                <a:moveTo>
                  <a:pt x="8240090" y="827242"/>
                </a:moveTo>
                <a:cubicBezTo>
                  <a:pt x="8273091" y="827242"/>
                  <a:pt x="8302426" y="841891"/>
                  <a:pt x="8313426" y="860201"/>
                </a:cubicBezTo>
                <a:cubicBezTo>
                  <a:pt x="8320760" y="882174"/>
                  <a:pt x="8302426" y="896823"/>
                  <a:pt x="8273091" y="896823"/>
                </a:cubicBezTo>
                <a:cubicBezTo>
                  <a:pt x="8243757" y="896823"/>
                  <a:pt x="8210755" y="882174"/>
                  <a:pt x="8203421" y="860201"/>
                </a:cubicBezTo>
                <a:cubicBezTo>
                  <a:pt x="8192421" y="841891"/>
                  <a:pt x="8210755" y="827242"/>
                  <a:pt x="8240090" y="827242"/>
                </a:cubicBezTo>
                <a:close/>
                <a:moveTo>
                  <a:pt x="8108287" y="827242"/>
                </a:moveTo>
                <a:cubicBezTo>
                  <a:pt x="8137393" y="827242"/>
                  <a:pt x="8170137" y="841891"/>
                  <a:pt x="8177414" y="860201"/>
                </a:cubicBezTo>
                <a:cubicBezTo>
                  <a:pt x="8184690" y="882174"/>
                  <a:pt x="8166499" y="896823"/>
                  <a:pt x="8137393" y="896823"/>
                </a:cubicBezTo>
                <a:cubicBezTo>
                  <a:pt x="8108287" y="896823"/>
                  <a:pt x="8075543" y="882174"/>
                  <a:pt x="8068266" y="860201"/>
                </a:cubicBezTo>
                <a:cubicBezTo>
                  <a:pt x="8060990" y="841891"/>
                  <a:pt x="8079181" y="827242"/>
                  <a:pt x="8108287" y="827242"/>
                </a:cubicBezTo>
                <a:close/>
                <a:moveTo>
                  <a:pt x="7973765" y="827242"/>
                </a:moveTo>
                <a:cubicBezTo>
                  <a:pt x="8002871" y="827242"/>
                  <a:pt x="8035615" y="841891"/>
                  <a:pt x="8042892" y="860201"/>
                </a:cubicBezTo>
                <a:cubicBezTo>
                  <a:pt x="8050168" y="882174"/>
                  <a:pt x="8031977" y="896823"/>
                  <a:pt x="8002871" y="896823"/>
                </a:cubicBezTo>
                <a:cubicBezTo>
                  <a:pt x="7973765" y="896823"/>
                  <a:pt x="7941021" y="882174"/>
                  <a:pt x="7933744" y="860201"/>
                </a:cubicBezTo>
                <a:cubicBezTo>
                  <a:pt x="7926468" y="841891"/>
                  <a:pt x="7944659" y="827242"/>
                  <a:pt x="7973765" y="827242"/>
                </a:cubicBezTo>
                <a:close/>
                <a:moveTo>
                  <a:pt x="7841733" y="827242"/>
                </a:moveTo>
                <a:cubicBezTo>
                  <a:pt x="7871067" y="827242"/>
                  <a:pt x="7900402" y="841891"/>
                  <a:pt x="7907736" y="860201"/>
                </a:cubicBezTo>
                <a:cubicBezTo>
                  <a:pt x="7918736" y="882174"/>
                  <a:pt x="7900402" y="896823"/>
                  <a:pt x="7867400" y="896823"/>
                </a:cubicBezTo>
                <a:cubicBezTo>
                  <a:pt x="7838066" y="896823"/>
                  <a:pt x="7805064" y="882174"/>
                  <a:pt x="7797731" y="860201"/>
                </a:cubicBezTo>
                <a:cubicBezTo>
                  <a:pt x="7790397" y="841891"/>
                  <a:pt x="7808731" y="827242"/>
                  <a:pt x="7841733" y="827242"/>
                </a:cubicBezTo>
                <a:close/>
                <a:moveTo>
                  <a:pt x="7706263" y="827242"/>
                </a:moveTo>
                <a:cubicBezTo>
                  <a:pt x="7735369" y="827242"/>
                  <a:pt x="7768113" y="841891"/>
                  <a:pt x="7775390" y="860201"/>
                </a:cubicBezTo>
                <a:cubicBezTo>
                  <a:pt x="7782666" y="882174"/>
                  <a:pt x="7764475" y="896823"/>
                  <a:pt x="7731731" y="896823"/>
                </a:cubicBezTo>
                <a:cubicBezTo>
                  <a:pt x="7702625" y="896823"/>
                  <a:pt x="7673519" y="882174"/>
                  <a:pt x="7666243" y="860201"/>
                </a:cubicBezTo>
                <a:cubicBezTo>
                  <a:pt x="7658966" y="841891"/>
                  <a:pt x="7677157" y="827242"/>
                  <a:pt x="7706263" y="827242"/>
                </a:cubicBezTo>
                <a:close/>
                <a:moveTo>
                  <a:pt x="7574469" y="827242"/>
                </a:moveTo>
                <a:cubicBezTo>
                  <a:pt x="7603939" y="827242"/>
                  <a:pt x="7633408" y="841891"/>
                  <a:pt x="7640776" y="860201"/>
                </a:cubicBezTo>
                <a:cubicBezTo>
                  <a:pt x="7648143" y="882174"/>
                  <a:pt x="7629725" y="896823"/>
                  <a:pt x="7596571" y="896823"/>
                </a:cubicBezTo>
                <a:cubicBezTo>
                  <a:pt x="7567102" y="896823"/>
                  <a:pt x="7537632" y="882174"/>
                  <a:pt x="7530265" y="860201"/>
                </a:cubicBezTo>
                <a:cubicBezTo>
                  <a:pt x="7522897" y="841891"/>
                  <a:pt x="7541316" y="827242"/>
                  <a:pt x="7574469" y="827242"/>
                </a:cubicBezTo>
                <a:close/>
                <a:moveTo>
                  <a:pt x="7438979" y="827242"/>
                </a:moveTo>
                <a:cubicBezTo>
                  <a:pt x="7468217" y="827242"/>
                  <a:pt x="7497455" y="841891"/>
                  <a:pt x="7504765" y="860201"/>
                </a:cubicBezTo>
                <a:cubicBezTo>
                  <a:pt x="7512074" y="882174"/>
                  <a:pt x="7493800" y="896823"/>
                  <a:pt x="7460908" y="896823"/>
                </a:cubicBezTo>
                <a:cubicBezTo>
                  <a:pt x="7431670" y="896823"/>
                  <a:pt x="7402432" y="882174"/>
                  <a:pt x="7395122" y="860201"/>
                </a:cubicBezTo>
                <a:cubicBezTo>
                  <a:pt x="7391467" y="841891"/>
                  <a:pt x="7409741" y="827242"/>
                  <a:pt x="7438979" y="827242"/>
                </a:cubicBezTo>
                <a:close/>
                <a:moveTo>
                  <a:pt x="7308110" y="827242"/>
                </a:moveTo>
                <a:cubicBezTo>
                  <a:pt x="7337348" y="827242"/>
                  <a:pt x="7366586" y="841891"/>
                  <a:pt x="7373895" y="860201"/>
                </a:cubicBezTo>
                <a:cubicBezTo>
                  <a:pt x="7377550" y="882174"/>
                  <a:pt x="7359276" y="896823"/>
                  <a:pt x="7330038" y="896823"/>
                </a:cubicBezTo>
                <a:cubicBezTo>
                  <a:pt x="7297146" y="896823"/>
                  <a:pt x="7267908" y="882174"/>
                  <a:pt x="7264253" y="860201"/>
                </a:cubicBezTo>
                <a:cubicBezTo>
                  <a:pt x="7256943" y="841891"/>
                  <a:pt x="7275217" y="827242"/>
                  <a:pt x="7308110" y="827242"/>
                </a:cubicBezTo>
                <a:close/>
                <a:moveTo>
                  <a:pt x="7172040" y="827242"/>
                </a:moveTo>
                <a:cubicBezTo>
                  <a:pt x="7201278" y="827242"/>
                  <a:pt x="7230516" y="841891"/>
                  <a:pt x="7237825" y="860201"/>
                </a:cubicBezTo>
                <a:cubicBezTo>
                  <a:pt x="7241480" y="882174"/>
                  <a:pt x="7223206" y="896823"/>
                  <a:pt x="7193968" y="896823"/>
                </a:cubicBezTo>
                <a:cubicBezTo>
                  <a:pt x="7161076" y="896823"/>
                  <a:pt x="7131838" y="882174"/>
                  <a:pt x="7128183" y="860201"/>
                </a:cubicBezTo>
                <a:cubicBezTo>
                  <a:pt x="7120873" y="841891"/>
                  <a:pt x="7142802" y="827242"/>
                  <a:pt x="7172040" y="827242"/>
                </a:cubicBezTo>
                <a:close/>
                <a:moveTo>
                  <a:pt x="7036955" y="827242"/>
                </a:moveTo>
                <a:cubicBezTo>
                  <a:pt x="7069848" y="827242"/>
                  <a:pt x="7099086" y="841891"/>
                  <a:pt x="7102741" y="860201"/>
                </a:cubicBezTo>
                <a:cubicBezTo>
                  <a:pt x="7110050" y="882174"/>
                  <a:pt x="7088122" y="896823"/>
                  <a:pt x="7058884" y="896823"/>
                </a:cubicBezTo>
                <a:cubicBezTo>
                  <a:pt x="7025991" y="896823"/>
                  <a:pt x="6996753" y="882174"/>
                  <a:pt x="6993098" y="860201"/>
                </a:cubicBezTo>
                <a:cubicBezTo>
                  <a:pt x="6989443" y="841891"/>
                  <a:pt x="7007717" y="827242"/>
                  <a:pt x="7036955" y="827242"/>
                </a:cubicBezTo>
                <a:close/>
                <a:moveTo>
                  <a:pt x="6906086" y="827242"/>
                </a:moveTo>
                <a:cubicBezTo>
                  <a:pt x="6935324" y="827242"/>
                  <a:pt x="6964562" y="841891"/>
                  <a:pt x="6968217" y="860201"/>
                </a:cubicBezTo>
                <a:cubicBezTo>
                  <a:pt x="6975526" y="882174"/>
                  <a:pt x="6953598" y="896823"/>
                  <a:pt x="6924360" y="896823"/>
                </a:cubicBezTo>
                <a:cubicBezTo>
                  <a:pt x="6891467" y="896823"/>
                  <a:pt x="6865884" y="882174"/>
                  <a:pt x="6858574" y="860201"/>
                </a:cubicBezTo>
                <a:cubicBezTo>
                  <a:pt x="6854919" y="841891"/>
                  <a:pt x="6876848" y="827242"/>
                  <a:pt x="6906086" y="827242"/>
                </a:cubicBezTo>
                <a:close/>
                <a:moveTo>
                  <a:pt x="6770017" y="827242"/>
                </a:moveTo>
                <a:cubicBezTo>
                  <a:pt x="6802910" y="827242"/>
                  <a:pt x="6828493" y="841891"/>
                  <a:pt x="6835802" y="860201"/>
                </a:cubicBezTo>
                <a:cubicBezTo>
                  <a:pt x="6839457" y="882174"/>
                  <a:pt x="6817529" y="896823"/>
                  <a:pt x="6788291" y="896823"/>
                </a:cubicBezTo>
                <a:cubicBezTo>
                  <a:pt x="6759053" y="896823"/>
                  <a:pt x="6729815" y="882174"/>
                  <a:pt x="6726160" y="860201"/>
                </a:cubicBezTo>
                <a:cubicBezTo>
                  <a:pt x="6718850" y="841891"/>
                  <a:pt x="6740779" y="827242"/>
                  <a:pt x="6770017" y="827242"/>
                </a:cubicBezTo>
                <a:close/>
                <a:moveTo>
                  <a:pt x="6638833" y="827242"/>
                </a:moveTo>
                <a:cubicBezTo>
                  <a:pt x="6668212" y="827242"/>
                  <a:pt x="6697591" y="841891"/>
                  <a:pt x="6701263" y="860201"/>
                </a:cubicBezTo>
                <a:cubicBezTo>
                  <a:pt x="6704935" y="882174"/>
                  <a:pt x="6682901" y="896823"/>
                  <a:pt x="6653522" y="896823"/>
                </a:cubicBezTo>
                <a:cubicBezTo>
                  <a:pt x="6624144" y="896823"/>
                  <a:pt x="6594765" y="882174"/>
                  <a:pt x="6591093" y="860201"/>
                </a:cubicBezTo>
                <a:cubicBezTo>
                  <a:pt x="6587420" y="841891"/>
                  <a:pt x="6609454" y="827242"/>
                  <a:pt x="6638833" y="827242"/>
                </a:cubicBezTo>
                <a:close/>
                <a:moveTo>
                  <a:pt x="6503632" y="827242"/>
                </a:moveTo>
                <a:cubicBezTo>
                  <a:pt x="6536248" y="827242"/>
                  <a:pt x="6561616" y="841891"/>
                  <a:pt x="6565240" y="860201"/>
                </a:cubicBezTo>
                <a:cubicBezTo>
                  <a:pt x="6568864" y="882174"/>
                  <a:pt x="6547120" y="896823"/>
                  <a:pt x="6518128" y="896823"/>
                </a:cubicBezTo>
                <a:cubicBezTo>
                  <a:pt x="6489136" y="896823"/>
                  <a:pt x="6460144" y="882174"/>
                  <a:pt x="6456520" y="860201"/>
                </a:cubicBezTo>
                <a:cubicBezTo>
                  <a:pt x="6452896" y="841891"/>
                  <a:pt x="6474640" y="827242"/>
                  <a:pt x="6503632" y="827242"/>
                </a:cubicBezTo>
                <a:close/>
                <a:moveTo>
                  <a:pt x="6371594" y="827242"/>
                </a:moveTo>
                <a:cubicBezTo>
                  <a:pt x="6401122" y="827242"/>
                  <a:pt x="6426959" y="841891"/>
                  <a:pt x="6430650" y="860201"/>
                </a:cubicBezTo>
                <a:cubicBezTo>
                  <a:pt x="6434341" y="882174"/>
                  <a:pt x="6412195" y="896823"/>
                  <a:pt x="6382667" y="896823"/>
                </a:cubicBezTo>
                <a:cubicBezTo>
                  <a:pt x="6353139" y="896823"/>
                  <a:pt x="6323610" y="882174"/>
                  <a:pt x="6319919" y="860201"/>
                </a:cubicBezTo>
                <a:cubicBezTo>
                  <a:pt x="6319919" y="841891"/>
                  <a:pt x="6342065" y="827242"/>
                  <a:pt x="6371594" y="827242"/>
                </a:cubicBezTo>
                <a:close/>
                <a:moveTo>
                  <a:pt x="6104410" y="827242"/>
                </a:moveTo>
                <a:cubicBezTo>
                  <a:pt x="6133789" y="827242"/>
                  <a:pt x="6159496" y="841891"/>
                  <a:pt x="6163168" y="860201"/>
                </a:cubicBezTo>
                <a:cubicBezTo>
                  <a:pt x="6166840" y="882174"/>
                  <a:pt x="6144806" y="896823"/>
                  <a:pt x="6111755" y="896823"/>
                </a:cubicBezTo>
                <a:cubicBezTo>
                  <a:pt x="6082376" y="896823"/>
                  <a:pt x="6056670" y="882174"/>
                  <a:pt x="6052998" y="860201"/>
                </a:cubicBezTo>
                <a:cubicBezTo>
                  <a:pt x="6049325" y="841891"/>
                  <a:pt x="6071359" y="827242"/>
                  <a:pt x="6104410" y="827242"/>
                </a:cubicBezTo>
                <a:close/>
                <a:moveTo>
                  <a:pt x="5969571" y="827242"/>
                </a:moveTo>
                <a:cubicBezTo>
                  <a:pt x="5999099" y="827242"/>
                  <a:pt x="6028627" y="841891"/>
                  <a:pt x="6028627" y="860201"/>
                </a:cubicBezTo>
                <a:cubicBezTo>
                  <a:pt x="6032318" y="882174"/>
                  <a:pt x="6010172" y="896823"/>
                  <a:pt x="5976953" y="896823"/>
                </a:cubicBezTo>
                <a:cubicBezTo>
                  <a:pt x="5947425" y="896823"/>
                  <a:pt x="5921587" y="882174"/>
                  <a:pt x="5917896" y="860201"/>
                </a:cubicBezTo>
                <a:cubicBezTo>
                  <a:pt x="5917896" y="841891"/>
                  <a:pt x="5940042" y="827242"/>
                  <a:pt x="5969571" y="827242"/>
                </a:cubicBezTo>
                <a:close/>
                <a:moveTo>
                  <a:pt x="5837990" y="827242"/>
                </a:moveTo>
                <a:cubicBezTo>
                  <a:pt x="5867120" y="827242"/>
                  <a:pt x="5892608" y="841891"/>
                  <a:pt x="5896249" y="860201"/>
                </a:cubicBezTo>
                <a:cubicBezTo>
                  <a:pt x="5896249" y="882174"/>
                  <a:pt x="5874402" y="896823"/>
                  <a:pt x="5841631" y="896823"/>
                </a:cubicBezTo>
                <a:cubicBezTo>
                  <a:pt x="5812502" y="896823"/>
                  <a:pt x="5787013" y="882174"/>
                  <a:pt x="5787013" y="860201"/>
                </a:cubicBezTo>
                <a:cubicBezTo>
                  <a:pt x="5783372" y="841891"/>
                  <a:pt x="5805219" y="827242"/>
                  <a:pt x="5837990" y="827242"/>
                </a:cubicBezTo>
                <a:close/>
                <a:moveTo>
                  <a:pt x="5702668" y="827242"/>
                </a:moveTo>
                <a:cubicBezTo>
                  <a:pt x="5732196" y="827242"/>
                  <a:pt x="5758033" y="841891"/>
                  <a:pt x="5761724" y="860201"/>
                </a:cubicBezTo>
                <a:cubicBezTo>
                  <a:pt x="5761724" y="882174"/>
                  <a:pt x="5739578" y="896823"/>
                  <a:pt x="5710050" y="896823"/>
                </a:cubicBezTo>
                <a:cubicBezTo>
                  <a:pt x="5676831" y="896823"/>
                  <a:pt x="5650993" y="882174"/>
                  <a:pt x="5650993" y="860201"/>
                </a:cubicBezTo>
                <a:cubicBezTo>
                  <a:pt x="5647302" y="841891"/>
                  <a:pt x="5673139" y="827242"/>
                  <a:pt x="5702668" y="827242"/>
                </a:cubicBezTo>
                <a:close/>
                <a:moveTo>
                  <a:pt x="5570763" y="827242"/>
                </a:moveTo>
                <a:cubicBezTo>
                  <a:pt x="5600039" y="827242"/>
                  <a:pt x="5625655" y="841891"/>
                  <a:pt x="5625655" y="860201"/>
                </a:cubicBezTo>
                <a:cubicBezTo>
                  <a:pt x="5625655" y="882174"/>
                  <a:pt x="5603698" y="896823"/>
                  <a:pt x="5574423" y="896823"/>
                </a:cubicBezTo>
                <a:cubicBezTo>
                  <a:pt x="5541488" y="896823"/>
                  <a:pt x="5515871" y="882174"/>
                  <a:pt x="5515871" y="860201"/>
                </a:cubicBezTo>
                <a:cubicBezTo>
                  <a:pt x="5515871" y="841891"/>
                  <a:pt x="5537828" y="827242"/>
                  <a:pt x="5570763" y="827242"/>
                </a:cubicBezTo>
                <a:close/>
                <a:moveTo>
                  <a:pt x="5435966" y="827242"/>
                </a:moveTo>
                <a:cubicBezTo>
                  <a:pt x="5465096" y="827242"/>
                  <a:pt x="5490584" y="841891"/>
                  <a:pt x="5490584" y="860201"/>
                </a:cubicBezTo>
                <a:cubicBezTo>
                  <a:pt x="5494225" y="882174"/>
                  <a:pt x="5468737" y="896823"/>
                  <a:pt x="5439607" y="896823"/>
                </a:cubicBezTo>
                <a:cubicBezTo>
                  <a:pt x="5406837" y="896823"/>
                  <a:pt x="5384989" y="882174"/>
                  <a:pt x="5381348" y="860201"/>
                </a:cubicBezTo>
                <a:cubicBezTo>
                  <a:pt x="5381348" y="841891"/>
                  <a:pt x="5406837" y="827242"/>
                  <a:pt x="5435966" y="827242"/>
                </a:cubicBezTo>
                <a:close/>
                <a:moveTo>
                  <a:pt x="5299604" y="827242"/>
                </a:moveTo>
                <a:cubicBezTo>
                  <a:pt x="5332539" y="827242"/>
                  <a:pt x="5354496" y="841891"/>
                  <a:pt x="5358155" y="860201"/>
                </a:cubicBezTo>
                <a:cubicBezTo>
                  <a:pt x="5358155" y="882174"/>
                  <a:pt x="5332539" y="896823"/>
                  <a:pt x="5303263" y="896823"/>
                </a:cubicBezTo>
                <a:cubicBezTo>
                  <a:pt x="5273988" y="896823"/>
                  <a:pt x="5248371" y="882174"/>
                  <a:pt x="5248371" y="860201"/>
                </a:cubicBezTo>
                <a:cubicBezTo>
                  <a:pt x="5248371" y="841891"/>
                  <a:pt x="5270328" y="827242"/>
                  <a:pt x="5299604" y="827242"/>
                </a:cubicBezTo>
                <a:close/>
                <a:moveTo>
                  <a:pt x="5168740" y="827242"/>
                </a:moveTo>
                <a:cubicBezTo>
                  <a:pt x="5199056" y="827242"/>
                  <a:pt x="5223632" y="842818"/>
                  <a:pt x="5223632" y="862033"/>
                </a:cubicBezTo>
                <a:cubicBezTo>
                  <a:pt x="5223632" y="881248"/>
                  <a:pt x="5199056" y="896824"/>
                  <a:pt x="5168740" y="896824"/>
                </a:cubicBezTo>
                <a:cubicBezTo>
                  <a:pt x="5138424" y="896824"/>
                  <a:pt x="5113848" y="881248"/>
                  <a:pt x="5113848" y="862033"/>
                </a:cubicBezTo>
                <a:cubicBezTo>
                  <a:pt x="5113848" y="842818"/>
                  <a:pt x="5138424" y="827242"/>
                  <a:pt x="5168740" y="827242"/>
                </a:cubicBezTo>
                <a:close/>
                <a:moveTo>
                  <a:pt x="5032671" y="827242"/>
                </a:moveTo>
                <a:cubicBezTo>
                  <a:pt x="5065606" y="827242"/>
                  <a:pt x="5087563" y="841891"/>
                  <a:pt x="5087563" y="860201"/>
                </a:cubicBezTo>
                <a:cubicBezTo>
                  <a:pt x="5087563" y="882174"/>
                  <a:pt x="5061947" y="896823"/>
                  <a:pt x="5032671" y="896823"/>
                </a:cubicBezTo>
                <a:cubicBezTo>
                  <a:pt x="5003396" y="896823"/>
                  <a:pt x="4977779" y="882174"/>
                  <a:pt x="4977779" y="860201"/>
                </a:cubicBezTo>
                <a:cubicBezTo>
                  <a:pt x="4977779" y="841891"/>
                  <a:pt x="5003396" y="827242"/>
                  <a:pt x="5032671" y="827242"/>
                </a:cubicBezTo>
                <a:close/>
                <a:moveTo>
                  <a:pt x="4901514" y="827242"/>
                </a:moveTo>
                <a:cubicBezTo>
                  <a:pt x="4930644" y="827242"/>
                  <a:pt x="4956132" y="841891"/>
                  <a:pt x="4952491" y="860201"/>
                </a:cubicBezTo>
                <a:cubicBezTo>
                  <a:pt x="4952491" y="882174"/>
                  <a:pt x="4927003" y="896823"/>
                  <a:pt x="4897873" y="896823"/>
                </a:cubicBezTo>
                <a:cubicBezTo>
                  <a:pt x="4868744" y="896823"/>
                  <a:pt x="4843255" y="882174"/>
                  <a:pt x="4843255" y="860201"/>
                </a:cubicBezTo>
                <a:cubicBezTo>
                  <a:pt x="4846896" y="841891"/>
                  <a:pt x="4872385" y="827242"/>
                  <a:pt x="4901514" y="827242"/>
                </a:cubicBezTo>
                <a:close/>
                <a:moveTo>
                  <a:pt x="4766243" y="827242"/>
                </a:moveTo>
                <a:cubicBezTo>
                  <a:pt x="4799462" y="827242"/>
                  <a:pt x="4821608" y="841891"/>
                  <a:pt x="4821608" y="860201"/>
                </a:cubicBezTo>
                <a:cubicBezTo>
                  <a:pt x="4817917" y="882174"/>
                  <a:pt x="4792080" y="896823"/>
                  <a:pt x="4762552" y="896823"/>
                </a:cubicBezTo>
                <a:cubicBezTo>
                  <a:pt x="4733023" y="896823"/>
                  <a:pt x="4707186" y="882174"/>
                  <a:pt x="4710877" y="860201"/>
                </a:cubicBezTo>
                <a:cubicBezTo>
                  <a:pt x="4710877" y="841891"/>
                  <a:pt x="4736715" y="827242"/>
                  <a:pt x="4766243" y="827242"/>
                </a:cubicBezTo>
                <a:close/>
                <a:moveTo>
                  <a:pt x="3029410" y="827242"/>
                </a:moveTo>
                <a:cubicBezTo>
                  <a:pt x="3062300" y="827242"/>
                  <a:pt x="3080577" y="841891"/>
                  <a:pt x="3073267" y="860201"/>
                </a:cubicBezTo>
                <a:cubicBezTo>
                  <a:pt x="3069613" y="882174"/>
                  <a:pt x="3040374" y="896823"/>
                  <a:pt x="3007480" y="896823"/>
                </a:cubicBezTo>
                <a:cubicBezTo>
                  <a:pt x="2978242" y="896823"/>
                  <a:pt x="2959969" y="882174"/>
                  <a:pt x="2963624" y="860201"/>
                </a:cubicBezTo>
                <a:cubicBezTo>
                  <a:pt x="2970932" y="841891"/>
                  <a:pt x="3000171" y="827242"/>
                  <a:pt x="3029410" y="827242"/>
                </a:cubicBezTo>
                <a:close/>
                <a:moveTo>
                  <a:pt x="2898540" y="827242"/>
                </a:moveTo>
                <a:cubicBezTo>
                  <a:pt x="2927777" y="827242"/>
                  <a:pt x="2946050" y="841891"/>
                  <a:pt x="2942396" y="860201"/>
                </a:cubicBezTo>
                <a:cubicBezTo>
                  <a:pt x="2935087" y="882174"/>
                  <a:pt x="2905848" y="896823"/>
                  <a:pt x="2872955" y="896823"/>
                </a:cubicBezTo>
                <a:cubicBezTo>
                  <a:pt x="2843717" y="896823"/>
                  <a:pt x="2825445" y="882174"/>
                  <a:pt x="2832753" y="860201"/>
                </a:cubicBezTo>
                <a:cubicBezTo>
                  <a:pt x="2836408" y="841891"/>
                  <a:pt x="2869302" y="827242"/>
                  <a:pt x="2898540" y="827242"/>
                </a:cubicBezTo>
                <a:close/>
                <a:moveTo>
                  <a:pt x="2762139" y="827242"/>
                </a:moveTo>
                <a:cubicBezTo>
                  <a:pt x="2791245" y="827242"/>
                  <a:pt x="2813074" y="841891"/>
                  <a:pt x="2805798" y="860201"/>
                </a:cubicBezTo>
                <a:cubicBezTo>
                  <a:pt x="2798520" y="882174"/>
                  <a:pt x="2769414" y="896823"/>
                  <a:pt x="2736672" y="896823"/>
                </a:cubicBezTo>
                <a:cubicBezTo>
                  <a:pt x="2707566" y="896823"/>
                  <a:pt x="2689372" y="882174"/>
                  <a:pt x="2696651" y="860201"/>
                </a:cubicBezTo>
                <a:cubicBezTo>
                  <a:pt x="2703927" y="841891"/>
                  <a:pt x="2733033" y="827242"/>
                  <a:pt x="2762139" y="827242"/>
                </a:cubicBezTo>
                <a:close/>
                <a:moveTo>
                  <a:pt x="2631253" y="827242"/>
                </a:moveTo>
                <a:cubicBezTo>
                  <a:pt x="2660361" y="827242"/>
                  <a:pt x="2678551" y="841891"/>
                  <a:pt x="2671275" y="860201"/>
                </a:cubicBezTo>
                <a:cubicBezTo>
                  <a:pt x="2663998" y="882174"/>
                  <a:pt x="2634892" y="896823"/>
                  <a:pt x="2602146" y="896823"/>
                </a:cubicBezTo>
                <a:cubicBezTo>
                  <a:pt x="2573040" y="896823"/>
                  <a:pt x="2554849" y="882174"/>
                  <a:pt x="2562127" y="860201"/>
                </a:cubicBezTo>
                <a:cubicBezTo>
                  <a:pt x="2569403" y="841891"/>
                  <a:pt x="2598507" y="827242"/>
                  <a:pt x="2631253" y="827242"/>
                </a:cubicBezTo>
                <a:close/>
                <a:moveTo>
                  <a:pt x="2495182" y="827242"/>
                </a:moveTo>
                <a:cubicBezTo>
                  <a:pt x="2524289" y="827242"/>
                  <a:pt x="2542482" y="841891"/>
                  <a:pt x="2535204" y="860201"/>
                </a:cubicBezTo>
                <a:cubicBezTo>
                  <a:pt x="2527929" y="882174"/>
                  <a:pt x="2498821" y="896823"/>
                  <a:pt x="2469715" y="896823"/>
                </a:cubicBezTo>
                <a:cubicBezTo>
                  <a:pt x="2436971" y="896823"/>
                  <a:pt x="2418780" y="882174"/>
                  <a:pt x="2426055" y="860201"/>
                </a:cubicBezTo>
                <a:cubicBezTo>
                  <a:pt x="2436971" y="841891"/>
                  <a:pt x="2466078" y="827242"/>
                  <a:pt x="2495182" y="827242"/>
                </a:cubicBezTo>
                <a:close/>
                <a:moveTo>
                  <a:pt x="2363379" y="827242"/>
                </a:moveTo>
                <a:cubicBezTo>
                  <a:pt x="2392715" y="827242"/>
                  <a:pt x="2411049" y="841891"/>
                  <a:pt x="2403715" y="860201"/>
                </a:cubicBezTo>
                <a:cubicBezTo>
                  <a:pt x="2392715" y="882174"/>
                  <a:pt x="2363379" y="896823"/>
                  <a:pt x="2334047" y="896823"/>
                </a:cubicBezTo>
                <a:cubicBezTo>
                  <a:pt x="2301042" y="896823"/>
                  <a:pt x="2282709" y="882174"/>
                  <a:pt x="2293709" y="860201"/>
                </a:cubicBezTo>
                <a:cubicBezTo>
                  <a:pt x="2301042" y="841891"/>
                  <a:pt x="2330377" y="827242"/>
                  <a:pt x="2363379" y="827242"/>
                </a:cubicBezTo>
                <a:close/>
                <a:moveTo>
                  <a:pt x="2228634" y="827242"/>
                </a:moveTo>
                <a:cubicBezTo>
                  <a:pt x="2258104" y="827242"/>
                  <a:pt x="2276523" y="841891"/>
                  <a:pt x="2269155" y="860201"/>
                </a:cubicBezTo>
                <a:cubicBezTo>
                  <a:pt x="2261787" y="882174"/>
                  <a:pt x="2228634" y="896823"/>
                  <a:pt x="2199166" y="896823"/>
                </a:cubicBezTo>
                <a:cubicBezTo>
                  <a:pt x="2166013" y="896823"/>
                  <a:pt x="2151277" y="882174"/>
                  <a:pt x="2158643" y="860201"/>
                </a:cubicBezTo>
                <a:cubicBezTo>
                  <a:pt x="2166013" y="841891"/>
                  <a:pt x="2199166" y="827242"/>
                  <a:pt x="2228634" y="827242"/>
                </a:cubicBezTo>
                <a:close/>
                <a:moveTo>
                  <a:pt x="2097425" y="827242"/>
                </a:moveTo>
                <a:cubicBezTo>
                  <a:pt x="2126758" y="827242"/>
                  <a:pt x="2145093" y="841891"/>
                  <a:pt x="2134092" y="860201"/>
                </a:cubicBezTo>
                <a:cubicBezTo>
                  <a:pt x="2126758" y="882174"/>
                  <a:pt x="2093756" y="896823"/>
                  <a:pt x="2064420" y="896823"/>
                </a:cubicBezTo>
                <a:cubicBezTo>
                  <a:pt x="2035088" y="896823"/>
                  <a:pt x="2016753" y="882174"/>
                  <a:pt x="2024086" y="860201"/>
                </a:cubicBezTo>
                <a:cubicBezTo>
                  <a:pt x="2035088" y="841891"/>
                  <a:pt x="2064420" y="827242"/>
                  <a:pt x="2097425" y="827242"/>
                </a:cubicBezTo>
                <a:close/>
                <a:moveTo>
                  <a:pt x="1961353" y="827242"/>
                </a:moveTo>
                <a:cubicBezTo>
                  <a:pt x="1990686" y="827242"/>
                  <a:pt x="2009022" y="841891"/>
                  <a:pt x="1998019" y="860201"/>
                </a:cubicBezTo>
                <a:cubicBezTo>
                  <a:pt x="1990686" y="882174"/>
                  <a:pt x="1957685" y="896823"/>
                  <a:pt x="1928351" y="896823"/>
                </a:cubicBezTo>
                <a:cubicBezTo>
                  <a:pt x="1899014" y="896823"/>
                  <a:pt x="1880681" y="882174"/>
                  <a:pt x="1888016" y="860201"/>
                </a:cubicBezTo>
                <a:cubicBezTo>
                  <a:pt x="1899014" y="841891"/>
                  <a:pt x="1932016" y="827242"/>
                  <a:pt x="1961353" y="827242"/>
                </a:cubicBezTo>
                <a:close/>
                <a:moveTo>
                  <a:pt x="1694053" y="827242"/>
                </a:moveTo>
                <a:cubicBezTo>
                  <a:pt x="1723262" y="827242"/>
                  <a:pt x="1741514" y="841891"/>
                  <a:pt x="1730562" y="860201"/>
                </a:cubicBezTo>
                <a:cubicBezTo>
                  <a:pt x="1719611" y="882174"/>
                  <a:pt x="1686753" y="896823"/>
                  <a:pt x="1657546" y="896823"/>
                </a:cubicBezTo>
                <a:cubicBezTo>
                  <a:pt x="1628340" y="896823"/>
                  <a:pt x="1610084" y="882174"/>
                  <a:pt x="1621038" y="860201"/>
                </a:cubicBezTo>
                <a:cubicBezTo>
                  <a:pt x="1631991" y="841891"/>
                  <a:pt x="1664846" y="827242"/>
                  <a:pt x="1694053" y="827242"/>
                </a:cubicBezTo>
                <a:close/>
                <a:moveTo>
                  <a:pt x="1559521" y="827242"/>
                </a:moveTo>
                <a:cubicBezTo>
                  <a:pt x="1592377" y="827242"/>
                  <a:pt x="1606981" y="841891"/>
                  <a:pt x="1596028" y="860201"/>
                </a:cubicBezTo>
                <a:cubicBezTo>
                  <a:pt x="1588726" y="882174"/>
                  <a:pt x="1552218" y="896823"/>
                  <a:pt x="1523011" y="896823"/>
                </a:cubicBezTo>
                <a:cubicBezTo>
                  <a:pt x="1493804" y="896823"/>
                  <a:pt x="1475550" y="882174"/>
                  <a:pt x="1486502" y="860201"/>
                </a:cubicBezTo>
                <a:cubicBezTo>
                  <a:pt x="1497455" y="841891"/>
                  <a:pt x="1530313" y="827242"/>
                  <a:pt x="1559521" y="827242"/>
                </a:cubicBezTo>
                <a:close/>
                <a:moveTo>
                  <a:pt x="1427441" y="827242"/>
                </a:moveTo>
                <a:cubicBezTo>
                  <a:pt x="1456423" y="827242"/>
                  <a:pt x="1470912" y="841891"/>
                  <a:pt x="1463669" y="860201"/>
                </a:cubicBezTo>
                <a:cubicBezTo>
                  <a:pt x="1452802" y="882174"/>
                  <a:pt x="1420197" y="896823"/>
                  <a:pt x="1387597" y="896823"/>
                </a:cubicBezTo>
                <a:cubicBezTo>
                  <a:pt x="1358616" y="896823"/>
                  <a:pt x="1344125" y="882174"/>
                  <a:pt x="1354993" y="860201"/>
                </a:cubicBezTo>
                <a:cubicBezTo>
                  <a:pt x="1365861" y="841891"/>
                  <a:pt x="1398465" y="827242"/>
                  <a:pt x="1427441" y="827242"/>
                </a:cubicBezTo>
                <a:close/>
                <a:moveTo>
                  <a:pt x="1292024" y="827242"/>
                </a:moveTo>
                <a:cubicBezTo>
                  <a:pt x="1324881" y="827242"/>
                  <a:pt x="1339485" y="841891"/>
                  <a:pt x="1328532" y="860201"/>
                </a:cubicBezTo>
                <a:cubicBezTo>
                  <a:pt x="1317579" y="882174"/>
                  <a:pt x="1284722" y="896823"/>
                  <a:pt x="1251865" y="896823"/>
                </a:cubicBezTo>
                <a:cubicBezTo>
                  <a:pt x="1222657" y="896823"/>
                  <a:pt x="1208053" y="882174"/>
                  <a:pt x="1219007" y="860201"/>
                </a:cubicBezTo>
                <a:cubicBezTo>
                  <a:pt x="1229959" y="841891"/>
                  <a:pt x="1262817" y="827242"/>
                  <a:pt x="1292024" y="827242"/>
                </a:cubicBezTo>
                <a:close/>
                <a:moveTo>
                  <a:pt x="1870479" y="742199"/>
                </a:moveTo>
                <a:cubicBezTo>
                  <a:pt x="1899948" y="742199"/>
                  <a:pt x="1914683" y="756848"/>
                  <a:pt x="1907315" y="775158"/>
                </a:cubicBezTo>
                <a:cubicBezTo>
                  <a:pt x="1896265" y="793469"/>
                  <a:pt x="1866795" y="811780"/>
                  <a:pt x="1837324" y="811780"/>
                </a:cubicBezTo>
                <a:cubicBezTo>
                  <a:pt x="1804171" y="811780"/>
                  <a:pt x="1789437" y="793469"/>
                  <a:pt x="1796804" y="775158"/>
                </a:cubicBezTo>
                <a:cubicBezTo>
                  <a:pt x="1807855" y="756848"/>
                  <a:pt x="1841009" y="742199"/>
                  <a:pt x="1870479" y="742199"/>
                </a:cubicBezTo>
                <a:close/>
                <a:moveTo>
                  <a:pt x="8862122" y="742197"/>
                </a:moveTo>
                <a:cubicBezTo>
                  <a:pt x="8894725" y="742197"/>
                  <a:pt x="8923706" y="756846"/>
                  <a:pt x="8934574" y="775156"/>
                </a:cubicBezTo>
                <a:cubicBezTo>
                  <a:pt x="8945442" y="793467"/>
                  <a:pt x="8930951" y="811778"/>
                  <a:pt x="8901970" y="811778"/>
                </a:cubicBezTo>
                <a:cubicBezTo>
                  <a:pt x="8869367" y="811778"/>
                  <a:pt x="8840386" y="793467"/>
                  <a:pt x="8829518" y="775156"/>
                </a:cubicBezTo>
                <a:cubicBezTo>
                  <a:pt x="8818650" y="756846"/>
                  <a:pt x="8833141" y="742197"/>
                  <a:pt x="8862122" y="742197"/>
                </a:cubicBezTo>
                <a:close/>
                <a:moveTo>
                  <a:pt x="8729675" y="742197"/>
                </a:moveTo>
                <a:cubicBezTo>
                  <a:pt x="8759010" y="742197"/>
                  <a:pt x="8792011" y="756846"/>
                  <a:pt x="8803012" y="775156"/>
                </a:cubicBezTo>
                <a:cubicBezTo>
                  <a:pt x="8814012" y="793467"/>
                  <a:pt x="8795678" y="811778"/>
                  <a:pt x="8766343" y="811778"/>
                </a:cubicBezTo>
                <a:cubicBezTo>
                  <a:pt x="8737009" y="811778"/>
                  <a:pt x="8704007" y="793467"/>
                  <a:pt x="8693007" y="775156"/>
                </a:cubicBezTo>
                <a:cubicBezTo>
                  <a:pt x="8685673" y="756846"/>
                  <a:pt x="8700340" y="742197"/>
                  <a:pt x="8729675" y="742197"/>
                </a:cubicBezTo>
                <a:close/>
                <a:moveTo>
                  <a:pt x="8598447" y="742197"/>
                </a:moveTo>
                <a:cubicBezTo>
                  <a:pt x="8627917" y="742197"/>
                  <a:pt x="8661070" y="756846"/>
                  <a:pt x="8672122" y="775156"/>
                </a:cubicBezTo>
                <a:cubicBezTo>
                  <a:pt x="8679489" y="793467"/>
                  <a:pt x="8664754" y="811778"/>
                  <a:pt x="8635285" y="811778"/>
                </a:cubicBezTo>
                <a:cubicBezTo>
                  <a:pt x="8605815" y="811778"/>
                  <a:pt x="8572662" y="793467"/>
                  <a:pt x="8561610" y="775156"/>
                </a:cubicBezTo>
                <a:cubicBezTo>
                  <a:pt x="8554243" y="756846"/>
                  <a:pt x="8568978" y="742197"/>
                  <a:pt x="8598447" y="742197"/>
                </a:cubicBezTo>
                <a:close/>
                <a:moveTo>
                  <a:pt x="8467388" y="742197"/>
                </a:moveTo>
                <a:cubicBezTo>
                  <a:pt x="8496722" y="742197"/>
                  <a:pt x="8529724" y="756846"/>
                  <a:pt x="8540724" y="775156"/>
                </a:cubicBezTo>
                <a:cubicBezTo>
                  <a:pt x="8548058" y="793467"/>
                  <a:pt x="8533391" y="811778"/>
                  <a:pt x="8500389" y="811778"/>
                </a:cubicBezTo>
                <a:cubicBezTo>
                  <a:pt x="8471055" y="811778"/>
                  <a:pt x="8438053" y="793467"/>
                  <a:pt x="8430719" y="775156"/>
                </a:cubicBezTo>
                <a:cubicBezTo>
                  <a:pt x="8419719" y="756846"/>
                  <a:pt x="8438053" y="742197"/>
                  <a:pt x="8467388" y="742197"/>
                </a:cubicBezTo>
                <a:close/>
                <a:moveTo>
                  <a:pt x="8335382" y="742197"/>
                </a:moveTo>
                <a:cubicBezTo>
                  <a:pt x="8364363" y="742197"/>
                  <a:pt x="8396967" y="756846"/>
                  <a:pt x="8404212" y="775156"/>
                </a:cubicBezTo>
                <a:cubicBezTo>
                  <a:pt x="8415080" y="793467"/>
                  <a:pt x="8396967" y="811778"/>
                  <a:pt x="8367986" y="811778"/>
                </a:cubicBezTo>
                <a:cubicBezTo>
                  <a:pt x="8339005" y="811778"/>
                  <a:pt x="8306401" y="793467"/>
                  <a:pt x="8299156" y="775156"/>
                </a:cubicBezTo>
                <a:cubicBezTo>
                  <a:pt x="8288288" y="756846"/>
                  <a:pt x="8306401" y="742197"/>
                  <a:pt x="8335382" y="742197"/>
                </a:cubicBezTo>
                <a:close/>
                <a:moveTo>
                  <a:pt x="8204154" y="742197"/>
                </a:moveTo>
                <a:cubicBezTo>
                  <a:pt x="8233260" y="742197"/>
                  <a:pt x="8266004" y="756846"/>
                  <a:pt x="8273281" y="775156"/>
                </a:cubicBezTo>
                <a:cubicBezTo>
                  <a:pt x="8280557" y="793467"/>
                  <a:pt x="8266004" y="811778"/>
                  <a:pt x="8233260" y="811778"/>
                </a:cubicBezTo>
                <a:cubicBezTo>
                  <a:pt x="8204154" y="811778"/>
                  <a:pt x="8175048" y="793467"/>
                  <a:pt x="8164133" y="775156"/>
                </a:cubicBezTo>
                <a:cubicBezTo>
                  <a:pt x="8156857" y="756846"/>
                  <a:pt x="8175048" y="742197"/>
                  <a:pt x="8204154" y="742197"/>
                </a:cubicBezTo>
                <a:close/>
                <a:moveTo>
                  <a:pt x="8071768" y="742197"/>
                </a:moveTo>
                <a:cubicBezTo>
                  <a:pt x="8101238" y="742197"/>
                  <a:pt x="8130707" y="756846"/>
                  <a:pt x="8141759" y="775156"/>
                </a:cubicBezTo>
                <a:cubicBezTo>
                  <a:pt x="8149126" y="793467"/>
                  <a:pt x="8130707" y="811778"/>
                  <a:pt x="8101238" y="811778"/>
                </a:cubicBezTo>
                <a:cubicBezTo>
                  <a:pt x="8071768" y="811778"/>
                  <a:pt x="8038615" y="793467"/>
                  <a:pt x="8031247" y="775156"/>
                </a:cubicBezTo>
                <a:cubicBezTo>
                  <a:pt x="8023880" y="756846"/>
                  <a:pt x="8042299" y="742197"/>
                  <a:pt x="8071768" y="742197"/>
                </a:cubicBezTo>
                <a:close/>
                <a:moveTo>
                  <a:pt x="7940338" y="742197"/>
                </a:moveTo>
                <a:cubicBezTo>
                  <a:pt x="7969808" y="742197"/>
                  <a:pt x="7999277" y="756846"/>
                  <a:pt x="8006645" y="775156"/>
                </a:cubicBezTo>
                <a:cubicBezTo>
                  <a:pt x="8017696" y="793467"/>
                  <a:pt x="7999277" y="811778"/>
                  <a:pt x="7966124" y="811778"/>
                </a:cubicBezTo>
                <a:cubicBezTo>
                  <a:pt x="7936654" y="811778"/>
                  <a:pt x="7907185" y="793467"/>
                  <a:pt x="7899817" y="775156"/>
                </a:cubicBezTo>
                <a:cubicBezTo>
                  <a:pt x="7892450" y="756846"/>
                  <a:pt x="7910869" y="742197"/>
                  <a:pt x="7940338" y="742197"/>
                </a:cubicBezTo>
                <a:close/>
                <a:moveTo>
                  <a:pt x="7808531" y="742197"/>
                </a:moveTo>
                <a:cubicBezTo>
                  <a:pt x="7837769" y="742197"/>
                  <a:pt x="7867007" y="756846"/>
                  <a:pt x="7874316" y="775156"/>
                </a:cubicBezTo>
                <a:cubicBezTo>
                  <a:pt x="7881626" y="793467"/>
                  <a:pt x="7863352" y="811778"/>
                  <a:pt x="7834114" y="811778"/>
                </a:cubicBezTo>
                <a:cubicBezTo>
                  <a:pt x="7804876" y="811778"/>
                  <a:pt x="7775638" y="793467"/>
                  <a:pt x="7768329" y="775156"/>
                </a:cubicBezTo>
                <a:cubicBezTo>
                  <a:pt x="7761019" y="756846"/>
                  <a:pt x="7779293" y="742197"/>
                  <a:pt x="7808531" y="742197"/>
                </a:cubicBezTo>
                <a:close/>
                <a:moveTo>
                  <a:pt x="7677432" y="742197"/>
                </a:moveTo>
                <a:cubicBezTo>
                  <a:pt x="7706537" y="742197"/>
                  <a:pt x="7735643" y="756846"/>
                  <a:pt x="7742920" y="775156"/>
                </a:cubicBezTo>
                <a:cubicBezTo>
                  <a:pt x="7750196" y="793467"/>
                  <a:pt x="7732005" y="811778"/>
                  <a:pt x="7702899" y="811778"/>
                </a:cubicBezTo>
                <a:cubicBezTo>
                  <a:pt x="7670155" y="811778"/>
                  <a:pt x="7641049" y="793467"/>
                  <a:pt x="7633773" y="775156"/>
                </a:cubicBezTo>
                <a:cubicBezTo>
                  <a:pt x="7626496" y="756846"/>
                  <a:pt x="7644687" y="742197"/>
                  <a:pt x="7677432" y="742197"/>
                </a:cubicBezTo>
                <a:close/>
                <a:moveTo>
                  <a:pt x="7546232" y="742197"/>
                </a:moveTo>
                <a:cubicBezTo>
                  <a:pt x="7575470" y="742197"/>
                  <a:pt x="7604708" y="756846"/>
                  <a:pt x="7612017" y="775156"/>
                </a:cubicBezTo>
                <a:cubicBezTo>
                  <a:pt x="7615672" y="793467"/>
                  <a:pt x="7597398" y="811778"/>
                  <a:pt x="7568160" y="811778"/>
                </a:cubicBezTo>
                <a:cubicBezTo>
                  <a:pt x="7538922" y="811778"/>
                  <a:pt x="7509684" y="793467"/>
                  <a:pt x="7502375" y="775156"/>
                </a:cubicBezTo>
                <a:cubicBezTo>
                  <a:pt x="7495065" y="756846"/>
                  <a:pt x="7513339" y="742197"/>
                  <a:pt x="7546232" y="742197"/>
                </a:cubicBezTo>
                <a:close/>
                <a:moveTo>
                  <a:pt x="7409600" y="742197"/>
                </a:moveTo>
                <a:cubicBezTo>
                  <a:pt x="7442493" y="742197"/>
                  <a:pt x="7471731" y="756846"/>
                  <a:pt x="7475386" y="775156"/>
                </a:cubicBezTo>
                <a:cubicBezTo>
                  <a:pt x="7482695" y="793467"/>
                  <a:pt x="7464421" y="811778"/>
                  <a:pt x="7435183" y="811778"/>
                </a:cubicBezTo>
                <a:cubicBezTo>
                  <a:pt x="7402291" y="811778"/>
                  <a:pt x="7373053" y="793467"/>
                  <a:pt x="7369398" y="775156"/>
                </a:cubicBezTo>
                <a:cubicBezTo>
                  <a:pt x="7362088" y="756846"/>
                  <a:pt x="7380362" y="742197"/>
                  <a:pt x="7409600" y="742197"/>
                </a:cubicBezTo>
                <a:close/>
                <a:moveTo>
                  <a:pt x="7278170" y="742197"/>
                </a:moveTo>
                <a:cubicBezTo>
                  <a:pt x="7307408" y="742197"/>
                  <a:pt x="7336646" y="756846"/>
                  <a:pt x="7343956" y="775156"/>
                </a:cubicBezTo>
                <a:cubicBezTo>
                  <a:pt x="7351265" y="793467"/>
                  <a:pt x="7329337" y="811778"/>
                  <a:pt x="7300099" y="811778"/>
                </a:cubicBezTo>
                <a:cubicBezTo>
                  <a:pt x="7270861" y="811778"/>
                  <a:pt x="7241623" y="793467"/>
                  <a:pt x="7234313" y="775156"/>
                </a:cubicBezTo>
                <a:cubicBezTo>
                  <a:pt x="7230658" y="756846"/>
                  <a:pt x="7248932" y="742197"/>
                  <a:pt x="7278170" y="742197"/>
                </a:cubicBezTo>
                <a:close/>
                <a:moveTo>
                  <a:pt x="7146967" y="742197"/>
                </a:moveTo>
                <a:cubicBezTo>
                  <a:pt x="7176345" y="742197"/>
                  <a:pt x="7205724" y="756846"/>
                  <a:pt x="7213069" y="775156"/>
                </a:cubicBezTo>
                <a:cubicBezTo>
                  <a:pt x="7216741" y="793467"/>
                  <a:pt x="7198380" y="811778"/>
                  <a:pt x="7169001" y="811778"/>
                </a:cubicBezTo>
                <a:cubicBezTo>
                  <a:pt x="7139622" y="811778"/>
                  <a:pt x="7110243" y="793467"/>
                  <a:pt x="7102899" y="775156"/>
                </a:cubicBezTo>
                <a:cubicBezTo>
                  <a:pt x="7099226" y="756846"/>
                  <a:pt x="7117588" y="742197"/>
                  <a:pt x="7146967" y="742197"/>
                </a:cubicBezTo>
                <a:close/>
                <a:moveTo>
                  <a:pt x="7015537" y="742197"/>
                </a:moveTo>
                <a:cubicBezTo>
                  <a:pt x="7044915" y="742197"/>
                  <a:pt x="7074294" y="756846"/>
                  <a:pt x="7081639" y="775156"/>
                </a:cubicBezTo>
                <a:cubicBezTo>
                  <a:pt x="7085311" y="793467"/>
                  <a:pt x="7066950" y="811778"/>
                  <a:pt x="7033898" y="811778"/>
                </a:cubicBezTo>
                <a:cubicBezTo>
                  <a:pt x="7004520" y="811778"/>
                  <a:pt x="6975141" y="793467"/>
                  <a:pt x="6971469" y="775156"/>
                </a:cubicBezTo>
                <a:cubicBezTo>
                  <a:pt x="6967796" y="756846"/>
                  <a:pt x="6986158" y="742197"/>
                  <a:pt x="7015537" y="742197"/>
                </a:cubicBezTo>
                <a:close/>
                <a:moveTo>
                  <a:pt x="6882893" y="742197"/>
                </a:moveTo>
                <a:cubicBezTo>
                  <a:pt x="6912131" y="742197"/>
                  <a:pt x="6941369" y="756846"/>
                  <a:pt x="6945024" y="775156"/>
                </a:cubicBezTo>
                <a:cubicBezTo>
                  <a:pt x="6952333" y="793467"/>
                  <a:pt x="6930405" y="811778"/>
                  <a:pt x="6901167" y="811778"/>
                </a:cubicBezTo>
                <a:cubicBezTo>
                  <a:pt x="6871929" y="811778"/>
                  <a:pt x="6842691" y="793467"/>
                  <a:pt x="6839036" y="775156"/>
                </a:cubicBezTo>
                <a:cubicBezTo>
                  <a:pt x="6831726" y="756846"/>
                  <a:pt x="6853655" y="742197"/>
                  <a:pt x="6882893" y="742197"/>
                </a:cubicBezTo>
                <a:close/>
                <a:moveTo>
                  <a:pt x="6751707" y="742197"/>
                </a:moveTo>
                <a:cubicBezTo>
                  <a:pt x="6781086" y="742197"/>
                  <a:pt x="6810465" y="756846"/>
                  <a:pt x="6814137" y="775156"/>
                </a:cubicBezTo>
                <a:cubicBezTo>
                  <a:pt x="6817809" y="793467"/>
                  <a:pt x="6799448" y="811778"/>
                  <a:pt x="6766396" y="811778"/>
                </a:cubicBezTo>
                <a:cubicBezTo>
                  <a:pt x="6737018" y="811778"/>
                  <a:pt x="6711311" y="793467"/>
                  <a:pt x="6703967" y="775156"/>
                </a:cubicBezTo>
                <a:cubicBezTo>
                  <a:pt x="6700294" y="756846"/>
                  <a:pt x="6722328" y="742197"/>
                  <a:pt x="6751707" y="742197"/>
                </a:cubicBezTo>
                <a:close/>
                <a:moveTo>
                  <a:pt x="6620278" y="742197"/>
                </a:moveTo>
                <a:cubicBezTo>
                  <a:pt x="6649657" y="742197"/>
                  <a:pt x="6679036" y="756846"/>
                  <a:pt x="6682708" y="775156"/>
                </a:cubicBezTo>
                <a:cubicBezTo>
                  <a:pt x="6686380" y="793467"/>
                  <a:pt x="6664346" y="811778"/>
                  <a:pt x="6634967" y="811778"/>
                </a:cubicBezTo>
                <a:cubicBezTo>
                  <a:pt x="6605589" y="811778"/>
                  <a:pt x="6576210" y="793467"/>
                  <a:pt x="6572538" y="775156"/>
                </a:cubicBezTo>
                <a:cubicBezTo>
                  <a:pt x="6568865" y="756846"/>
                  <a:pt x="6590899" y="742197"/>
                  <a:pt x="6620278" y="742197"/>
                </a:cubicBezTo>
                <a:close/>
                <a:moveTo>
                  <a:pt x="6488847" y="742197"/>
                </a:moveTo>
                <a:cubicBezTo>
                  <a:pt x="6518226" y="742197"/>
                  <a:pt x="6543932" y="756846"/>
                  <a:pt x="6547605" y="775156"/>
                </a:cubicBezTo>
                <a:cubicBezTo>
                  <a:pt x="6554949" y="793467"/>
                  <a:pt x="6532915" y="811778"/>
                  <a:pt x="6499864" y="811778"/>
                </a:cubicBezTo>
                <a:cubicBezTo>
                  <a:pt x="6470485" y="811778"/>
                  <a:pt x="6444779" y="793467"/>
                  <a:pt x="6441107" y="775156"/>
                </a:cubicBezTo>
                <a:cubicBezTo>
                  <a:pt x="6437434" y="756846"/>
                  <a:pt x="6459468" y="742197"/>
                  <a:pt x="6488847" y="742197"/>
                </a:cubicBezTo>
                <a:close/>
                <a:moveTo>
                  <a:pt x="6356981" y="742197"/>
                </a:moveTo>
                <a:cubicBezTo>
                  <a:pt x="6386111" y="742197"/>
                  <a:pt x="6411599" y="756846"/>
                  <a:pt x="6415240" y="775156"/>
                </a:cubicBezTo>
                <a:cubicBezTo>
                  <a:pt x="6418881" y="793467"/>
                  <a:pt x="6397034" y="811778"/>
                  <a:pt x="6367905" y="811778"/>
                </a:cubicBezTo>
                <a:cubicBezTo>
                  <a:pt x="6338775" y="811778"/>
                  <a:pt x="6309645" y="793467"/>
                  <a:pt x="6309645" y="775156"/>
                </a:cubicBezTo>
                <a:cubicBezTo>
                  <a:pt x="6306004" y="756846"/>
                  <a:pt x="6327851" y="742197"/>
                  <a:pt x="6356981" y="742197"/>
                </a:cubicBezTo>
                <a:close/>
                <a:moveTo>
                  <a:pt x="6225549" y="742197"/>
                </a:moveTo>
                <a:cubicBezTo>
                  <a:pt x="6254679" y="742197"/>
                  <a:pt x="6280167" y="756846"/>
                  <a:pt x="6283808" y="775156"/>
                </a:cubicBezTo>
                <a:cubicBezTo>
                  <a:pt x="6287449" y="793467"/>
                  <a:pt x="6265602" y="811778"/>
                  <a:pt x="6236473" y="811778"/>
                </a:cubicBezTo>
                <a:cubicBezTo>
                  <a:pt x="6203702" y="811778"/>
                  <a:pt x="6178213" y="793467"/>
                  <a:pt x="6174572" y="775156"/>
                </a:cubicBezTo>
                <a:cubicBezTo>
                  <a:pt x="6174572" y="756846"/>
                  <a:pt x="6196419" y="742197"/>
                  <a:pt x="6225549" y="742197"/>
                </a:cubicBezTo>
                <a:close/>
                <a:moveTo>
                  <a:pt x="6093868" y="742197"/>
                </a:moveTo>
                <a:cubicBezTo>
                  <a:pt x="6123396" y="742197"/>
                  <a:pt x="6149233" y="756846"/>
                  <a:pt x="6152924" y="775156"/>
                </a:cubicBezTo>
                <a:cubicBezTo>
                  <a:pt x="6152924" y="793467"/>
                  <a:pt x="6130778" y="811778"/>
                  <a:pt x="6101250" y="811778"/>
                </a:cubicBezTo>
                <a:cubicBezTo>
                  <a:pt x="6071722" y="811778"/>
                  <a:pt x="6045884" y="793467"/>
                  <a:pt x="6042193" y="775156"/>
                </a:cubicBezTo>
                <a:cubicBezTo>
                  <a:pt x="6038502" y="756846"/>
                  <a:pt x="6060648" y="742197"/>
                  <a:pt x="6093868" y="742197"/>
                </a:cubicBezTo>
                <a:close/>
                <a:moveTo>
                  <a:pt x="5958048" y="742197"/>
                </a:moveTo>
                <a:cubicBezTo>
                  <a:pt x="5990819" y="742197"/>
                  <a:pt x="6016307" y="756846"/>
                  <a:pt x="6016307" y="775156"/>
                </a:cubicBezTo>
                <a:cubicBezTo>
                  <a:pt x="6019948" y="793467"/>
                  <a:pt x="5998101" y="811778"/>
                  <a:pt x="5968972" y="811778"/>
                </a:cubicBezTo>
                <a:cubicBezTo>
                  <a:pt x="5936201" y="811778"/>
                  <a:pt x="5910712" y="793467"/>
                  <a:pt x="5910712" y="775156"/>
                </a:cubicBezTo>
                <a:cubicBezTo>
                  <a:pt x="5907071" y="756846"/>
                  <a:pt x="5928918" y="742197"/>
                  <a:pt x="5958048" y="742197"/>
                </a:cubicBezTo>
                <a:close/>
                <a:moveTo>
                  <a:pt x="5826617" y="742197"/>
                </a:moveTo>
                <a:cubicBezTo>
                  <a:pt x="5855747" y="742197"/>
                  <a:pt x="5884876" y="756846"/>
                  <a:pt x="5884876" y="775156"/>
                </a:cubicBezTo>
                <a:cubicBezTo>
                  <a:pt x="5888517" y="793467"/>
                  <a:pt x="5863029" y="811778"/>
                  <a:pt x="5833899" y="811778"/>
                </a:cubicBezTo>
                <a:cubicBezTo>
                  <a:pt x="5804770" y="811778"/>
                  <a:pt x="5779281" y="793467"/>
                  <a:pt x="5775640" y="775156"/>
                </a:cubicBezTo>
                <a:cubicBezTo>
                  <a:pt x="5775640" y="756846"/>
                  <a:pt x="5797487" y="742197"/>
                  <a:pt x="5826617" y="742197"/>
                </a:cubicBezTo>
                <a:close/>
                <a:moveTo>
                  <a:pt x="5695443" y="742197"/>
                </a:moveTo>
                <a:cubicBezTo>
                  <a:pt x="5724719" y="742197"/>
                  <a:pt x="5750335" y="756846"/>
                  <a:pt x="5753994" y="775156"/>
                </a:cubicBezTo>
                <a:cubicBezTo>
                  <a:pt x="5753994" y="793467"/>
                  <a:pt x="5732037" y="811778"/>
                  <a:pt x="5702762" y="811778"/>
                </a:cubicBezTo>
                <a:cubicBezTo>
                  <a:pt x="5673486" y="811778"/>
                  <a:pt x="5647870" y="793467"/>
                  <a:pt x="5644210" y="775156"/>
                </a:cubicBezTo>
                <a:cubicBezTo>
                  <a:pt x="5644210" y="756846"/>
                  <a:pt x="5666167" y="742197"/>
                  <a:pt x="5695443" y="742197"/>
                </a:cubicBezTo>
                <a:close/>
                <a:moveTo>
                  <a:pt x="5564013" y="742197"/>
                </a:moveTo>
                <a:cubicBezTo>
                  <a:pt x="5593289" y="742197"/>
                  <a:pt x="5618905" y="756846"/>
                  <a:pt x="5622564" y="775156"/>
                </a:cubicBezTo>
                <a:cubicBezTo>
                  <a:pt x="5622564" y="793467"/>
                  <a:pt x="5596948" y="811778"/>
                  <a:pt x="5567672" y="811778"/>
                </a:cubicBezTo>
                <a:cubicBezTo>
                  <a:pt x="5538397" y="811778"/>
                  <a:pt x="5512780" y="793467"/>
                  <a:pt x="5512780" y="775156"/>
                </a:cubicBezTo>
                <a:cubicBezTo>
                  <a:pt x="5512780" y="756846"/>
                  <a:pt x="5534737" y="742197"/>
                  <a:pt x="5564013" y="742197"/>
                </a:cubicBezTo>
                <a:close/>
                <a:moveTo>
                  <a:pt x="5432107" y="742197"/>
                </a:moveTo>
                <a:cubicBezTo>
                  <a:pt x="5461113" y="742197"/>
                  <a:pt x="5486492" y="756846"/>
                  <a:pt x="5486492" y="775156"/>
                </a:cubicBezTo>
                <a:cubicBezTo>
                  <a:pt x="5486492" y="793467"/>
                  <a:pt x="5464738" y="811778"/>
                  <a:pt x="5435733" y="811778"/>
                </a:cubicBezTo>
                <a:cubicBezTo>
                  <a:pt x="5406728" y="811778"/>
                  <a:pt x="5381348" y="793467"/>
                  <a:pt x="5381348" y="775156"/>
                </a:cubicBezTo>
                <a:cubicBezTo>
                  <a:pt x="5381348" y="756846"/>
                  <a:pt x="5403102" y="742197"/>
                  <a:pt x="5432107" y="742197"/>
                </a:cubicBezTo>
                <a:close/>
                <a:moveTo>
                  <a:pt x="5300170" y="742197"/>
                </a:moveTo>
                <a:cubicBezTo>
                  <a:pt x="5329446" y="742197"/>
                  <a:pt x="5355062" y="756846"/>
                  <a:pt x="5355062" y="775156"/>
                </a:cubicBezTo>
                <a:cubicBezTo>
                  <a:pt x="5355062" y="793467"/>
                  <a:pt x="5333105" y="811778"/>
                  <a:pt x="5300170" y="811778"/>
                </a:cubicBezTo>
                <a:cubicBezTo>
                  <a:pt x="5270895" y="811778"/>
                  <a:pt x="5245278" y="793467"/>
                  <a:pt x="5245278" y="775156"/>
                </a:cubicBezTo>
                <a:cubicBezTo>
                  <a:pt x="5245278" y="756846"/>
                  <a:pt x="5270895" y="742197"/>
                  <a:pt x="5300170" y="742197"/>
                </a:cubicBezTo>
                <a:close/>
                <a:moveTo>
                  <a:pt x="5168740" y="742197"/>
                </a:moveTo>
                <a:cubicBezTo>
                  <a:pt x="5199056" y="742197"/>
                  <a:pt x="5223632" y="757773"/>
                  <a:pt x="5223632" y="776988"/>
                </a:cubicBezTo>
                <a:cubicBezTo>
                  <a:pt x="5223632" y="796203"/>
                  <a:pt x="5199056" y="811779"/>
                  <a:pt x="5168740" y="811779"/>
                </a:cubicBezTo>
                <a:cubicBezTo>
                  <a:pt x="5138424" y="811779"/>
                  <a:pt x="5113848" y="796203"/>
                  <a:pt x="5113848" y="776988"/>
                </a:cubicBezTo>
                <a:cubicBezTo>
                  <a:pt x="5113848" y="757773"/>
                  <a:pt x="5138424" y="742197"/>
                  <a:pt x="5168740" y="742197"/>
                </a:cubicBezTo>
                <a:close/>
                <a:moveTo>
                  <a:pt x="5037309" y="742197"/>
                </a:moveTo>
                <a:cubicBezTo>
                  <a:pt x="5066585" y="742197"/>
                  <a:pt x="5092201" y="756846"/>
                  <a:pt x="5088542" y="775156"/>
                </a:cubicBezTo>
                <a:cubicBezTo>
                  <a:pt x="5088542" y="793467"/>
                  <a:pt x="5066585" y="811778"/>
                  <a:pt x="5033650" y="811778"/>
                </a:cubicBezTo>
                <a:cubicBezTo>
                  <a:pt x="5004374" y="811778"/>
                  <a:pt x="4982417" y="793467"/>
                  <a:pt x="4982417" y="775156"/>
                </a:cubicBezTo>
                <a:cubicBezTo>
                  <a:pt x="4982417" y="756846"/>
                  <a:pt x="5008034" y="742197"/>
                  <a:pt x="5037309" y="742197"/>
                </a:cubicBezTo>
                <a:close/>
                <a:moveTo>
                  <a:pt x="4904899" y="742197"/>
                </a:moveTo>
                <a:cubicBezTo>
                  <a:pt x="4934174" y="742197"/>
                  <a:pt x="4956131" y="756846"/>
                  <a:pt x="4956131" y="775156"/>
                </a:cubicBezTo>
                <a:cubicBezTo>
                  <a:pt x="4956131" y="793467"/>
                  <a:pt x="4930515" y="811778"/>
                  <a:pt x="4901239" y="811778"/>
                </a:cubicBezTo>
                <a:cubicBezTo>
                  <a:pt x="4871964" y="811778"/>
                  <a:pt x="4846347" y="793467"/>
                  <a:pt x="4850007" y="775156"/>
                </a:cubicBezTo>
                <a:cubicBezTo>
                  <a:pt x="4850007" y="756846"/>
                  <a:pt x="4875623" y="742197"/>
                  <a:pt x="4904899" y="742197"/>
                </a:cubicBezTo>
                <a:close/>
                <a:moveTo>
                  <a:pt x="4642038" y="742197"/>
                </a:moveTo>
                <a:cubicBezTo>
                  <a:pt x="4671313" y="742197"/>
                  <a:pt x="4693270" y="756846"/>
                  <a:pt x="4693270" y="775156"/>
                </a:cubicBezTo>
                <a:cubicBezTo>
                  <a:pt x="4689611" y="793467"/>
                  <a:pt x="4663995" y="811778"/>
                  <a:pt x="4634719" y="811778"/>
                </a:cubicBezTo>
                <a:cubicBezTo>
                  <a:pt x="4605443" y="811778"/>
                  <a:pt x="4583486" y="793467"/>
                  <a:pt x="4583486" y="775156"/>
                </a:cubicBezTo>
                <a:cubicBezTo>
                  <a:pt x="4583486" y="756846"/>
                  <a:pt x="4609103" y="742197"/>
                  <a:pt x="4642038" y="742197"/>
                </a:cubicBezTo>
                <a:close/>
                <a:moveTo>
                  <a:pt x="2922718" y="742197"/>
                </a:moveTo>
                <a:cubicBezTo>
                  <a:pt x="2955612" y="742197"/>
                  <a:pt x="2973883" y="756846"/>
                  <a:pt x="2966575" y="775156"/>
                </a:cubicBezTo>
                <a:cubicBezTo>
                  <a:pt x="2959264" y="793467"/>
                  <a:pt x="2930027" y="811778"/>
                  <a:pt x="2900790" y="811778"/>
                </a:cubicBezTo>
                <a:cubicBezTo>
                  <a:pt x="2871551" y="811778"/>
                  <a:pt x="2853276" y="793467"/>
                  <a:pt x="2860585" y="775156"/>
                </a:cubicBezTo>
                <a:cubicBezTo>
                  <a:pt x="2864241" y="756846"/>
                  <a:pt x="2893480" y="742197"/>
                  <a:pt x="2922718" y="742197"/>
                </a:cubicBezTo>
                <a:close/>
                <a:moveTo>
                  <a:pt x="2791517" y="742197"/>
                </a:moveTo>
                <a:cubicBezTo>
                  <a:pt x="2820623" y="742197"/>
                  <a:pt x="2842453" y="756846"/>
                  <a:pt x="2835177" y="775156"/>
                </a:cubicBezTo>
                <a:cubicBezTo>
                  <a:pt x="2827900" y="793467"/>
                  <a:pt x="2798796" y="811778"/>
                  <a:pt x="2769688" y="811778"/>
                </a:cubicBezTo>
                <a:cubicBezTo>
                  <a:pt x="2740580" y="811778"/>
                  <a:pt x="2718753" y="793467"/>
                  <a:pt x="2726029" y="775156"/>
                </a:cubicBezTo>
                <a:cubicBezTo>
                  <a:pt x="2733307" y="756846"/>
                  <a:pt x="2762411" y="742197"/>
                  <a:pt x="2791517" y="742197"/>
                </a:cubicBezTo>
                <a:close/>
                <a:moveTo>
                  <a:pt x="2660417" y="742197"/>
                </a:moveTo>
                <a:cubicBezTo>
                  <a:pt x="2689654" y="742197"/>
                  <a:pt x="2707931" y="756846"/>
                  <a:pt x="2704275" y="775156"/>
                </a:cubicBezTo>
                <a:cubicBezTo>
                  <a:pt x="2696963" y="793467"/>
                  <a:pt x="2664070" y="811778"/>
                  <a:pt x="2634833" y="811778"/>
                </a:cubicBezTo>
                <a:cubicBezTo>
                  <a:pt x="2605596" y="811778"/>
                  <a:pt x="2587321" y="793467"/>
                  <a:pt x="2594630" y="775156"/>
                </a:cubicBezTo>
                <a:cubicBezTo>
                  <a:pt x="2601939" y="756846"/>
                  <a:pt x="2631177" y="742197"/>
                  <a:pt x="2660417" y="742197"/>
                </a:cubicBezTo>
                <a:close/>
                <a:moveTo>
                  <a:pt x="2528984" y="742197"/>
                </a:moveTo>
                <a:cubicBezTo>
                  <a:pt x="2558224" y="742197"/>
                  <a:pt x="2576498" y="756846"/>
                  <a:pt x="2569188" y="775156"/>
                </a:cubicBezTo>
                <a:cubicBezTo>
                  <a:pt x="2561879" y="793467"/>
                  <a:pt x="2532640" y="811778"/>
                  <a:pt x="2503401" y="811778"/>
                </a:cubicBezTo>
                <a:cubicBezTo>
                  <a:pt x="2474165" y="811778"/>
                  <a:pt x="2455890" y="793467"/>
                  <a:pt x="2463199" y="775156"/>
                </a:cubicBezTo>
                <a:cubicBezTo>
                  <a:pt x="2470508" y="756846"/>
                  <a:pt x="2499747" y="742197"/>
                  <a:pt x="2528984" y="742197"/>
                </a:cubicBezTo>
                <a:close/>
                <a:moveTo>
                  <a:pt x="2397177" y="742197"/>
                </a:moveTo>
                <a:cubicBezTo>
                  <a:pt x="2426647" y="742197"/>
                  <a:pt x="2445065" y="756846"/>
                  <a:pt x="2437699" y="775156"/>
                </a:cubicBezTo>
                <a:cubicBezTo>
                  <a:pt x="2430330" y="793467"/>
                  <a:pt x="2400861" y="811778"/>
                  <a:pt x="2367708" y="811778"/>
                </a:cubicBezTo>
                <a:cubicBezTo>
                  <a:pt x="2338237" y="811778"/>
                  <a:pt x="2319819" y="793467"/>
                  <a:pt x="2327187" y="775156"/>
                </a:cubicBezTo>
                <a:cubicBezTo>
                  <a:pt x="2338237" y="756846"/>
                  <a:pt x="2367708" y="742197"/>
                  <a:pt x="2397177" y="742197"/>
                </a:cubicBezTo>
                <a:close/>
                <a:moveTo>
                  <a:pt x="2264791" y="742197"/>
                </a:moveTo>
                <a:cubicBezTo>
                  <a:pt x="2293898" y="742197"/>
                  <a:pt x="2312087" y="756846"/>
                  <a:pt x="2304811" y="775156"/>
                </a:cubicBezTo>
                <a:cubicBezTo>
                  <a:pt x="2297534" y="793467"/>
                  <a:pt x="2264791" y="811778"/>
                  <a:pt x="2235682" y="811778"/>
                </a:cubicBezTo>
                <a:cubicBezTo>
                  <a:pt x="2206578" y="811778"/>
                  <a:pt x="2188387" y="793467"/>
                  <a:pt x="2195663" y="775156"/>
                </a:cubicBezTo>
                <a:cubicBezTo>
                  <a:pt x="2202940" y="756846"/>
                  <a:pt x="2235682" y="742197"/>
                  <a:pt x="2264791" y="742197"/>
                </a:cubicBezTo>
                <a:close/>
                <a:moveTo>
                  <a:pt x="2133359" y="742197"/>
                </a:moveTo>
                <a:cubicBezTo>
                  <a:pt x="2162466" y="742197"/>
                  <a:pt x="2180656" y="756846"/>
                  <a:pt x="2173381" y="775156"/>
                </a:cubicBezTo>
                <a:cubicBezTo>
                  <a:pt x="2162466" y="793467"/>
                  <a:pt x="2133359" y="811778"/>
                  <a:pt x="2100614" y="811778"/>
                </a:cubicBezTo>
                <a:cubicBezTo>
                  <a:pt x="2071507" y="811778"/>
                  <a:pt x="2056957" y="793467"/>
                  <a:pt x="2064235" y="775156"/>
                </a:cubicBezTo>
                <a:cubicBezTo>
                  <a:pt x="2071507" y="756846"/>
                  <a:pt x="2104253" y="742197"/>
                  <a:pt x="2133359" y="742197"/>
                </a:cubicBezTo>
                <a:close/>
                <a:moveTo>
                  <a:pt x="2001554" y="742197"/>
                </a:moveTo>
                <a:cubicBezTo>
                  <a:pt x="2030890" y="742197"/>
                  <a:pt x="2049223" y="756846"/>
                  <a:pt x="2038224" y="775156"/>
                </a:cubicBezTo>
                <a:cubicBezTo>
                  <a:pt x="2030890" y="793467"/>
                  <a:pt x="1997890" y="811778"/>
                  <a:pt x="1968552" y="811778"/>
                </a:cubicBezTo>
                <a:cubicBezTo>
                  <a:pt x="1939220" y="811778"/>
                  <a:pt x="1920883" y="793467"/>
                  <a:pt x="1931884" y="775156"/>
                </a:cubicBezTo>
                <a:cubicBezTo>
                  <a:pt x="1939220" y="756846"/>
                  <a:pt x="1972221" y="742197"/>
                  <a:pt x="2001554" y="742197"/>
                </a:cubicBezTo>
                <a:close/>
                <a:moveTo>
                  <a:pt x="1739261" y="742197"/>
                </a:moveTo>
                <a:cubicBezTo>
                  <a:pt x="1768597" y="742197"/>
                  <a:pt x="1783263" y="756846"/>
                  <a:pt x="1775929" y="775156"/>
                </a:cubicBezTo>
                <a:cubicBezTo>
                  <a:pt x="1764928" y="793467"/>
                  <a:pt x="1731929" y="811778"/>
                  <a:pt x="1702594" y="811778"/>
                </a:cubicBezTo>
                <a:cubicBezTo>
                  <a:pt x="1673258" y="811778"/>
                  <a:pt x="1654923" y="793467"/>
                  <a:pt x="1665926" y="775156"/>
                </a:cubicBezTo>
                <a:cubicBezTo>
                  <a:pt x="1676926" y="756846"/>
                  <a:pt x="1709927" y="742197"/>
                  <a:pt x="1739261" y="742197"/>
                </a:cubicBezTo>
                <a:close/>
                <a:moveTo>
                  <a:pt x="1606805" y="742197"/>
                </a:moveTo>
                <a:cubicBezTo>
                  <a:pt x="1635785" y="742197"/>
                  <a:pt x="1650276" y="756846"/>
                  <a:pt x="1639409" y="775156"/>
                </a:cubicBezTo>
                <a:cubicBezTo>
                  <a:pt x="1632164" y="793467"/>
                  <a:pt x="1599559" y="811778"/>
                  <a:pt x="1570583" y="811778"/>
                </a:cubicBezTo>
                <a:cubicBezTo>
                  <a:pt x="1537975" y="811778"/>
                  <a:pt x="1523485" y="793467"/>
                  <a:pt x="1534352" y="775156"/>
                </a:cubicBezTo>
                <a:cubicBezTo>
                  <a:pt x="1545221" y="756846"/>
                  <a:pt x="1574202" y="742197"/>
                  <a:pt x="1606805" y="742197"/>
                </a:cubicBezTo>
                <a:close/>
                <a:moveTo>
                  <a:pt x="1471180" y="742197"/>
                </a:moveTo>
                <a:cubicBezTo>
                  <a:pt x="1504180" y="742197"/>
                  <a:pt x="1518847" y="756846"/>
                  <a:pt x="1507846" y="775156"/>
                </a:cubicBezTo>
                <a:cubicBezTo>
                  <a:pt x="1496847" y="793467"/>
                  <a:pt x="1463846" y="811778"/>
                  <a:pt x="1434510" y="811778"/>
                </a:cubicBezTo>
                <a:cubicBezTo>
                  <a:pt x="1405180" y="811778"/>
                  <a:pt x="1390513" y="793467"/>
                  <a:pt x="1401513" y="775156"/>
                </a:cubicBezTo>
                <a:cubicBezTo>
                  <a:pt x="1408846" y="756846"/>
                  <a:pt x="1441843" y="742197"/>
                  <a:pt x="1471180" y="742197"/>
                </a:cubicBezTo>
                <a:close/>
                <a:moveTo>
                  <a:pt x="1339959" y="742197"/>
                </a:moveTo>
                <a:cubicBezTo>
                  <a:pt x="1372816" y="742197"/>
                  <a:pt x="1387420" y="756846"/>
                  <a:pt x="1376467" y="775156"/>
                </a:cubicBezTo>
                <a:cubicBezTo>
                  <a:pt x="1365515" y="793467"/>
                  <a:pt x="1332658" y="811778"/>
                  <a:pt x="1303451" y="811778"/>
                </a:cubicBezTo>
                <a:cubicBezTo>
                  <a:pt x="1270593" y="811778"/>
                  <a:pt x="1255989" y="793467"/>
                  <a:pt x="1266942" y="775156"/>
                </a:cubicBezTo>
                <a:cubicBezTo>
                  <a:pt x="1277895" y="756846"/>
                  <a:pt x="1310752" y="742197"/>
                  <a:pt x="1339959" y="742197"/>
                </a:cubicBezTo>
                <a:close/>
                <a:moveTo>
                  <a:pt x="1208527" y="742197"/>
                </a:moveTo>
                <a:cubicBezTo>
                  <a:pt x="1237734" y="742197"/>
                  <a:pt x="1255989" y="756846"/>
                  <a:pt x="1245036" y="775156"/>
                </a:cubicBezTo>
                <a:cubicBezTo>
                  <a:pt x="1234083" y="793467"/>
                  <a:pt x="1197574" y="811778"/>
                  <a:pt x="1168368" y="811778"/>
                </a:cubicBezTo>
                <a:cubicBezTo>
                  <a:pt x="1139161" y="811778"/>
                  <a:pt x="1124557" y="793467"/>
                  <a:pt x="1135510" y="775156"/>
                </a:cubicBezTo>
                <a:cubicBezTo>
                  <a:pt x="1146462" y="756846"/>
                  <a:pt x="1179320" y="742197"/>
                  <a:pt x="1208527" y="742197"/>
                </a:cubicBezTo>
                <a:close/>
                <a:moveTo>
                  <a:pt x="9340442" y="658701"/>
                </a:moveTo>
                <a:cubicBezTo>
                  <a:pt x="9369777" y="658701"/>
                  <a:pt x="9402778" y="673350"/>
                  <a:pt x="9413779" y="691660"/>
                </a:cubicBezTo>
                <a:cubicBezTo>
                  <a:pt x="9424779" y="709971"/>
                  <a:pt x="9410112" y="728282"/>
                  <a:pt x="9380777" y="728282"/>
                </a:cubicBezTo>
                <a:cubicBezTo>
                  <a:pt x="9351442" y="728282"/>
                  <a:pt x="9318441" y="709971"/>
                  <a:pt x="9307440" y="691660"/>
                </a:cubicBezTo>
                <a:cubicBezTo>
                  <a:pt x="9296440" y="673350"/>
                  <a:pt x="9311107" y="658701"/>
                  <a:pt x="9340442" y="658701"/>
                </a:cubicBezTo>
                <a:close/>
                <a:moveTo>
                  <a:pt x="9209010" y="658701"/>
                </a:moveTo>
                <a:cubicBezTo>
                  <a:pt x="9238345" y="658701"/>
                  <a:pt x="9271346" y="673350"/>
                  <a:pt x="9282347" y="691660"/>
                </a:cubicBezTo>
                <a:cubicBezTo>
                  <a:pt x="9293347" y="709971"/>
                  <a:pt x="9278680" y="728282"/>
                  <a:pt x="9249345" y="728282"/>
                </a:cubicBezTo>
                <a:cubicBezTo>
                  <a:pt x="9220010" y="728282"/>
                  <a:pt x="9187009" y="709971"/>
                  <a:pt x="9176008" y="691660"/>
                </a:cubicBezTo>
                <a:cubicBezTo>
                  <a:pt x="9165008" y="673350"/>
                  <a:pt x="9179675" y="658701"/>
                  <a:pt x="9209010" y="658701"/>
                </a:cubicBezTo>
                <a:close/>
                <a:moveTo>
                  <a:pt x="8817811" y="658701"/>
                </a:moveTo>
                <a:cubicBezTo>
                  <a:pt x="8847146" y="658701"/>
                  <a:pt x="8880147" y="673350"/>
                  <a:pt x="8891148" y="691660"/>
                </a:cubicBezTo>
                <a:cubicBezTo>
                  <a:pt x="8902148" y="709971"/>
                  <a:pt x="8883814" y="728282"/>
                  <a:pt x="8854479" y="728282"/>
                </a:cubicBezTo>
                <a:cubicBezTo>
                  <a:pt x="8825145" y="728282"/>
                  <a:pt x="8792143" y="709971"/>
                  <a:pt x="8781143" y="691660"/>
                </a:cubicBezTo>
                <a:cubicBezTo>
                  <a:pt x="8773809" y="673350"/>
                  <a:pt x="8788476" y="658701"/>
                  <a:pt x="8817811" y="658701"/>
                </a:cubicBezTo>
                <a:close/>
                <a:moveTo>
                  <a:pt x="8686380" y="658701"/>
                </a:moveTo>
                <a:cubicBezTo>
                  <a:pt x="8719381" y="658701"/>
                  <a:pt x="8748716" y="673350"/>
                  <a:pt x="8759717" y="691660"/>
                </a:cubicBezTo>
                <a:cubicBezTo>
                  <a:pt x="8770717" y="709971"/>
                  <a:pt x="8752383" y="728282"/>
                  <a:pt x="8723048" y="728282"/>
                </a:cubicBezTo>
                <a:cubicBezTo>
                  <a:pt x="8693714" y="728282"/>
                  <a:pt x="8660712" y="709971"/>
                  <a:pt x="8653378" y="691660"/>
                </a:cubicBezTo>
                <a:cubicBezTo>
                  <a:pt x="8642378" y="673350"/>
                  <a:pt x="8657045" y="658701"/>
                  <a:pt x="8686380" y="658701"/>
                </a:cubicBezTo>
                <a:close/>
                <a:moveTo>
                  <a:pt x="8558616" y="658701"/>
                </a:moveTo>
                <a:cubicBezTo>
                  <a:pt x="8587950" y="658701"/>
                  <a:pt x="8617285" y="673350"/>
                  <a:pt x="8628286" y="691660"/>
                </a:cubicBezTo>
                <a:cubicBezTo>
                  <a:pt x="8639286" y="709971"/>
                  <a:pt x="8620952" y="728282"/>
                  <a:pt x="8591617" y="728282"/>
                </a:cubicBezTo>
                <a:cubicBezTo>
                  <a:pt x="8562283" y="728282"/>
                  <a:pt x="8529281" y="709971"/>
                  <a:pt x="8521947" y="691660"/>
                </a:cubicBezTo>
                <a:cubicBezTo>
                  <a:pt x="8510947" y="673350"/>
                  <a:pt x="8529281" y="658701"/>
                  <a:pt x="8558616" y="658701"/>
                </a:cubicBezTo>
                <a:close/>
                <a:moveTo>
                  <a:pt x="8426813" y="658701"/>
                </a:moveTo>
                <a:cubicBezTo>
                  <a:pt x="8456283" y="658701"/>
                  <a:pt x="8489436" y="673350"/>
                  <a:pt x="8496804" y="691660"/>
                </a:cubicBezTo>
                <a:cubicBezTo>
                  <a:pt x="8507855" y="709971"/>
                  <a:pt x="8489436" y="728282"/>
                  <a:pt x="8459967" y="728282"/>
                </a:cubicBezTo>
                <a:cubicBezTo>
                  <a:pt x="8430497" y="728282"/>
                  <a:pt x="8397344" y="709971"/>
                  <a:pt x="8389976" y="691660"/>
                </a:cubicBezTo>
                <a:cubicBezTo>
                  <a:pt x="8382609" y="673350"/>
                  <a:pt x="8397344" y="658701"/>
                  <a:pt x="8426813" y="658701"/>
                </a:cubicBezTo>
                <a:close/>
                <a:moveTo>
                  <a:pt x="8298475" y="658701"/>
                </a:moveTo>
                <a:cubicBezTo>
                  <a:pt x="8327581" y="658701"/>
                  <a:pt x="8356687" y="673350"/>
                  <a:pt x="8363963" y="691660"/>
                </a:cubicBezTo>
                <a:cubicBezTo>
                  <a:pt x="8374878" y="709971"/>
                  <a:pt x="8356687" y="728282"/>
                  <a:pt x="8327581" y="728282"/>
                </a:cubicBezTo>
                <a:cubicBezTo>
                  <a:pt x="8298475" y="728282"/>
                  <a:pt x="8269369" y="709971"/>
                  <a:pt x="8258454" y="691660"/>
                </a:cubicBezTo>
                <a:cubicBezTo>
                  <a:pt x="8251178" y="673350"/>
                  <a:pt x="8265731" y="658701"/>
                  <a:pt x="8298475" y="658701"/>
                </a:cubicBezTo>
                <a:close/>
                <a:moveTo>
                  <a:pt x="8167044" y="658701"/>
                </a:moveTo>
                <a:cubicBezTo>
                  <a:pt x="8196150" y="658701"/>
                  <a:pt x="8225256" y="673350"/>
                  <a:pt x="8236171" y="691660"/>
                </a:cubicBezTo>
                <a:cubicBezTo>
                  <a:pt x="8243447" y="709971"/>
                  <a:pt x="8225256" y="728282"/>
                  <a:pt x="8196150" y="728282"/>
                </a:cubicBezTo>
                <a:cubicBezTo>
                  <a:pt x="8167044" y="728282"/>
                  <a:pt x="8137938" y="709971"/>
                  <a:pt x="8127023" y="691660"/>
                </a:cubicBezTo>
                <a:cubicBezTo>
                  <a:pt x="8119747" y="673350"/>
                  <a:pt x="8137938" y="658701"/>
                  <a:pt x="8167044" y="658701"/>
                </a:cubicBezTo>
                <a:close/>
                <a:moveTo>
                  <a:pt x="8035614" y="658701"/>
                </a:moveTo>
                <a:cubicBezTo>
                  <a:pt x="8064720" y="658701"/>
                  <a:pt x="8097464" y="673350"/>
                  <a:pt x="8104741" y="691660"/>
                </a:cubicBezTo>
                <a:cubicBezTo>
                  <a:pt x="8112017" y="709971"/>
                  <a:pt x="8093826" y="728282"/>
                  <a:pt x="8064720" y="728282"/>
                </a:cubicBezTo>
                <a:cubicBezTo>
                  <a:pt x="8035614" y="728282"/>
                  <a:pt x="8006508" y="709971"/>
                  <a:pt x="7999232" y="691660"/>
                </a:cubicBezTo>
                <a:cubicBezTo>
                  <a:pt x="7988317" y="673350"/>
                  <a:pt x="8006508" y="658701"/>
                  <a:pt x="8035614" y="658701"/>
                </a:cubicBezTo>
                <a:close/>
                <a:moveTo>
                  <a:pt x="7907490" y="658701"/>
                </a:moveTo>
                <a:cubicBezTo>
                  <a:pt x="7936728" y="658701"/>
                  <a:pt x="7965966" y="673350"/>
                  <a:pt x="7973275" y="691660"/>
                </a:cubicBezTo>
                <a:cubicBezTo>
                  <a:pt x="7980585" y="709971"/>
                  <a:pt x="7962311" y="728282"/>
                  <a:pt x="7933073" y="728282"/>
                </a:cubicBezTo>
                <a:cubicBezTo>
                  <a:pt x="7903835" y="728282"/>
                  <a:pt x="7874597" y="709971"/>
                  <a:pt x="7867288" y="691660"/>
                </a:cubicBezTo>
                <a:cubicBezTo>
                  <a:pt x="7859978" y="673350"/>
                  <a:pt x="7878252" y="658701"/>
                  <a:pt x="7907490" y="658701"/>
                </a:cubicBezTo>
                <a:close/>
                <a:moveTo>
                  <a:pt x="7776060" y="658701"/>
                </a:moveTo>
                <a:cubicBezTo>
                  <a:pt x="7805298" y="658701"/>
                  <a:pt x="7834536" y="673350"/>
                  <a:pt x="7841845" y="691660"/>
                </a:cubicBezTo>
                <a:cubicBezTo>
                  <a:pt x="7849155" y="709971"/>
                  <a:pt x="7830881" y="728282"/>
                  <a:pt x="7801643" y="728282"/>
                </a:cubicBezTo>
                <a:cubicBezTo>
                  <a:pt x="7772405" y="728282"/>
                  <a:pt x="7743167" y="709971"/>
                  <a:pt x="7735858" y="691660"/>
                </a:cubicBezTo>
                <a:cubicBezTo>
                  <a:pt x="7728548" y="673350"/>
                  <a:pt x="7746822" y="658701"/>
                  <a:pt x="7776060" y="658701"/>
                </a:cubicBezTo>
                <a:close/>
                <a:moveTo>
                  <a:pt x="7644628" y="658701"/>
                </a:moveTo>
                <a:cubicBezTo>
                  <a:pt x="7673866" y="658701"/>
                  <a:pt x="7703104" y="673350"/>
                  <a:pt x="7710413" y="691660"/>
                </a:cubicBezTo>
                <a:cubicBezTo>
                  <a:pt x="7717723" y="709971"/>
                  <a:pt x="7699449" y="728282"/>
                  <a:pt x="7670211" y="728282"/>
                </a:cubicBezTo>
                <a:cubicBezTo>
                  <a:pt x="7640973" y="728282"/>
                  <a:pt x="7611735" y="709971"/>
                  <a:pt x="7604426" y="691660"/>
                </a:cubicBezTo>
                <a:cubicBezTo>
                  <a:pt x="7597116" y="673350"/>
                  <a:pt x="7615390" y="658701"/>
                  <a:pt x="7644628" y="658701"/>
                </a:cubicBezTo>
                <a:close/>
                <a:moveTo>
                  <a:pt x="7516853" y="658701"/>
                </a:moveTo>
                <a:cubicBezTo>
                  <a:pt x="7546091" y="658701"/>
                  <a:pt x="7575329" y="673350"/>
                  <a:pt x="7578984" y="691660"/>
                </a:cubicBezTo>
                <a:cubicBezTo>
                  <a:pt x="7586293" y="709971"/>
                  <a:pt x="7568019" y="728282"/>
                  <a:pt x="7538781" y="728282"/>
                </a:cubicBezTo>
                <a:cubicBezTo>
                  <a:pt x="7509543" y="728282"/>
                  <a:pt x="7480305" y="709971"/>
                  <a:pt x="7472996" y="691660"/>
                </a:cubicBezTo>
                <a:cubicBezTo>
                  <a:pt x="7465686" y="673350"/>
                  <a:pt x="7487615" y="658701"/>
                  <a:pt x="7516853" y="658701"/>
                </a:cubicBezTo>
                <a:close/>
                <a:moveTo>
                  <a:pt x="7384459" y="658701"/>
                </a:moveTo>
                <a:cubicBezTo>
                  <a:pt x="7413451" y="658701"/>
                  <a:pt x="7442443" y="673350"/>
                  <a:pt x="7449691" y="691660"/>
                </a:cubicBezTo>
                <a:cubicBezTo>
                  <a:pt x="7453315" y="709971"/>
                  <a:pt x="7435195" y="728282"/>
                  <a:pt x="7406203" y="728282"/>
                </a:cubicBezTo>
                <a:cubicBezTo>
                  <a:pt x="7377211" y="728282"/>
                  <a:pt x="7348219" y="709971"/>
                  <a:pt x="7340971" y="691660"/>
                </a:cubicBezTo>
                <a:cubicBezTo>
                  <a:pt x="7337347" y="673350"/>
                  <a:pt x="7355467" y="658701"/>
                  <a:pt x="7384459" y="658701"/>
                </a:cubicBezTo>
                <a:close/>
                <a:moveTo>
                  <a:pt x="7253029" y="658701"/>
                </a:moveTo>
                <a:cubicBezTo>
                  <a:pt x="7282021" y="658701"/>
                  <a:pt x="7311013" y="673350"/>
                  <a:pt x="7318261" y="691660"/>
                </a:cubicBezTo>
                <a:cubicBezTo>
                  <a:pt x="7321885" y="709971"/>
                  <a:pt x="7303765" y="728282"/>
                  <a:pt x="7274773" y="728282"/>
                </a:cubicBezTo>
                <a:cubicBezTo>
                  <a:pt x="7245781" y="728282"/>
                  <a:pt x="7216789" y="709971"/>
                  <a:pt x="7213165" y="691660"/>
                </a:cubicBezTo>
                <a:cubicBezTo>
                  <a:pt x="7205917" y="673350"/>
                  <a:pt x="7224037" y="658701"/>
                  <a:pt x="7253029" y="658701"/>
                </a:cubicBezTo>
                <a:close/>
                <a:moveTo>
                  <a:pt x="7125654" y="658701"/>
                </a:moveTo>
                <a:cubicBezTo>
                  <a:pt x="7154892" y="658701"/>
                  <a:pt x="7180475" y="673350"/>
                  <a:pt x="7187785" y="691660"/>
                </a:cubicBezTo>
                <a:cubicBezTo>
                  <a:pt x="7195094" y="709971"/>
                  <a:pt x="7173166" y="728282"/>
                  <a:pt x="7143928" y="728282"/>
                </a:cubicBezTo>
                <a:cubicBezTo>
                  <a:pt x="7114690" y="728282"/>
                  <a:pt x="7085452" y="709971"/>
                  <a:pt x="7081797" y="691660"/>
                </a:cubicBezTo>
                <a:cubicBezTo>
                  <a:pt x="7074487" y="673350"/>
                  <a:pt x="7096416" y="658701"/>
                  <a:pt x="7125654" y="658701"/>
                </a:cubicBezTo>
                <a:close/>
                <a:moveTo>
                  <a:pt x="6993260" y="658701"/>
                </a:moveTo>
                <a:cubicBezTo>
                  <a:pt x="7022252" y="658701"/>
                  <a:pt x="7051244" y="673350"/>
                  <a:pt x="7054868" y="691660"/>
                </a:cubicBezTo>
                <a:cubicBezTo>
                  <a:pt x="7062116" y="709971"/>
                  <a:pt x="7040372" y="728282"/>
                  <a:pt x="7011380" y="728282"/>
                </a:cubicBezTo>
                <a:cubicBezTo>
                  <a:pt x="6982388" y="728282"/>
                  <a:pt x="6953396" y="709971"/>
                  <a:pt x="6949772" y="691660"/>
                </a:cubicBezTo>
                <a:cubicBezTo>
                  <a:pt x="6946148" y="673350"/>
                  <a:pt x="6964268" y="658701"/>
                  <a:pt x="6993260" y="658701"/>
                </a:cubicBezTo>
                <a:close/>
                <a:moveTo>
                  <a:pt x="6861830" y="658701"/>
                </a:moveTo>
                <a:cubicBezTo>
                  <a:pt x="6890822" y="658701"/>
                  <a:pt x="6919814" y="673350"/>
                  <a:pt x="6923438" y="691660"/>
                </a:cubicBezTo>
                <a:cubicBezTo>
                  <a:pt x="6930686" y="709971"/>
                  <a:pt x="6908942" y="728282"/>
                  <a:pt x="6879950" y="728282"/>
                </a:cubicBezTo>
                <a:cubicBezTo>
                  <a:pt x="6850958" y="728282"/>
                  <a:pt x="6821966" y="709971"/>
                  <a:pt x="6818342" y="691660"/>
                </a:cubicBezTo>
                <a:cubicBezTo>
                  <a:pt x="6814718" y="673350"/>
                  <a:pt x="6832838" y="658701"/>
                  <a:pt x="6861830" y="658701"/>
                </a:cubicBezTo>
                <a:close/>
                <a:moveTo>
                  <a:pt x="6733153" y="658701"/>
                </a:moveTo>
                <a:cubicBezTo>
                  <a:pt x="6762532" y="658701"/>
                  <a:pt x="6788238" y="673350"/>
                  <a:pt x="6791911" y="691660"/>
                </a:cubicBezTo>
                <a:cubicBezTo>
                  <a:pt x="6799255" y="709971"/>
                  <a:pt x="6777221" y="728282"/>
                  <a:pt x="6747842" y="728282"/>
                </a:cubicBezTo>
                <a:cubicBezTo>
                  <a:pt x="6718464" y="728282"/>
                  <a:pt x="6689085" y="709971"/>
                  <a:pt x="6685413" y="691660"/>
                </a:cubicBezTo>
                <a:cubicBezTo>
                  <a:pt x="6681740" y="673350"/>
                  <a:pt x="6703774" y="658701"/>
                  <a:pt x="6733153" y="658701"/>
                </a:cubicBezTo>
                <a:close/>
                <a:moveTo>
                  <a:pt x="6601723" y="658701"/>
                </a:moveTo>
                <a:cubicBezTo>
                  <a:pt x="6631102" y="658701"/>
                  <a:pt x="6660481" y="673350"/>
                  <a:pt x="6664153" y="691660"/>
                </a:cubicBezTo>
                <a:cubicBezTo>
                  <a:pt x="6667825" y="709971"/>
                  <a:pt x="6645791" y="728282"/>
                  <a:pt x="6616412" y="728282"/>
                </a:cubicBezTo>
                <a:cubicBezTo>
                  <a:pt x="6587034" y="728282"/>
                  <a:pt x="6557655" y="709971"/>
                  <a:pt x="6553983" y="691660"/>
                </a:cubicBezTo>
                <a:cubicBezTo>
                  <a:pt x="6550310" y="673350"/>
                  <a:pt x="6572344" y="658701"/>
                  <a:pt x="6601723" y="658701"/>
                </a:cubicBezTo>
                <a:close/>
                <a:moveTo>
                  <a:pt x="6470854" y="658701"/>
                </a:moveTo>
                <a:cubicBezTo>
                  <a:pt x="6499983" y="658701"/>
                  <a:pt x="6529113" y="673350"/>
                  <a:pt x="6532754" y="691660"/>
                </a:cubicBezTo>
                <a:cubicBezTo>
                  <a:pt x="6536395" y="709971"/>
                  <a:pt x="6514548" y="728282"/>
                  <a:pt x="6485419" y="728282"/>
                </a:cubicBezTo>
                <a:cubicBezTo>
                  <a:pt x="6456289" y="728282"/>
                  <a:pt x="6430801" y="709971"/>
                  <a:pt x="6427159" y="691660"/>
                </a:cubicBezTo>
                <a:cubicBezTo>
                  <a:pt x="6423518" y="673350"/>
                  <a:pt x="6441724" y="658701"/>
                  <a:pt x="6470854" y="658701"/>
                </a:cubicBezTo>
                <a:close/>
                <a:moveTo>
                  <a:pt x="6342216" y="658701"/>
                </a:moveTo>
                <a:cubicBezTo>
                  <a:pt x="6371744" y="658701"/>
                  <a:pt x="6397581" y="673350"/>
                  <a:pt x="6401272" y="691660"/>
                </a:cubicBezTo>
                <a:cubicBezTo>
                  <a:pt x="6404963" y="709971"/>
                  <a:pt x="6382817" y="728282"/>
                  <a:pt x="6353289" y="728282"/>
                </a:cubicBezTo>
                <a:cubicBezTo>
                  <a:pt x="6323761" y="728282"/>
                  <a:pt x="6297923" y="709971"/>
                  <a:pt x="6294232" y="691660"/>
                </a:cubicBezTo>
                <a:cubicBezTo>
                  <a:pt x="6290541" y="673350"/>
                  <a:pt x="6312687" y="658701"/>
                  <a:pt x="6342216" y="658701"/>
                </a:cubicBezTo>
                <a:close/>
                <a:moveTo>
                  <a:pt x="6210784" y="658701"/>
                </a:moveTo>
                <a:cubicBezTo>
                  <a:pt x="6240312" y="658701"/>
                  <a:pt x="6266149" y="673350"/>
                  <a:pt x="6269840" y="691660"/>
                </a:cubicBezTo>
                <a:cubicBezTo>
                  <a:pt x="6273531" y="709971"/>
                  <a:pt x="6251385" y="728282"/>
                  <a:pt x="6221857" y="728282"/>
                </a:cubicBezTo>
                <a:cubicBezTo>
                  <a:pt x="6192329" y="728282"/>
                  <a:pt x="6166491" y="709971"/>
                  <a:pt x="6162800" y="691660"/>
                </a:cubicBezTo>
                <a:cubicBezTo>
                  <a:pt x="6159109" y="673350"/>
                  <a:pt x="6181255" y="658701"/>
                  <a:pt x="6210784" y="658701"/>
                </a:cubicBezTo>
                <a:close/>
                <a:moveTo>
                  <a:pt x="6078656" y="658701"/>
                </a:moveTo>
                <a:cubicBezTo>
                  <a:pt x="6111427" y="658701"/>
                  <a:pt x="6136915" y="673350"/>
                  <a:pt x="6136915" y="691660"/>
                </a:cubicBezTo>
                <a:cubicBezTo>
                  <a:pt x="6140556" y="709971"/>
                  <a:pt x="6118709" y="728282"/>
                  <a:pt x="6089580" y="728282"/>
                </a:cubicBezTo>
                <a:cubicBezTo>
                  <a:pt x="6060450" y="728282"/>
                  <a:pt x="6034962" y="709971"/>
                  <a:pt x="6031320" y="691660"/>
                </a:cubicBezTo>
                <a:cubicBezTo>
                  <a:pt x="6027679" y="673350"/>
                  <a:pt x="6049526" y="658701"/>
                  <a:pt x="6078656" y="658701"/>
                </a:cubicBezTo>
                <a:close/>
                <a:moveTo>
                  <a:pt x="5950573" y="658701"/>
                </a:moveTo>
                <a:cubicBezTo>
                  <a:pt x="5979849" y="658701"/>
                  <a:pt x="6005465" y="673350"/>
                  <a:pt x="6009124" y="691660"/>
                </a:cubicBezTo>
                <a:cubicBezTo>
                  <a:pt x="6009124" y="709971"/>
                  <a:pt x="5987167" y="728282"/>
                  <a:pt x="5957892" y="728282"/>
                </a:cubicBezTo>
                <a:cubicBezTo>
                  <a:pt x="5928616" y="728282"/>
                  <a:pt x="5903000" y="709971"/>
                  <a:pt x="5899340" y="691660"/>
                </a:cubicBezTo>
                <a:cubicBezTo>
                  <a:pt x="5899340" y="673350"/>
                  <a:pt x="5921297" y="658701"/>
                  <a:pt x="5950573" y="658701"/>
                </a:cubicBezTo>
                <a:close/>
                <a:moveTo>
                  <a:pt x="5819142" y="658701"/>
                </a:moveTo>
                <a:cubicBezTo>
                  <a:pt x="5848418" y="658701"/>
                  <a:pt x="5874034" y="673350"/>
                  <a:pt x="5877693" y="691660"/>
                </a:cubicBezTo>
                <a:cubicBezTo>
                  <a:pt x="5877693" y="709971"/>
                  <a:pt x="5855736" y="728282"/>
                  <a:pt x="5826461" y="728282"/>
                </a:cubicBezTo>
                <a:cubicBezTo>
                  <a:pt x="5797185" y="728282"/>
                  <a:pt x="5771569" y="709971"/>
                  <a:pt x="5767909" y="691660"/>
                </a:cubicBezTo>
                <a:cubicBezTo>
                  <a:pt x="5767909" y="673350"/>
                  <a:pt x="5789866" y="658701"/>
                  <a:pt x="5819142" y="658701"/>
                </a:cubicBezTo>
                <a:close/>
                <a:moveTo>
                  <a:pt x="5691371" y="658701"/>
                </a:moveTo>
                <a:cubicBezTo>
                  <a:pt x="5720647" y="658701"/>
                  <a:pt x="5742604" y="673350"/>
                  <a:pt x="5746263" y="691660"/>
                </a:cubicBezTo>
                <a:cubicBezTo>
                  <a:pt x="5746263" y="709971"/>
                  <a:pt x="5724306" y="728282"/>
                  <a:pt x="5695031" y="728282"/>
                </a:cubicBezTo>
                <a:cubicBezTo>
                  <a:pt x="5665755" y="728282"/>
                  <a:pt x="5640139" y="709971"/>
                  <a:pt x="5640139" y="691660"/>
                </a:cubicBezTo>
                <a:cubicBezTo>
                  <a:pt x="5636479" y="673350"/>
                  <a:pt x="5662096" y="658701"/>
                  <a:pt x="5691371" y="658701"/>
                </a:cubicBezTo>
                <a:close/>
                <a:moveTo>
                  <a:pt x="5559647" y="658701"/>
                </a:moveTo>
                <a:cubicBezTo>
                  <a:pt x="5589079" y="658701"/>
                  <a:pt x="5614832" y="673350"/>
                  <a:pt x="5614832" y="691660"/>
                </a:cubicBezTo>
                <a:cubicBezTo>
                  <a:pt x="5614832" y="709971"/>
                  <a:pt x="5592758" y="728282"/>
                  <a:pt x="5563326" y="728282"/>
                </a:cubicBezTo>
                <a:cubicBezTo>
                  <a:pt x="5533893" y="728282"/>
                  <a:pt x="5508140" y="709971"/>
                  <a:pt x="5508140" y="691660"/>
                </a:cubicBezTo>
                <a:cubicBezTo>
                  <a:pt x="5508140" y="673350"/>
                  <a:pt x="5530214" y="658701"/>
                  <a:pt x="5559647" y="658701"/>
                </a:cubicBezTo>
                <a:close/>
                <a:moveTo>
                  <a:pt x="5428216" y="658701"/>
                </a:moveTo>
                <a:cubicBezTo>
                  <a:pt x="5457648" y="658701"/>
                  <a:pt x="5483401" y="673350"/>
                  <a:pt x="5483401" y="691660"/>
                </a:cubicBezTo>
                <a:cubicBezTo>
                  <a:pt x="5483401" y="709971"/>
                  <a:pt x="5461327" y="728282"/>
                  <a:pt x="5431895" y="728282"/>
                </a:cubicBezTo>
                <a:cubicBezTo>
                  <a:pt x="5402462" y="728282"/>
                  <a:pt x="5376709" y="709971"/>
                  <a:pt x="5376709" y="691660"/>
                </a:cubicBezTo>
                <a:cubicBezTo>
                  <a:pt x="5376709" y="673350"/>
                  <a:pt x="5398783" y="658701"/>
                  <a:pt x="5428216" y="658701"/>
                </a:cubicBezTo>
                <a:close/>
                <a:moveTo>
                  <a:pt x="5300170" y="658701"/>
                </a:moveTo>
                <a:cubicBezTo>
                  <a:pt x="5329446" y="658701"/>
                  <a:pt x="5351403" y="673350"/>
                  <a:pt x="5351403" y="691660"/>
                </a:cubicBezTo>
                <a:cubicBezTo>
                  <a:pt x="5355062" y="709971"/>
                  <a:pt x="5329446" y="728282"/>
                  <a:pt x="5300170" y="728282"/>
                </a:cubicBezTo>
                <a:cubicBezTo>
                  <a:pt x="5270895" y="728282"/>
                  <a:pt x="5245278" y="709971"/>
                  <a:pt x="5245278" y="691660"/>
                </a:cubicBezTo>
                <a:cubicBezTo>
                  <a:pt x="5245278" y="673350"/>
                  <a:pt x="5270895" y="658701"/>
                  <a:pt x="5300170" y="658701"/>
                </a:cubicBezTo>
                <a:close/>
                <a:moveTo>
                  <a:pt x="5168740" y="658701"/>
                </a:moveTo>
                <a:cubicBezTo>
                  <a:pt x="5199056" y="658701"/>
                  <a:pt x="5223632" y="674277"/>
                  <a:pt x="5223632" y="693492"/>
                </a:cubicBezTo>
                <a:cubicBezTo>
                  <a:pt x="5223632" y="712707"/>
                  <a:pt x="5199056" y="728283"/>
                  <a:pt x="5168740" y="728283"/>
                </a:cubicBezTo>
                <a:cubicBezTo>
                  <a:pt x="5138424" y="728283"/>
                  <a:pt x="5113848" y="712707"/>
                  <a:pt x="5113848" y="693492"/>
                </a:cubicBezTo>
                <a:cubicBezTo>
                  <a:pt x="5113848" y="674277"/>
                  <a:pt x="5138424" y="658701"/>
                  <a:pt x="5168740" y="658701"/>
                </a:cubicBezTo>
                <a:close/>
                <a:moveTo>
                  <a:pt x="5037309" y="658701"/>
                </a:moveTo>
                <a:cubicBezTo>
                  <a:pt x="5066585" y="658701"/>
                  <a:pt x="5092201" y="673350"/>
                  <a:pt x="5092201" y="691660"/>
                </a:cubicBezTo>
                <a:cubicBezTo>
                  <a:pt x="5092201" y="709971"/>
                  <a:pt x="5066585" y="728282"/>
                  <a:pt x="5037309" y="728282"/>
                </a:cubicBezTo>
                <a:cubicBezTo>
                  <a:pt x="5008034" y="728282"/>
                  <a:pt x="4982417" y="709971"/>
                  <a:pt x="4986077" y="691660"/>
                </a:cubicBezTo>
                <a:cubicBezTo>
                  <a:pt x="4986077" y="673350"/>
                  <a:pt x="5008034" y="658701"/>
                  <a:pt x="5037309" y="658701"/>
                </a:cubicBezTo>
                <a:close/>
                <a:moveTo>
                  <a:pt x="4777032" y="658701"/>
                </a:moveTo>
                <a:cubicBezTo>
                  <a:pt x="4806037" y="658701"/>
                  <a:pt x="4827791" y="673350"/>
                  <a:pt x="4827791" y="691660"/>
                </a:cubicBezTo>
                <a:cubicBezTo>
                  <a:pt x="4827791" y="709971"/>
                  <a:pt x="4802412" y="728282"/>
                  <a:pt x="4773406" y="728282"/>
                </a:cubicBezTo>
                <a:cubicBezTo>
                  <a:pt x="4744401" y="728282"/>
                  <a:pt x="4722647" y="709971"/>
                  <a:pt x="4722647" y="691660"/>
                </a:cubicBezTo>
                <a:cubicBezTo>
                  <a:pt x="4722647" y="673350"/>
                  <a:pt x="4748027" y="658701"/>
                  <a:pt x="4777032" y="658701"/>
                </a:cubicBezTo>
                <a:close/>
                <a:moveTo>
                  <a:pt x="4646109" y="658701"/>
                </a:moveTo>
                <a:cubicBezTo>
                  <a:pt x="4675385" y="658701"/>
                  <a:pt x="4701001" y="673350"/>
                  <a:pt x="4697342" y="691660"/>
                </a:cubicBezTo>
                <a:cubicBezTo>
                  <a:pt x="4697342" y="709971"/>
                  <a:pt x="4671726" y="728282"/>
                  <a:pt x="4642450" y="728282"/>
                </a:cubicBezTo>
                <a:cubicBezTo>
                  <a:pt x="4613174" y="728282"/>
                  <a:pt x="4591217" y="709971"/>
                  <a:pt x="4591217" y="691660"/>
                </a:cubicBezTo>
                <a:cubicBezTo>
                  <a:pt x="4591217" y="673350"/>
                  <a:pt x="4616834" y="658701"/>
                  <a:pt x="4646109" y="658701"/>
                </a:cubicBezTo>
                <a:close/>
                <a:moveTo>
                  <a:pt x="3211868" y="658701"/>
                </a:moveTo>
                <a:cubicBezTo>
                  <a:pt x="3241105" y="658701"/>
                  <a:pt x="3263036" y="673350"/>
                  <a:pt x="3255727" y="691660"/>
                </a:cubicBezTo>
                <a:cubicBezTo>
                  <a:pt x="3252069" y="709971"/>
                  <a:pt x="3222834" y="728282"/>
                  <a:pt x="3193593" y="728282"/>
                </a:cubicBezTo>
                <a:cubicBezTo>
                  <a:pt x="3164355" y="728282"/>
                  <a:pt x="3142428" y="709971"/>
                  <a:pt x="3149737" y="691660"/>
                </a:cubicBezTo>
                <a:cubicBezTo>
                  <a:pt x="3153390" y="673350"/>
                  <a:pt x="3182630" y="658701"/>
                  <a:pt x="3211868" y="658701"/>
                </a:cubicBezTo>
                <a:close/>
                <a:moveTo>
                  <a:pt x="3084091" y="658701"/>
                </a:moveTo>
                <a:cubicBezTo>
                  <a:pt x="3113329" y="658701"/>
                  <a:pt x="3131602" y="673350"/>
                  <a:pt x="3124293" y="691660"/>
                </a:cubicBezTo>
                <a:cubicBezTo>
                  <a:pt x="3120638" y="709971"/>
                  <a:pt x="3091400" y="728282"/>
                  <a:pt x="3062161" y="728282"/>
                </a:cubicBezTo>
                <a:cubicBezTo>
                  <a:pt x="3032922" y="728282"/>
                  <a:pt x="3010994" y="709971"/>
                  <a:pt x="3018305" y="691660"/>
                </a:cubicBezTo>
                <a:cubicBezTo>
                  <a:pt x="3025614" y="673350"/>
                  <a:pt x="3054853" y="658701"/>
                  <a:pt x="3084091" y="658701"/>
                </a:cubicBezTo>
                <a:close/>
                <a:moveTo>
                  <a:pt x="2952431" y="658701"/>
                </a:moveTo>
                <a:cubicBezTo>
                  <a:pt x="2981811" y="658701"/>
                  <a:pt x="3000173" y="673350"/>
                  <a:pt x="2996499" y="691660"/>
                </a:cubicBezTo>
                <a:cubicBezTo>
                  <a:pt x="2989154" y="709971"/>
                  <a:pt x="2959774" y="728282"/>
                  <a:pt x="2930397" y="728282"/>
                </a:cubicBezTo>
                <a:cubicBezTo>
                  <a:pt x="2901017" y="728282"/>
                  <a:pt x="2882656" y="709971"/>
                  <a:pt x="2886327" y="691660"/>
                </a:cubicBezTo>
                <a:cubicBezTo>
                  <a:pt x="2893672" y="673350"/>
                  <a:pt x="2923054" y="658701"/>
                  <a:pt x="2952431" y="658701"/>
                </a:cubicBezTo>
                <a:close/>
                <a:moveTo>
                  <a:pt x="2820999" y="658701"/>
                </a:moveTo>
                <a:cubicBezTo>
                  <a:pt x="2850378" y="658701"/>
                  <a:pt x="2868740" y="673350"/>
                  <a:pt x="2865066" y="691660"/>
                </a:cubicBezTo>
                <a:cubicBezTo>
                  <a:pt x="2857723" y="709971"/>
                  <a:pt x="2828343" y="728282"/>
                  <a:pt x="2798964" y="728282"/>
                </a:cubicBezTo>
                <a:cubicBezTo>
                  <a:pt x="2769586" y="728282"/>
                  <a:pt x="2751225" y="709971"/>
                  <a:pt x="2754898" y="691660"/>
                </a:cubicBezTo>
                <a:cubicBezTo>
                  <a:pt x="2762241" y="673350"/>
                  <a:pt x="2791620" y="658701"/>
                  <a:pt x="2820999" y="658701"/>
                </a:cubicBezTo>
                <a:close/>
                <a:moveTo>
                  <a:pt x="2692889" y="658701"/>
                </a:moveTo>
                <a:cubicBezTo>
                  <a:pt x="2722124" y="658701"/>
                  <a:pt x="2740399" y="673350"/>
                  <a:pt x="2733091" y="691660"/>
                </a:cubicBezTo>
                <a:cubicBezTo>
                  <a:pt x="2725783" y="709971"/>
                  <a:pt x="2696543" y="728282"/>
                  <a:pt x="2667304" y="728282"/>
                </a:cubicBezTo>
                <a:cubicBezTo>
                  <a:pt x="2638066" y="728282"/>
                  <a:pt x="2619792" y="709971"/>
                  <a:pt x="2627101" y="691660"/>
                </a:cubicBezTo>
                <a:cubicBezTo>
                  <a:pt x="2634411" y="673350"/>
                  <a:pt x="2663650" y="658701"/>
                  <a:pt x="2692889" y="658701"/>
                </a:cubicBezTo>
                <a:close/>
                <a:moveTo>
                  <a:pt x="2430027" y="658701"/>
                </a:moveTo>
                <a:cubicBezTo>
                  <a:pt x="2459263" y="658701"/>
                  <a:pt x="2477535" y="673350"/>
                  <a:pt x="2470228" y="691660"/>
                </a:cubicBezTo>
                <a:cubicBezTo>
                  <a:pt x="2462918" y="709971"/>
                  <a:pt x="2433679" y="728282"/>
                  <a:pt x="2404440" y="728282"/>
                </a:cubicBezTo>
                <a:cubicBezTo>
                  <a:pt x="2375203" y="728282"/>
                  <a:pt x="2356930" y="709971"/>
                  <a:pt x="2364239" y="691660"/>
                </a:cubicBezTo>
                <a:cubicBezTo>
                  <a:pt x="2371547" y="673350"/>
                  <a:pt x="2400786" y="658701"/>
                  <a:pt x="2430027" y="658701"/>
                </a:cubicBezTo>
                <a:close/>
                <a:moveTo>
                  <a:pt x="2301900" y="658701"/>
                </a:moveTo>
                <a:cubicBezTo>
                  <a:pt x="2331005" y="658701"/>
                  <a:pt x="2349197" y="673350"/>
                  <a:pt x="2338283" y="691660"/>
                </a:cubicBezTo>
                <a:cubicBezTo>
                  <a:pt x="2331005" y="709971"/>
                  <a:pt x="2301900" y="728282"/>
                  <a:pt x="2272793" y="728282"/>
                </a:cubicBezTo>
                <a:cubicBezTo>
                  <a:pt x="2243687" y="728282"/>
                  <a:pt x="2225496" y="709971"/>
                  <a:pt x="2232772" y="691660"/>
                </a:cubicBezTo>
                <a:cubicBezTo>
                  <a:pt x="2240047" y="673350"/>
                  <a:pt x="2272793" y="658701"/>
                  <a:pt x="2301900" y="658701"/>
                </a:cubicBezTo>
                <a:close/>
                <a:moveTo>
                  <a:pt x="2170469" y="658701"/>
                </a:moveTo>
                <a:cubicBezTo>
                  <a:pt x="2199575" y="658701"/>
                  <a:pt x="2217765" y="673350"/>
                  <a:pt x="2210487" y="691660"/>
                </a:cubicBezTo>
                <a:cubicBezTo>
                  <a:pt x="2199575" y="709971"/>
                  <a:pt x="2170469" y="728282"/>
                  <a:pt x="2141364" y="728282"/>
                </a:cubicBezTo>
                <a:cubicBezTo>
                  <a:pt x="2112257" y="728282"/>
                  <a:pt x="2094064" y="709971"/>
                  <a:pt x="2101341" y="691660"/>
                </a:cubicBezTo>
                <a:cubicBezTo>
                  <a:pt x="2112257" y="673350"/>
                  <a:pt x="2141364" y="658701"/>
                  <a:pt x="2170469" y="658701"/>
                </a:cubicBezTo>
                <a:close/>
                <a:moveTo>
                  <a:pt x="2038446" y="658701"/>
                </a:moveTo>
                <a:cubicBezTo>
                  <a:pt x="2067916" y="658701"/>
                  <a:pt x="2086333" y="673350"/>
                  <a:pt x="2078966" y="691660"/>
                </a:cubicBezTo>
                <a:cubicBezTo>
                  <a:pt x="2067916" y="709971"/>
                  <a:pt x="2038446" y="728282"/>
                  <a:pt x="2008976" y="728282"/>
                </a:cubicBezTo>
                <a:cubicBezTo>
                  <a:pt x="1979505" y="728282"/>
                  <a:pt x="1961087" y="709971"/>
                  <a:pt x="1968455" y="691660"/>
                </a:cubicBezTo>
                <a:cubicBezTo>
                  <a:pt x="1979505" y="673350"/>
                  <a:pt x="2008976" y="658701"/>
                  <a:pt x="2038446" y="658701"/>
                </a:cubicBezTo>
                <a:close/>
                <a:moveTo>
                  <a:pt x="1910681" y="658701"/>
                </a:moveTo>
                <a:cubicBezTo>
                  <a:pt x="1940151" y="658701"/>
                  <a:pt x="1954886" y="673350"/>
                  <a:pt x="1947519" y="691660"/>
                </a:cubicBezTo>
                <a:cubicBezTo>
                  <a:pt x="1936468" y="709971"/>
                  <a:pt x="1906998" y="728282"/>
                  <a:pt x="1877528" y="728282"/>
                </a:cubicBezTo>
                <a:cubicBezTo>
                  <a:pt x="1848058" y="728282"/>
                  <a:pt x="1829641" y="709971"/>
                  <a:pt x="1840691" y="691660"/>
                </a:cubicBezTo>
                <a:cubicBezTo>
                  <a:pt x="1848058" y="673350"/>
                  <a:pt x="1881212" y="658701"/>
                  <a:pt x="1910681" y="658701"/>
                </a:cubicBezTo>
                <a:close/>
                <a:moveTo>
                  <a:pt x="1778892" y="658701"/>
                </a:moveTo>
                <a:cubicBezTo>
                  <a:pt x="1808227" y="658701"/>
                  <a:pt x="1826562" y="673350"/>
                  <a:pt x="1815561" y="691660"/>
                </a:cubicBezTo>
                <a:cubicBezTo>
                  <a:pt x="1808227" y="709971"/>
                  <a:pt x="1775224" y="728282"/>
                  <a:pt x="1745890" y="728282"/>
                </a:cubicBezTo>
                <a:cubicBezTo>
                  <a:pt x="1716555" y="728282"/>
                  <a:pt x="1698222" y="709971"/>
                  <a:pt x="1709221" y="691660"/>
                </a:cubicBezTo>
                <a:cubicBezTo>
                  <a:pt x="1716555" y="673350"/>
                  <a:pt x="1749558" y="658701"/>
                  <a:pt x="1778892" y="658701"/>
                </a:cubicBezTo>
                <a:close/>
                <a:moveTo>
                  <a:pt x="1647450" y="658701"/>
                </a:moveTo>
                <a:cubicBezTo>
                  <a:pt x="1680452" y="658701"/>
                  <a:pt x="1695120" y="673350"/>
                  <a:pt x="1684119" y="691660"/>
                </a:cubicBezTo>
                <a:cubicBezTo>
                  <a:pt x="1676784" y="709971"/>
                  <a:pt x="1643784" y="728282"/>
                  <a:pt x="1614450" y="728282"/>
                </a:cubicBezTo>
                <a:cubicBezTo>
                  <a:pt x="1585115" y="728282"/>
                  <a:pt x="1566784" y="709971"/>
                  <a:pt x="1577782" y="691660"/>
                </a:cubicBezTo>
                <a:cubicBezTo>
                  <a:pt x="1588780" y="673350"/>
                  <a:pt x="1618117" y="658701"/>
                  <a:pt x="1647450" y="658701"/>
                </a:cubicBezTo>
                <a:close/>
                <a:moveTo>
                  <a:pt x="1519687" y="658701"/>
                </a:moveTo>
                <a:cubicBezTo>
                  <a:pt x="1549022" y="658701"/>
                  <a:pt x="1563692" y="673350"/>
                  <a:pt x="1552688" y="691660"/>
                </a:cubicBezTo>
                <a:cubicBezTo>
                  <a:pt x="1545355" y="709971"/>
                  <a:pt x="1512353" y="728282"/>
                  <a:pt x="1483018" y="728282"/>
                </a:cubicBezTo>
                <a:cubicBezTo>
                  <a:pt x="1453685" y="728282"/>
                  <a:pt x="1435347" y="709971"/>
                  <a:pt x="1446350" y="691660"/>
                </a:cubicBezTo>
                <a:cubicBezTo>
                  <a:pt x="1457351" y="673350"/>
                  <a:pt x="1490351" y="658701"/>
                  <a:pt x="1519687" y="658701"/>
                </a:cubicBezTo>
                <a:close/>
                <a:moveTo>
                  <a:pt x="1387242" y="658701"/>
                </a:moveTo>
                <a:cubicBezTo>
                  <a:pt x="1416219" y="658701"/>
                  <a:pt x="1430710" y="673350"/>
                  <a:pt x="1423465" y="691660"/>
                </a:cubicBezTo>
                <a:cubicBezTo>
                  <a:pt x="1412601" y="709971"/>
                  <a:pt x="1379998" y="728282"/>
                  <a:pt x="1351016" y="728282"/>
                </a:cubicBezTo>
                <a:cubicBezTo>
                  <a:pt x="1322036" y="728282"/>
                  <a:pt x="1303923" y="709971"/>
                  <a:pt x="1314790" y="691660"/>
                </a:cubicBezTo>
                <a:cubicBezTo>
                  <a:pt x="1325659" y="673350"/>
                  <a:pt x="1358262" y="658701"/>
                  <a:pt x="1387242" y="658701"/>
                </a:cubicBezTo>
                <a:close/>
                <a:moveTo>
                  <a:pt x="1259921" y="658701"/>
                </a:moveTo>
                <a:cubicBezTo>
                  <a:pt x="1289256" y="658701"/>
                  <a:pt x="1303923" y="673350"/>
                  <a:pt x="1292922" y="691660"/>
                </a:cubicBezTo>
                <a:cubicBezTo>
                  <a:pt x="1281922" y="709971"/>
                  <a:pt x="1248921" y="728282"/>
                  <a:pt x="1219587" y="728282"/>
                </a:cubicBezTo>
                <a:cubicBezTo>
                  <a:pt x="1190251" y="728282"/>
                  <a:pt x="1175584" y="709971"/>
                  <a:pt x="1186584" y="691660"/>
                </a:cubicBezTo>
                <a:cubicBezTo>
                  <a:pt x="1197585" y="673350"/>
                  <a:pt x="1230586" y="658701"/>
                  <a:pt x="1259921" y="658701"/>
                </a:cubicBezTo>
                <a:close/>
                <a:moveTo>
                  <a:pt x="213488" y="658701"/>
                </a:moveTo>
                <a:cubicBezTo>
                  <a:pt x="242574" y="658701"/>
                  <a:pt x="257117" y="673350"/>
                  <a:pt x="242574" y="691660"/>
                </a:cubicBezTo>
                <a:cubicBezTo>
                  <a:pt x="228031" y="709971"/>
                  <a:pt x="195309" y="728282"/>
                  <a:pt x="166223" y="728282"/>
                </a:cubicBezTo>
                <a:cubicBezTo>
                  <a:pt x="137136" y="728282"/>
                  <a:pt x="122593" y="709971"/>
                  <a:pt x="137136" y="691660"/>
                </a:cubicBezTo>
                <a:cubicBezTo>
                  <a:pt x="151680" y="673350"/>
                  <a:pt x="184402" y="658701"/>
                  <a:pt x="213488" y="658701"/>
                </a:cubicBezTo>
                <a:close/>
                <a:moveTo>
                  <a:pt x="85692" y="658701"/>
                </a:moveTo>
                <a:cubicBezTo>
                  <a:pt x="114778" y="658701"/>
                  <a:pt x="125686" y="673350"/>
                  <a:pt x="111142" y="691660"/>
                </a:cubicBezTo>
                <a:cubicBezTo>
                  <a:pt x="96599" y="709971"/>
                  <a:pt x="63877" y="728282"/>
                  <a:pt x="34791" y="728282"/>
                </a:cubicBezTo>
                <a:cubicBezTo>
                  <a:pt x="5705" y="728282"/>
                  <a:pt x="-8838" y="709971"/>
                  <a:pt x="5705" y="691660"/>
                </a:cubicBezTo>
                <a:cubicBezTo>
                  <a:pt x="20248" y="673350"/>
                  <a:pt x="56606" y="658701"/>
                  <a:pt x="85692" y="658701"/>
                </a:cubicBezTo>
                <a:close/>
                <a:moveTo>
                  <a:pt x="1950884" y="578297"/>
                </a:moveTo>
                <a:cubicBezTo>
                  <a:pt x="1976670" y="578297"/>
                  <a:pt x="1995088" y="592729"/>
                  <a:pt x="1987721" y="610768"/>
                </a:cubicBezTo>
                <a:cubicBezTo>
                  <a:pt x="1976670" y="628808"/>
                  <a:pt x="1947200" y="643240"/>
                  <a:pt x="1917731" y="643240"/>
                </a:cubicBezTo>
                <a:cubicBezTo>
                  <a:pt x="1888261" y="643240"/>
                  <a:pt x="1869842" y="628808"/>
                  <a:pt x="1880893" y="610768"/>
                </a:cubicBezTo>
                <a:cubicBezTo>
                  <a:pt x="1888261" y="592729"/>
                  <a:pt x="1921414" y="578297"/>
                  <a:pt x="1950884" y="578297"/>
                </a:cubicBezTo>
                <a:close/>
                <a:moveTo>
                  <a:pt x="9289415" y="578296"/>
                </a:moveTo>
                <a:cubicBezTo>
                  <a:pt x="9318750" y="578296"/>
                  <a:pt x="9351751" y="592728"/>
                  <a:pt x="9362752" y="610767"/>
                </a:cubicBezTo>
                <a:cubicBezTo>
                  <a:pt x="9373752" y="628807"/>
                  <a:pt x="9359085" y="643239"/>
                  <a:pt x="9329750" y="643239"/>
                </a:cubicBezTo>
                <a:cubicBezTo>
                  <a:pt x="9300415" y="643239"/>
                  <a:pt x="9267414" y="628807"/>
                  <a:pt x="9256413" y="610767"/>
                </a:cubicBezTo>
                <a:cubicBezTo>
                  <a:pt x="9245413" y="592728"/>
                  <a:pt x="9260080" y="578296"/>
                  <a:pt x="9289415" y="578296"/>
                </a:cubicBezTo>
                <a:close/>
                <a:moveTo>
                  <a:pt x="8774174" y="578296"/>
                </a:moveTo>
                <a:cubicBezTo>
                  <a:pt x="8803280" y="578296"/>
                  <a:pt x="8836024" y="592728"/>
                  <a:pt x="8843300" y="610767"/>
                </a:cubicBezTo>
                <a:cubicBezTo>
                  <a:pt x="8854215" y="628807"/>
                  <a:pt x="8839662" y="643239"/>
                  <a:pt x="8810556" y="643239"/>
                </a:cubicBezTo>
                <a:cubicBezTo>
                  <a:pt x="8781450" y="643239"/>
                  <a:pt x="8748706" y="628807"/>
                  <a:pt x="8741430" y="610767"/>
                </a:cubicBezTo>
                <a:cubicBezTo>
                  <a:pt x="8730515" y="592728"/>
                  <a:pt x="8745068" y="578296"/>
                  <a:pt x="8774174" y="578296"/>
                </a:cubicBezTo>
                <a:close/>
                <a:moveTo>
                  <a:pt x="8645835" y="578296"/>
                </a:moveTo>
                <a:cubicBezTo>
                  <a:pt x="8674941" y="578296"/>
                  <a:pt x="8704047" y="592728"/>
                  <a:pt x="8714961" y="610767"/>
                </a:cubicBezTo>
                <a:cubicBezTo>
                  <a:pt x="8725876" y="628807"/>
                  <a:pt x="8707685" y="643239"/>
                  <a:pt x="8678579" y="643239"/>
                </a:cubicBezTo>
                <a:cubicBezTo>
                  <a:pt x="8649473" y="643239"/>
                  <a:pt x="8620367" y="628807"/>
                  <a:pt x="8609452" y="610767"/>
                </a:cubicBezTo>
                <a:cubicBezTo>
                  <a:pt x="8602176" y="592728"/>
                  <a:pt x="8616729" y="578296"/>
                  <a:pt x="8645835" y="578296"/>
                </a:cubicBezTo>
                <a:close/>
                <a:moveTo>
                  <a:pt x="8518043" y="578296"/>
                </a:moveTo>
                <a:cubicBezTo>
                  <a:pt x="8547149" y="578296"/>
                  <a:pt x="8576255" y="592728"/>
                  <a:pt x="8587170" y="610767"/>
                </a:cubicBezTo>
                <a:cubicBezTo>
                  <a:pt x="8594446" y="628807"/>
                  <a:pt x="8579893" y="643239"/>
                  <a:pt x="8550787" y="643239"/>
                </a:cubicBezTo>
                <a:cubicBezTo>
                  <a:pt x="8521681" y="643239"/>
                  <a:pt x="8488937" y="628807"/>
                  <a:pt x="8481661" y="610767"/>
                </a:cubicBezTo>
                <a:cubicBezTo>
                  <a:pt x="8470746" y="592728"/>
                  <a:pt x="8488937" y="578296"/>
                  <a:pt x="8518043" y="578296"/>
                </a:cubicBezTo>
                <a:close/>
                <a:moveTo>
                  <a:pt x="8386611" y="578296"/>
                </a:moveTo>
                <a:cubicBezTo>
                  <a:pt x="8416081" y="578296"/>
                  <a:pt x="8449234" y="592728"/>
                  <a:pt x="8456602" y="610767"/>
                </a:cubicBezTo>
                <a:cubicBezTo>
                  <a:pt x="8467653" y="628807"/>
                  <a:pt x="8449234" y="643239"/>
                  <a:pt x="8419765" y="643239"/>
                </a:cubicBezTo>
                <a:cubicBezTo>
                  <a:pt x="8390295" y="643239"/>
                  <a:pt x="8360826" y="628807"/>
                  <a:pt x="8349774" y="610767"/>
                </a:cubicBezTo>
                <a:cubicBezTo>
                  <a:pt x="8342407" y="592728"/>
                  <a:pt x="8360826" y="578296"/>
                  <a:pt x="8386611" y="578296"/>
                </a:cubicBezTo>
                <a:close/>
                <a:moveTo>
                  <a:pt x="8257926" y="578296"/>
                </a:moveTo>
                <a:cubicBezTo>
                  <a:pt x="8287164" y="578296"/>
                  <a:pt x="8320057" y="592728"/>
                  <a:pt x="8327366" y="610767"/>
                </a:cubicBezTo>
                <a:cubicBezTo>
                  <a:pt x="8334676" y="628807"/>
                  <a:pt x="8320057" y="643239"/>
                  <a:pt x="8290819" y="643239"/>
                </a:cubicBezTo>
                <a:cubicBezTo>
                  <a:pt x="8261581" y="643239"/>
                  <a:pt x="8228688" y="628807"/>
                  <a:pt x="8221379" y="610767"/>
                </a:cubicBezTo>
                <a:cubicBezTo>
                  <a:pt x="8214069" y="592728"/>
                  <a:pt x="8228688" y="578296"/>
                  <a:pt x="8257926" y="578296"/>
                </a:cubicBezTo>
                <a:close/>
                <a:moveTo>
                  <a:pt x="8130526" y="578296"/>
                </a:moveTo>
                <a:cubicBezTo>
                  <a:pt x="8159996" y="578296"/>
                  <a:pt x="8189465" y="592728"/>
                  <a:pt x="8196833" y="610767"/>
                </a:cubicBezTo>
                <a:cubicBezTo>
                  <a:pt x="8207884" y="628807"/>
                  <a:pt x="8189465" y="643239"/>
                  <a:pt x="8159996" y="643239"/>
                </a:cubicBezTo>
                <a:cubicBezTo>
                  <a:pt x="8130526" y="643239"/>
                  <a:pt x="8101057" y="628807"/>
                  <a:pt x="8093689" y="610767"/>
                </a:cubicBezTo>
                <a:cubicBezTo>
                  <a:pt x="8082638" y="592728"/>
                  <a:pt x="8101057" y="578296"/>
                  <a:pt x="8130526" y="578296"/>
                </a:cubicBezTo>
                <a:close/>
                <a:moveTo>
                  <a:pt x="8002421" y="578296"/>
                </a:moveTo>
                <a:cubicBezTo>
                  <a:pt x="8032034" y="578296"/>
                  <a:pt x="8061647" y="592728"/>
                  <a:pt x="8069051" y="610767"/>
                </a:cubicBezTo>
                <a:cubicBezTo>
                  <a:pt x="8076454" y="628807"/>
                  <a:pt x="8061647" y="643239"/>
                  <a:pt x="8032034" y="643239"/>
                </a:cubicBezTo>
                <a:cubicBezTo>
                  <a:pt x="7998720" y="643239"/>
                  <a:pt x="7969107" y="628807"/>
                  <a:pt x="7961703" y="610767"/>
                </a:cubicBezTo>
                <a:cubicBezTo>
                  <a:pt x="7954300" y="592728"/>
                  <a:pt x="7972808" y="578296"/>
                  <a:pt x="8002421" y="578296"/>
                </a:cubicBezTo>
                <a:close/>
                <a:moveTo>
                  <a:pt x="7875020" y="578296"/>
                </a:moveTo>
                <a:cubicBezTo>
                  <a:pt x="7904258" y="578296"/>
                  <a:pt x="7933496" y="592728"/>
                  <a:pt x="7940805" y="610767"/>
                </a:cubicBezTo>
                <a:cubicBezTo>
                  <a:pt x="7948115" y="628807"/>
                  <a:pt x="7929841" y="643239"/>
                  <a:pt x="7900603" y="643239"/>
                </a:cubicBezTo>
                <a:cubicBezTo>
                  <a:pt x="7871365" y="643239"/>
                  <a:pt x="7842127" y="628807"/>
                  <a:pt x="7834818" y="610767"/>
                </a:cubicBezTo>
                <a:cubicBezTo>
                  <a:pt x="7827508" y="592728"/>
                  <a:pt x="7845782" y="578296"/>
                  <a:pt x="7875020" y="578296"/>
                </a:cubicBezTo>
                <a:close/>
                <a:moveTo>
                  <a:pt x="7743237" y="578296"/>
                </a:moveTo>
                <a:cubicBezTo>
                  <a:pt x="7772616" y="578296"/>
                  <a:pt x="7801995" y="592728"/>
                  <a:pt x="7809339" y="610767"/>
                </a:cubicBezTo>
                <a:cubicBezTo>
                  <a:pt x="7816684" y="628807"/>
                  <a:pt x="7798322" y="643239"/>
                  <a:pt x="7768944" y="643239"/>
                </a:cubicBezTo>
                <a:cubicBezTo>
                  <a:pt x="7739565" y="643239"/>
                  <a:pt x="7710186" y="628807"/>
                  <a:pt x="7702842" y="610767"/>
                </a:cubicBezTo>
                <a:cubicBezTo>
                  <a:pt x="7699169" y="592728"/>
                  <a:pt x="7713858" y="578296"/>
                  <a:pt x="7743237" y="578296"/>
                </a:cubicBezTo>
                <a:close/>
                <a:moveTo>
                  <a:pt x="7615251" y="578296"/>
                </a:moveTo>
                <a:cubicBezTo>
                  <a:pt x="7644489" y="578296"/>
                  <a:pt x="7673727" y="592728"/>
                  <a:pt x="7681037" y="610767"/>
                </a:cubicBezTo>
                <a:cubicBezTo>
                  <a:pt x="7688346" y="628807"/>
                  <a:pt x="7670072" y="643239"/>
                  <a:pt x="7640834" y="643239"/>
                </a:cubicBezTo>
                <a:cubicBezTo>
                  <a:pt x="7611596" y="643239"/>
                  <a:pt x="7582358" y="628807"/>
                  <a:pt x="7575049" y="610767"/>
                </a:cubicBezTo>
                <a:cubicBezTo>
                  <a:pt x="7567739" y="592728"/>
                  <a:pt x="7586013" y="578296"/>
                  <a:pt x="7615251" y="578296"/>
                </a:cubicBezTo>
                <a:close/>
                <a:moveTo>
                  <a:pt x="7487141" y="578296"/>
                </a:moveTo>
                <a:cubicBezTo>
                  <a:pt x="7516519" y="578296"/>
                  <a:pt x="7545898" y="592728"/>
                  <a:pt x="7549571" y="610767"/>
                </a:cubicBezTo>
                <a:cubicBezTo>
                  <a:pt x="7556915" y="628807"/>
                  <a:pt x="7538554" y="643239"/>
                  <a:pt x="7509175" y="643239"/>
                </a:cubicBezTo>
                <a:cubicBezTo>
                  <a:pt x="7479796" y="643239"/>
                  <a:pt x="7450417" y="628807"/>
                  <a:pt x="7446745" y="610767"/>
                </a:cubicBezTo>
                <a:cubicBezTo>
                  <a:pt x="7439400" y="592728"/>
                  <a:pt x="7457762" y="578296"/>
                  <a:pt x="7487141" y="578296"/>
                </a:cubicBezTo>
                <a:close/>
                <a:moveTo>
                  <a:pt x="7358803" y="578296"/>
                </a:moveTo>
                <a:cubicBezTo>
                  <a:pt x="7388181" y="578296"/>
                  <a:pt x="7413888" y="592728"/>
                  <a:pt x="7421233" y="610767"/>
                </a:cubicBezTo>
                <a:cubicBezTo>
                  <a:pt x="7428577" y="628807"/>
                  <a:pt x="7410216" y="643239"/>
                  <a:pt x="7380837" y="643239"/>
                </a:cubicBezTo>
                <a:cubicBezTo>
                  <a:pt x="7351458" y="643239"/>
                  <a:pt x="7322079" y="628807"/>
                  <a:pt x="7314735" y="610767"/>
                </a:cubicBezTo>
                <a:cubicBezTo>
                  <a:pt x="7311062" y="592728"/>
                  <a:pt x="7329424" y="578296"/>
                  <a:pt x="7358803" y="578296"/>
                </a:cubicBezTo>
                <a:close/>
                <a:moveTo>
                  <a:pt x="7231044" y="578296"/>
                </a:moveTo>
                <a:cubicBezTo>
                  <a:pt x="7256750" y="578296"/>
                  <a:pt x="7286129" y="592728"/>
                  <a:pt x="7293474" y="610767"/>
                </a:cubicBezTo>
                <a:cubicBezTo>
                  <a:pt x="7297146" y="628807"/>
                  <a:pt x="7278785" y="643239"/>
                  <a:pt x="7249406" y="643239"/>
                </a:cubicBezTo>
                <a:cubicBezTo>
                  <a:pt x="7220027" y="643239"/>
                  <a:pt x="7190648" y="628807"/>
                  <a:pt x="7186976" y="610767"/>
                </a:cubicBezTo>
                <a:cubicBezTo>
                  <a:pt x="7179631" y="592728"/>
                  <a:pt x="7201665" y="578296"/>
                  <a:pt x="7231044" y="578296"/>
                </a:cubicBezTo>
                <a:close/>
                <a:moveTo>
                  <a:pt x="7099034" y="578296"/>
                </a:moveTo>
                <a:cubicBezTo>
                  <a:pt x="7128412" y="578296"/>
                  <a:pt x="7157791" y="592728"/>
                  <a:pt x="7161464" y="610767"/>
                </a:cubicBezTo>
                <a:cubicBezTo>
                  <a:pt x="7168808" y="628807"/>
                  <a:pt x="7150447" y="643239"/>
                  <a:pt x="7121068" y="643239"/>
                </a:cubicBezTo>
                <a:cubicBezTo>
                  <a:pt x="7088017" y="643239"/>
                  <a:pt x="7062310" y="628807"/>
                  <a:pt x="7054966" y="610767"/>
                </a:cubicBezTo>
                <a:cubicBezTo>
                  <a:pt x="7051293" y="592728"/>
                  <a:pt x="7069655" y="578296"/>
                  <a:pt x="7099034" y="578296"/>
                </a:cubicBezTo>
                <a:close/>
                <a:moveTo>
                  <a:pt x="6971837" y="578296"/>
                </a:moveTo>
                <a:cubicBezTo>
                  <a:pt x="7000966" y="578296"/>
                  <a:pt x="7030096" y="592728"/>
                  <a:pt x="7033737" y="610767"/>
                </a:cubicBezTo>
                <a:cubicBezTo>
                  <a:pt x="7037378" y="628807"/>
                  <a:pt x="7019172" y="643239"/>
                  <a:pt x="6990043" y="643239"/>
                </a:cubicBezTo>
                <a:cubicBezTo>
                  <a:pt x="6960913" y="643239"/>
                  <a:pt x="6931784" y="628807"/>
                  <a:pt x="6928142" y="610767"/>
                </a:cubicBezTo>
                <a:cubicBezTo>
                  <a:pt x="6924501" y="592728"/>
                  <a:pt x="6942707" y="578296"/>
                  <a:pt x="6971837" y="578296"/>
                </a:cubicBezTo>
                <a:close/>
                <a:moveTo>
                  <a:pt x="6842937" y="578296"/>
                </a:moveTo>
                <a:cubicBezTo>
                  <a:pt x="6872316" y="578296"/>
                  <a:pt x="6898022" y="592728"/>
                  <a:pt x="6905367" y="610767"/>
                </a:cubicBezTo>
                <a:cubicBezTo>
                  <a:pt x="6909039" y="628807"/>
                  <a:pt x="6887005" y="643239"/>
                  <a:pt x="6857626" y="643239"/>
                </a:cubicBezTo>
                <a:cubicBezTo>
                  <a:pt x="6828248" y="643239"/>
                  <a:pt x="6802541" y="628807"/>
                  <a:pt x="6798869" y="610767"/>
                </a:cubicBezTo>
                <a:cubicBezTo>
                  <a:pt x="6791524" y="592728"/>
                  <a:pt x="6813558" y="578296"/>
                  <a:pt x="6842937" y="578296"/>
                </a:cubicBezTo>
                <a:close/>
                <a:moveTo>
                  <a:pt x="6715709" y="578296"/>
                </a:moveTo>
                <a:cubicBezTo>
                  <a:pt x="6744839" y="578296"/>
                  <a:pt x="6770327" y="592728"/>
                  <a:pt x="6773968" y="610767"/>
                </a:cubicBezTo>
                <a:cubicBezTo>
                  <a:pt x="6777609" y="628807"/>
                  <a:pt x="6759403" y="643239"/>
                  <a:pt x="6730274" y="643239"/>
                </a:cubicBezTo>
                <a:cubicBezTo>
                  <a:pt x="6701144" y="643239"/>
                  <a:pt x="6672015" y="628807"/>
                  <a:pt x="6668373" y="610767"/>
                </a:cubicBezTo>
                <a:cubicBezTo>
                  <a:pt x="6664732" y="592728"/>
                  <a:pt x="6686579" y="578296"/>
                  <a:pt x="6715709" y="578296"/>
                </a:cubicBezTo>
                <a:close/>
                <a:moveTo>
                  <a:pt x="6583729" y="578296"/>
                </a:moveTo>
                <a:cubicBezTo>
                  <a:pt x="6612858" y="578296"/>
                  <a:pt x="6641988" y="592728"/>
                  <a:pt x="6645629" y="610767"/>
                </a:cubicBezTo>
                <a:cubicBezTo>
                  <a:pt x="6649270" y="628807"/>
                  <a:pt x="6627423" y="643239"/>
                  <a:pt x="6598294" y="643239"/>
                </a:cubicBezTo>
                <a:cubicBezTo>
                  <a:pt x="6569164" y="643239"/>
                  <a:pt x="6543676" y="628807"/>
                  <a:pt x="6540034" y="610767"/>
                </a:cubicBezTo>
                <a:cubicBezTo>
                  <a:pt x="6536393" y="592728"/>
                  <a:pt x="6554599" y="578296"/>
                  <a:pt x="6583729" y="578296"/>
                </a:cubicBezTo>
                <a:close/>
                <a:moveTo>
                  <a:pt x="6455628" y="578296"/>
                </a:moveTo>
                <a:cubicBezTo>
                  <a:pt x="6484904" y="578296"/>
                  <a:pt x="6510520" y="592728"/>
                  <a:pt x="6514180" y="610767"/>
                </a:cubicBezTo>
                <a:cubicBezTo>
                  <a:pt x="6517839" y="628807"/>
                  <a:pt x="6499542" y="643239"/>
                  <a:pt x="6470266" y="643239"/>
                </a:cubicBezTo>
                <a:cubicBezTo>
                  <a:pt x="6440990" y="643239"/>
                  <a:pt x="6411715" y="628807"/>
                  <a:pt x="6408055" y="610767"/>
                </a:cubicBezTo>
                <a:cubicBezTo>
                  <a:pt x="6408055" y="592728"/>
                  <a:pt x="6426353" y="578296"/>
                  <a:pt x="6455628" y="578296"/>
                </a:cubicBezTo>
                <a:close/>
                <a:moveTo>
                  <a:pt x="6327601" y="578296"/>
                </a:moveTo>
                <a:cubicBezTo>
                  <a:pt x="6356731" y="578296"/>
                  <a:pt x="6382219" y="592728"/>
                  <a:pt x="6385860" y="610767"/>
                </a:cubicBezTo>
                <a:cubicBezTo>
                  <a:pt x="6389501" y="628807"/>
                  <a:pt x="6367654" y="643239"/>
                  <a:pt x="6338525" y="643239"/>
                </a:cubicBezTo>
                <a:cubicBezTo>
                  <a:pt x="6309395" y="643239"/>
                  <a:pt x="6283907" y="628807"/>
                  <a:pt x="6280265" y="610767"/>
                </a:cubicBezTo>
                <a:cubicBezTo>
                  <a:pt x="6276624" y="592728"/>
                  <a:pt x="6298471" y="578296"/>
                  <a:pt x="6327601" y="578296"/>
                </a:cubicBezTo>
                <a:close/>
                <a:moveTo>
                  <a:pt x="6199519" y="578296"/>
                </a:moveTo>
                <a:cubicBezTo>
                  <a:pt x="6228795" y="578296"/>
                  <a:pt x="6254411" y="592728"/>
                  <a:pt x="6258070" y="610767"/>
                </a:cubicBezTo>
                <a:cubicBezTo>
                  <a:pt x="6258070" y="628807"/>
                  <a:pt x="6239773" y="643239"/>
                  <a:pt x="6210497" y="643239"/>
                </a:cubicBezTo>
                <a:cubicBezTo>
                  <a:pt x="6181221" y="643239"/>
                  <a:pt x="6151946" y="628807"/>
                  <a:pt x="6151946" y="610767"/>
                </a:cubicBezTo>
                <a:cubicBezTo>
                  <a:pt x="6148286" y="592728"/>
                  <a:pt x="6170243" y="578296"/>
                  <a:pt x="6199519" y="578296"/>
                </a:cubicBezTo>
                <a:close/>
                <a:moveTo>
                  <a:pt x="6071180" y="578296"/>
                </a:moveTo>
                <a:cubicBezTo>
                  <a:pt x="6096796" y="578296"/>
                  <a:pt x="6122412" y="592728"/>
                  <a:pt x="6126072" y="610767"/>
                </a:cubicBezTo>
                <a:cubicBezTo>
                  <a:pt x="6129731" y="628807"/>
                  <a:pt x="6107774" y="643239"/>
                  <a:pt x="6078499" y="643239"/>
                </a:cubicBezTo>
                <a:cubicBezTo>
                  <a:pt x="6049223" y="643239"/>
                  <a:pt x="6023607" y="628807"/>
                  <a:pt x="6019947" y="610767"/>
                </a:cubicBezTo>
                <a:cubicBezTo>
                  <a:pt x="6019947" y="592728"/>
                  <a:pt x="6041904" y="578296"/>
                  <a:pt x="6071180" y="578296"/>
                </a:cubicBezTo>
                <a:close/>
                <a:moveTo>
                  <a:pt x="5939749" y="578296"/>
                </a:moveTo>
                <a:cubicBezTo>
                  <a:pt x="5969025" y="578296"/>
                  <a:pt x="5994641" y="592728"/>
                  <a:pt x="5998300" y="610767"/>
                </a:cubicBezTo>
                <a:cubicBezTo>
                  <a:pt x="5998300" y="628807"/>
                  <a:pt x="5976343" y="643239"/>
                  <a:pt x="5947068" y="643239"/>
                </a:cubicBezTo>
                <a:cubicBezTo>
                  <a:pt x="5917792" y="643239"/>
                  <a:pt x="5892176" y="628807"/>
                  <a:pt x="5892176" y="610767"/>
                </a:cubicBezTo>
                <a:cubicBezTo>
                  <a:pt x="5888516" y="592728"/>
                  <a:pt x="5910473" y="578296"/>
                  <a:pt x="5939749" y="578296"/>
                </a:cubicBezTo>
                <a:close/>
                <a:moveTo>
                  <a:pt x="5812235" y="578296"/>
                </a:moveTo>
                <a:cubicBezTo>
                  <a:pt x="5841098" y="578296"/>
                  <a:pt x="5866353" y="592728"/>
                  <a:pt x="5866353" y="610767"/>
                </a:cubicBezTo>
                <a:cubicBezTo>
                  <a:pt x="5869961" y="628807"/>
                  <a:pt x="5848314" y="643239"/>
                  <a:pt x="5819451" y="643239"/>
                </a:cubicBezTo>
                <a:cubicBezTo>
                  <a:pt x="5790587" y="643239"/>
                  <a:pt x="5765332" y="628807"/>
                  <a:pt x="5765332" y="610767"/>
                </a:cubicBezTo>
                <a:cubicBezTo>
                  <a:pt x="5761724" y="592728"/>
                  <a:pt x="5783372" y="578296"/>
                  <a:pt x="5812235" y="578296"/>
                </a:cubicBezTo>
                <a:close/>
                <a:moveTo>
                  <a:pt x="5684145" y="578296"/>
                </a:moveTo>
                <a:cubicBezTo>
                  <a:pt x="5713151" y="578296"/>
                  <a:pt x="5738530" y="592728"/>
                  <a:pt x="5738530" y="610767"/>
                </a:cubicBezTo>
                <a:cubicBezTo>
                  <a:pt x="5738530" y="628807"/>
                  <a:pt x="5716776" y="643239"/>
                  <a:pt x="5687771" y="643239"/>
                </a:cubicBezTo>
                <a:cubicBezTo>
                  <a:pt x="5658766" y="643239"/>
                  <a:pt x="5633386" y="628807"/>
                  <a:pt x="5633386" y="610767"/>
                </a:cubicBezTo>
                <a:cubicBezTo>
                  <a:pt x="5633386" y="592728"/>
                  <a:pt x="5655140" y="578296"/>
                  <a:pt x="5684145" y="578296"/>
                </a:cubicBezTo>
                <a:close/>
                <a:moveTo>
                  <a:pt x="5556847" y="578296"/>
                </a:moveTo>
                <a:cubicBezTo>
                  <a:pt x="5586123" y="578296"/>
                  <a:pt x="5608080" y="592728"/>
                  <a:pt x="5611739" y="610767"/>
                </a:cubicBezTo>
                <a:cubicBezTo>
                  <a:pt x="5611739" y="628807"/>
                  <a:pt x="5589782" y="643239"/>
                  <a:pt x="5560507" y="643239"/>
                </a:cubicBezTo>
                <a:cubicBezTo>
                  <a:pt x="5531231" y="643239"/>
                  <a:pt x="5505615" y="628807"/>
                  <a:pt x="5505615" y="610767"/>
                </a:cubicBezTo>
                <a:cubicBezTo>
                  <a:pt x="5501955" y="592728"/>
                  <a:pt x="5527572" y="578296"/>
                  <a:pt x="5556847" y="578296"/>
                </a:cubicBezTo>
                <a:close/>
                <a:moveTo>
                  <a:pt x="5287801" y="578296"/>
                </a:moveTo>
                <a:cubicBezTo>
                  <a:pt x="5317263" y="578296"/>
                  <a:pt x="5341147" y="592834"/>
                  <a:pt x="5341147" y="610768"/>
                </a:cubicBezTo>
                <a:cubicBezTo>
                  <a:pt x="5341147" y="628702"/>
                  <a:pt x="5317263" y="643240"/>
                  <a:pt x="5287801" y="643240"/>
                </a:cubicBezTo>
                <a:cubicBezTo>
                  <a:pt x="5258339" y="643240"/>
                  <a:pt x="5234455" y="628702"/>
                  <a:pt x="5234455" y="610768"/>
                </a:cubicBezTo>
                <a:cubicBezTo>
                  <a:pt x="5234455" y="592834"/>
                  <a:pt x="5258339" y="578296"/>
                  <a:pt x="5287801" y="578296"/>
                </a:cubicBezTo>
                <a:close/>
                <a:moveTo>
                  <a:pt x="5157623" y="578296"/>
                </a:moveTo>
                <a:cubicBezTo>
                  <a:pt x="5187055" y="578296"/>
                  <a:pt x="5212808" y="592728"/>
                  <a:pt x="5212808" y="610767"/>
                </a:cubicBezTo>
                <a:cubicBezTo>
                  <a:pt x="5212808" y="628807"/>
                  <a:pt x="5187055" y="643239"/>
                  <a:pt x="5157623" y="643239"/>
                </a:cubicBezTo>
                <a:cubicBezTo>
                  <a:pt x="5128190" y="643239"/>
                  <a:pt x="5106116" y="628807"/>
                  <a:pt x="5106116" y="610767"/>
                </a:cubicBezTo>
                <a:cubicBezTo>
                  <a:pt x="5106116" y="592728"/>
                  <a:pt x="5131869" y="578296"/>
                  <a:pt x="5157623" y="578296"/>
                </a:cubicBezTo>
                <a:close/>
                <a:moveTo>
                  <a:pt x="5029578" y="578296"/>
                </a:moveTo>
                <a:cubicBezTo>
                  <a:pt x="5058854" y="578296"/>
                  <a:pt x="5084470" y="592728"/>
                  <a:pt x="5080811" y="610767"/>
                </a:cubicBezTo>
                <a:cubicBezTo>
                  <a:pt x="5080811" y="628807"/>
                  <a:pt x="5058854" y="643239"/>
                  <a:pt x="5029578" y="643239"/>
                </a:cubicBezTo>
                <a:cubicBezTo>
                  <a:pt x="5000303" y="643239"/>
                  <a:pt x="4974686" y="628807"/>
                  <a:pt x="4978346" y="610767"/>
                </a:cubicBezTo>
                <a:cubicBezTo>
                  <a:pt x="4978346" y="592728"/>
                  <a:pt x="5000303" y="578296"/>
                  <a:pt x="5029578" y="578296"/>
                </a:cubicBezTo>
                <a:close/>
                <a:moveTo>
                  <a:pt x="4780632" y="578296"/>
                </a:moveTo>
                <a:cubicBezTo>
                  <a:pt x="4809908" y="578296"/>
                  <a:pt x="4835524" y="592728"/>
                  <a:pt x="4831865" y="610767"/>
                </a:cubicBezTo>
                <a:cubicBezTo>
                  <a:pt x="4831865" y="628807"/>
                  <a:pt x="4806249" y="643239"/>
                  <a:pt x="4776973" y="643239"/>
                </a:cubicBezTo>
                <a:cubicBezTo>
                  <a:pt x="4747697" y="643239"/>
                  <a:pt x="4725740" y="628807"/>
                  <a:pt x="4725740" y="610767"/>
                </a:cubicBezTo>
                <a:cubicBezTo>
                  <a:pt x="4729400" y="592728"/>
                  <a:pt x="4751357" y="578296"/>
                  <a:pt x="4780632" y="578296"/>
                </a:cubicBezTo>
                <a:close/>
                <a:moveTo>
                  <a:pt x="3106476" y="578296"/>
                </a:moveTo>
                <a:cubicBezTo>
                  <a:pt x="3135856" y="578296"/>
                  <a:pt x="3157891" y="592728"/>
                  <a:pt x="3150543" y="610767"/>
                </a:cubicBezTo>
                <a:cubicBezTo>
                  <a:pt x="3146874" y="628807"/>
                  <a:pt x="3117493" y="643239"/>
                  <a:pt x="3088114" y="643239"/>
                </a:cubicBezTo>
                <a:cubicBezTo>
                  <a:pt x="3058734" y="643239"/>
                  <a:pt x="3040374" y="628807"/>
                  <a:pt x="3044047" y="610767"/>
                </a:cubicBezTo>
                <a:cubicBezTo>
                  <a:pt x="3051390" y="592728"/>
                  <a:pt x="3080769" y="578296"/>
                  <a:pt x="3106476" y="578296"/>
                </a:cubicBezTo>
                <a:close/>
                <a:moveTo>
                  <a:pt x="2978718" y="578296"/>
                </a:moveTo>
                <a:cubicBezTo>
                  <a:pt x="3008098" y="578296"/>
                  <a:pt x="3026459" y="592728"/>
                  <a:pt x="3022786" y="610767"/>
                </a:cubicBezTo>
                <a:cubicBezTo>
                  <a:pt x="3015441" y="628807"/>
                  <a:pt x="2986063" y="643239"/>
                  <a:pt x="2956684" y="643239"/>
                </a:cubicBezTo>
                <a:cubicBezTo>
                  <a:pt x="2927303" y="643239"/>
                  <a:pt x="2908941" y="628807"/>
                  <a:pt x="2916286" y="610767"/>
                </a:cubicBezTo>
                <a:cubicBezTo>
                  <a:pt x="2923632" y="592728"/>
                  <a:pt x="2949339" y="578296"/>
                  <a:pt x="2978718" y="578296"/>
                </a:cubicBezTo>
                <a:close/>
                <a:moveTo>
                  <a:pt x="2850378" y="578296"/>
                </a:moveTo>
                <a:cubicBezTo>
                  <a:pt x="2879757" y="578296"/>
                  <a:pt x="2898119" y="592728"/>
                  <a:pt x="2890773" y="610767"/>
                </a:cubicBezTo>
                <a:cubicBezTo>
                  <a:pt x="2887102" y="628807"/>
                  <a:pt x="2857723" y="643239"/>
                  <a:pt x="2828343" y="643239"/>
                </a:cubicBezTo>
                <a:cubicBezTo>
                  <a:pt x="2798964" y="643239"/>
                  <a:pt x="2780604" y="628807"/>
                  <a:pt x="2784275" y="610767"/>
                </a:cubicBezTo>
                <a:cubicBezTo>
                  <a:pt x="2791620" y="592728"/>
                  <a:pt x="2820999" y="578296"/>
                  <a:pt x="2850378" y="578296"/>
                </a:cubicBezTo>
                <a:close/>
                <a:moveTo>
                  <a:pt x="2722267" y="578296"/>
                </a:moveTo>
                <a:cubicBezTo>
                  <a:pt x="2751506" y="578296"/>
                  <a:pt x="2769778" y="592728"/>
                  <a:pt x="2762469" y="610767"/>
                </a:cubicBezTo>
                <a:cubicBezTo>
                  <a:pt x="2755159" y="628807"/>
                  <a:pt x="2725923" y="643239"/>
                  <a:pt x="2696685" y="643239"/>
                </a:cubicBezTo>
                <a:cubicBezTo>
                  <a:pt x="2667446" y="643239"/>
                  <a:pt x="2649171" y="628807"/>
                  <a:pt x="2656481" y="610767"/>
                </a:cubicBezTo>
                <a:cubicBezTo>
                  <a:pt x="2663789" y="592728"/>
                  <a:pt x="2693028" y="578296"/>
                  <a:pt x="2722267" y="578296"/>
                </a:cubicBezTo>
                <a:close/>
                <a:moveTo>
                  <a:pt x="2206985" y="578296"/>
                </a:moveTo>
                <a:cubicBezTo>
                  <a:pt x="2236458" y="578296"/>
                  <a:pt x="2254876" y="592728"/>
                  <a:pt x="2243824" y="610767"/>
                </a:cubicBezTo>
                <a:cubicBezTo>
                  <a:pt x="2236458" y="628807"/>
                  <a:pt x="2206985" y="643239"/>
                  <a:pt x="2177518" y="643239"/>
                </a:cubicBezTo>
                <a:cubicBezTo>
                  <a:pt x="2148048" y="643239"/>
                  <a:pt x="2129629" y="628807"/>
                  <a:pt x="2136997" y="610767"/>
                </a:cubicBezTo>
                <a:cubicBezTo>
                  <a:pt x="2148048" y="592728"/>
                  <a:pt x="2177518" y="578296"/>
                  <a:pt x="2206985" y="578296"/>
                </a:cubicBezTo>
                <a:close/>
                <a:moveTo>
                  <a:pt x="2078041" y="578296"/>
                </a:moveTo>
                <a:cubicBezTo>
                  <a:pt x="2107277" y="578296"/>
                  <a:pt x="2121895" y="592728"/>
                  <a:pt x="2114587" y="610767"/>
                </a:cubicBezTo>
                <a:cubicBezTo>
                  <a:pt x="2107277" y="628807"/>
                  <a:pt x="2074384" y="643239"/>
                  <a:pt x="2045146" y="643239"/>
                </a:cubicBezTo>
                <a:cubicBezTo>
                  <a:pt x="2015908" y="643239"/>
                  <a:pt x="2001288" y="628807"/>
                  <a:pt x="2008598" y="610767"/>
                </a:cubicBezTo>
                <a:cubicBezTo>
                  <a:pt x="2015908" y="592728"/>
                  <a:pt x="2048802" y="578296"/>
                  <a:pt x="2078041" y="578296"/>
                </a:cubicBezTo>
                <a:close/>
                <a:moveTo>
                  <a:pt x="1818873" y="578296"/>
                </a:moveTo>
                <a:cubicBezTo>
                  <a:pt x="1848343" y="578296"/>
                  <a:pt x="1866763" y="592728"/>
                  <a:pt x="1855711" y="610767"/>
                </a:cubicBezTo>
                <a:cubicBezTo>
                  <a:pt x="1848343" y="628807"/>
                  <a:pt x="1815190" y="643239"/>
                  <a:pt x="1785720" y="643239"/>
                </a:cubicBezTo>
                <a:cubicBezTo>
                  <a:pt x="1756250" y="643239"/>
                  <a:pt x="1741514" y="628807"/>
                  <a:pt x="1748883" y="610767"/>
                </a:cubicBezTo>
                <a:cubicBezTo>
                  <a:pt x="1759935" y="592728"/>
                  <a:pt x="1789404" y="578296"/>
                  <a:pt x="1818873" y="578296"/>
                </a:cubicBezTo>
                <a:close/>
                <a:moveTo>
                  <a:pt x="1691121" y="578296"/>
                </a:moveTo>
                <a:cubicBezTo>
                  <a:pt x="1720591" y="578296"/>
                  <a:pt x="1735325" y="592728"/>
                  <a:pt x="1727958" y="610767"/>
                </a:cubicBezTo>
                <a:cubicBezTo>
                  <a:pt x="1716907" y="628807"/>
                  <a:pt x="1687437" y="643239"/>
                  <a:pt x="1657966" y="643239"/>
                </a:cubicBezTo>
                <a:cubicBezTo>
                  <a:pt x="1628498" y="643239"/>
                  <a:pt x="1610079" y="628807"/>
                  <a:pt x="1621131" y="610767"/>
                </a:cubicBezTo>
                <a:cubicBezTo>
                  <a:pt x="1632181" y="592728"/>
                  <a:pt x="1661650" y="578296"/>
                  <a:pt x="1691121" y="578296"/>
                </a:cubicBezTo>
                <a:close/>
                <a:moveTo>
                  <a:pt x="1563331" y="578296"/>
                </a:moveTo>
                <a:cubicBezTo>
                  <a:pt x="1592433" y="578296"/>
                  <a:pt x="1606985" y="592728"/>
                  <a:pt x="1596070" y="610767"/>
                </a:cubicBezTo>
                <a:cubicBezTo>
                  <a:pt x="1588795" y="628807"/>
                  <a:pt x="1556052" y="643239"/>
                  <a:pt x="1526946" y="643239"/>
                </a:cubicBezTo>
                <a:cubicBezTo>
                  <a:pt x="1497839" y="643239"/>
                  <a:pt x="1483286" y="628807"/>
                  <a:pt x="1494201" y="610767"/>
                </a:cubicBezTo>
                <a:cubicBezTo>
                  <a:pt x="1501477" y="592728"/>
                  <a:pt x="1534221" y="578296"/>
                  <a:pt x="1563331" y="578296"/>
                </a:cubicBezTo>
                <a:close/>
                <a:moveTo>
                  <a:pt x="1434647" y="578296"/>
                </a:moveTo>
                <a:cubicBezTo>
                  <a:pt x="1463981" y="578296"/>
                  <a:pt x="1478647" y="592728"/>
                  <a:pt x="1467650" y="610767"/>
                </a:cubicBezTo>
                <a:cubicBezTo>
                  <a:pt x="1456648" y="628807"/>
                  <a:pt x="1423645" y="643239"/>
                  <a:pt x="1394315" y="643239"/>
                </a:cubicBezTo>
                <a:cubicBezTo>
                  <a:pt x="1364981" y="643239"/>
                  <a:pt x="1350314" y="628807"/>
                  <a:pt x="1361314" y="610767"/>
                </a:cubicBezTo>
                <a:cubicBezTo>
                  <a:pt x="1372315" y="592728"/>
                  <a:pt x="1405316" y="578296"/>
                  <a:pt x="1434647" y="578296"/>
                </a:cubicBezTo>
                <a:close/>
                <a:moveTo>
                  <a:pt x="1303563" y="578296"/>
                </a:moveTo>
                <a:cubicBezTo>
                  <a:pt x="1332669" y="578296"/>
                  <a:pt x="1347222" y="592728"/>
                  <a:pt x="1339946" y="610767"/>
                </a:cubicBezTo>
                <a:cubicBezTo>
                  <a:pt x="1329031" y="628807"/>
                  <a:pt x="1296287" y="643239"/>
                  <a:pt x="1267181" y="643239"/>
                </a:cubicBezTo>
                <a:cubicBezTo>
                  <a:pt x="1238075" y="643239"/>
                  <a:pt x="1223522" y="628807"/>
                  <a:pt x="1234437" y="610767"/>
                </a:cubicBezTo>
                <a:cubicBezTo>
                  <a:pt x="1245351" y="592728"/>
                  <a:pt x="1274457" y="578296"/>
                  <a:pt x="1303563" y="578296"/>
                </a:cubicBezTo>
                <a:close/>
                <a:moveTo>
                  <a:pt x="1175413" y="578296"/>
                </a:moveTo>
                <a:cubicBezTo>
                  <a:pt x="1204394" y="578296"/>
                  <a:pt x="1218884" y="592728"/>
                  <a:pt x="1208017" y="610767"/>
                </a:cubicBezTo>
                <a:cubicBezTo>
                  <a:pt x="1197149" y="628807"/>
                  <a:pt x="1164544" y="643239"/>
                  <a:pt x="1135563" y="643239"/>
                </a:cubicBezTo>
                <a:cubicBezTo>
                  <a:pt x="1106583" y="643239"/>
                  <a:pt x="1092092" y="628807"/>
                  <a:pt x="1102961" y="610767"/>
                </a:cubicBezTo>
                <a:cubicBezTo>
                  <a:pt x="1113828" y="592728"/>
                  <a:pt x="1146431" y="578296"/>
                  <a:pt x="1175413" y="578296"/>
                </a:cubicBezTo>
                <a:close/>
                <a:moveTo>
                  <a:pt x="1048090" y="578296"/>
                </a:moveTo>
                <a:cubicBezTo>
                  <a:pt x="1077425" y="578296"/>
                  <a:pt x="1092092" y="592728"/>
                  <a:pt x="1081092" y="610767"/>
                </a:cubicBezTo>
                <a:cubicBezTo>
                  <a:pt x="1070093" y="628807"/>
                  <a:pt x="1037090" y="643239"/>
                  <a:pt x="1007754" y="643239"/>
                </a:cubicBezTo>
                <a:cubicBezTo>
                  <a:pt x="978420" y="643239"/>
                  <a:pt x="963753" y="628807"/>
                  <a:pt x="974753" y="610767"/>
                </a:cubicBezTo>
                <a:cubicBezTo>
                  <a:pt x="985753" y="592728"/>
                  <a:pt x="1018756" y="578296"/>
                  <a:pt x="1048090" y="578296"/>
                </a:cubicBezTo>
                <a:close/>
                <a:moveTo>
                  <a:pt x="531832" y="578296"/>
                </a:moveTo>
                <a:cubicBezTo>
                  <a:pt x="561039" y="578296"/>
                  <a:pt x="575642" y="592728"/>
                  <a:pt x="561039" y="610767"/>
                </a:cubicBezTo>
                <a:cubicBezTo>
                  <a:pt x="550086" y="628807"/>
                  <a:pt x="513577" y="643239"/>
                  <a:pt x="484370" y="643239"/>
                </a:cubicBezTo>
                <a:cubicBezTo>
                  <a:pt x="455164" y="643239"/>
                  <a:pt x="444211" y="628807"/>
                  <a:pt x="455164" y="610767"/>
                </a:cubicBezTo>
                <a:cubicBezTo>
                  <a:pt x="469767" y="592728"/>
                  <a:pt x="502625" y="578296"/>
                  <a:pt x="531832" y="578296"/>
                </a:cubicBezTo>
                <a:close/>
                <a:moveTo>
                  <a:pt x="404052" y="578296"/>
                </a:moveTo>
                <a:cubicBezTo>
                  <a:pt x="433259" y="578296"/>
                  <a:pt x="444211" y="592728"/>
                  <a:pt x="433259" y="610767"/>
                </a:cubicBezTo>
                <a:cubicBezTo>
                  <a:pt x="418655" y="628807"/>
                  <a:pt x="385798" y="643239"/>
                  <a:pt x="356591" y="643239"/>
                </a:cubicBezTo>
                <a:cubicBezTo>
                  <a:pt x="327384" y="643239"/>
                  <a:pt x="312780" y="628807"/>
                  <a:pt x="327384" y="610767"/>
                </a:cubicBezTo>
                <a:cubicBezTo>
                  <a:pt x="341987" y="592728"/>
                  <a:pt x="374845" y="578296"/>
                  <a:pt x="404052" y="578296"/>
                </a:cubicBezTo>
                <a:close/>
                <a:moveTo>
                  <a:pt x="9623212" y="500984"/>
                </a:moveTo>
                <a:cubicBezTo>
                  <a:pt x="9652419" y="500984"/>
                  <a:pt x="9685277" y="515537"/>
                  <a:pt x="9696230" y="533728"/>
                </a:cubicBezTo>
                <a:cubicBezTo>
                  <a:pt x="9710833" y="548281"/>
                  <a:pt x="9696230" y="562834"/>
                  <a:pt x="9667023" y="562834"/>
                </a:cubicBezTo>
                <a:cubicBezTo>
                  <a:pt x="9637816" y="562834"/>
                  <a:pt x="9604958" y="548281"/>
                  <a:pt x="9594005" y="533728"/>
                </a:cubicBezTo>
                <a:cubicBezTo>
                  <a:pt x="9579402" y="515537"/>
                  <a:pt x="9594005" y="500984"/>
                  <a:pt x="9623212" y="500984"/>
                </a:cubicBezTo>
                <a:close/>
                <a:moveTo>
                  <a:pt x="9494492" y="500984"/>
                </a:moveTo>
                <a:cubicBezTo>
                  <a:pt x="9523827" y="500984"/>
                  <a:pt x="9556828" y="515537"/>
                  <a:pt x="9567829" y="533728"/>
                </a:cubicBezTo>
                <a:cubicBezTo>
                  <a:pt x="9582496" y="548281"/>
                  <a:pt x="9567829" y="562834"/>
                  <a:pt x="9538494" y="562834"/>
                </a:cubicBezTo>
                <a:cubicBezTo>
                  <a:pt x="9509159" y="562834"/>
                  <a:pt x="9476158" y="548281"/>
                  <a:pt x="9465157" y="533728"/>
                </a:cubicBezTo>
                <a:cubicBezTo>
                  <a:pt x="9454157" y="515537"/>
                  <a:pt x="9465157" y="500984"/>
                  <a:pt x="9494492" y="500984"/>
                </a:cubicBezTo>
                <a:close/>
                <a:moveTo>
                  <a:pt x="9366339" y="500984"/>
                </a:moveTo>
                <a:cubicBezTo>
                  <a:pt x="9395808" y="500984"/>
                  <a:pt x="9428962" y="515537"/>
                  <a:pt x="9440013" y="533728"/>
                </a:cubicBezTo>
                <a:cubicBezTo>
                  <a:pt x="9451064" y="548281"/>
                  <a:pt x="9440013" y="562834"/>
                  <a:pt x="9410543" y="562834"/>
                </a:cubicBezTo>
                <a:cubicBezTo>
                  <a:pt x="9381074" y="562834"/>
                  <a:pt x="9347920" y="548281"/>
                  <a:pt x="9336869" y="533728"/>
                </a:cubicBezTo>
                <a:cubicBezTo>
                  <a:pt x="9325818" y="515537"/>
                  <a:pt x="9340553" y="500984"/>
                  <a:pt x="9366339" y="500984"/>
                </a:cubicBezTo>
                <a:close/>
                <a:moveTo>
                  <a:pt x="9242685" y="500984"/>
                </a:moveTo>
                <a:cubicBezTo>
                  <a:pt x="9268152" y="500984"/>
                  <a:pt x="9300897" y="515537"/>
                  <a:pt x="9311811" y="533728"/>
                </a:cubicBezTo>
                <a:cubicBezTo>
                  <a:pt x="9322726" y="548281"/>
                  <a:pt x="9308173" y="562834"/>
                  <a:pt x="9282705" y="562834"/>
                </a:cubicBezTo>
                <a:cubicBezTo>
                  <a:pt x="9253600" y="562834"/>
                  <a:pt x="9220855" y="548281"/>
                  <a:pt x="9209941" y="533728"/>
                </a:cubicBezTo>
                <a:cubicBezTo>
                  <a:pt x="9199026" y="515537"/>
                  <a:pt x="9213579" y="500984"/>
                  <a:pt x="9242685" y="500984"/>
                </a:cubicBezTo>
                <a:close/>
                <a:moveTo>
                  <a:pt x="9114347" y="500984"/>
                </a:moveTo>
                <a:cubicBezTo>
                  <a:pt x="9143453" y="500984"/>
                  <a:pt x="9172559" y="515537"/>
                  <a:pt x="9183473" y="533728"/>
                </a:cubicBezTo>
                <a:cubicBezTo>
                  <a:pt x="9194388" y="548281"/>
                  <a:pt x="9179835" y="562834"/>
                  <a:pt x="9150729" y="562834"/>
                </a:cubicBezTo>
                <a:cubicBezTo>
                  <a:pt x="9121623" y="562834"/>
                  <a:pt x="9092517" y="548281"/>
                  <a:pt x="9081603" y="533728"/>
                </a:cubicBezTo>
                <a:cubicBezTo>
                  <a:pt x="9070688" y="515537"/>
                  <a:pt x="9085241" y="500984"/>
                  <a:pt x="9114347" y="500984"/>
                </a:cubicBezTo>
                <a:close/>
                <a:moveTo>
                  <a:pt x="8986008" y="500984"/>
                </a:moveTo>
                <a:cubicBezTo>
                  <a:pt x="9015114" y="500984"/>
                  <a:pt x="9047858" y="515537"/>
                  <a:pt x="9055134" y="533728"/>
                </a:cubicBezTo>
                <a:cubicBezTo>
                  <a:pt x="9066049" y="548281"/>
                  <a:pt x="9051496" y="562834"/>
                  <a:pt x="9022390" y="562834"/>
                </a:cubicBezTo>
                <a:cubicBezTo>
                  <a:pt x="8993284" y="562834"/>
                  <a:pt x="8964178" y="548281"/>
                  <a:pt x="8953264" y="533728"/>
                </a:cubicBezTo>
                <a:cubicBezTo>
                  <a:pt x="8942349" y="515537"/>
                  <a:pt x="8956902" y="500984"/>
                  <a:pt x="8986008" y="500984"/>
                </a:cubicBezTo>
                <a:close/>
                <a:moveTo>
                  <a:pt x="8858216" y="500984"/>
                </a:moveTo>
                <a:cubicBezTo>
                  <a:pt x="8887686" y="500984"/>
                  <a:pt x="8920839" y="515537"/>
                  <a:pt x="8928207" y="533728"/>
                </a:cubicBezTo>
                <a:cubicBezTo>
                  <a:pt x="8939258" y="548281"/>
                  <a:pt x="8924523" y="562834"/>
                  <a:pt x="8895054" y="562834"/>
                </a:cubicBezTo>
                <a:cubicBezTo>
                  <a:pt x="8865584" y="562834"/>
                  <a:pt x="8836114" y="548281"/>
                  <a:pt x="8825063" y="533728"/>
                </a:cubicBezTo>
                <a:cubicBezTo>
                  <a:pt x="8814012" y="515537"/>
                  <a:pt x="8828747" y="500984"/>
                  <a:pt x="8858216" y="500984"/>
                </a:cubicBezTo>
                <a:close/>
                <a:moveTo>
                  <a:pt x="8729877" y="500984"/>
                </a:moveTo>
                <a:cubicBezTo>
                  <a:pt x="8759347" y="500984"/>
                  <a:pt x="8792500" y="515537"/>
                  <a:pt x="8799868" y="533728"/>
                </a:cubicBezTo>
                <a:cubicBezTo>
                  <a:pt x="8810919" y="548281"/>
                  <a:pt x="8796184" y="562834"/>
                  <a:pt x="8766715" y="562834"/>
                </a:cubicBezTo>
                <a:cubicBezTo>
                  <a:pt x="8737245" y="562834"/>
                  <a:pt x="8707775" y="548281"/>
                  <a:pt x="8696724" y="533728"/>
                </a:cubicBezTo>
                <a:cubicBezTo>
                  <a:pt x="8685673" y="515537"/>
                  <a:pt x="8704092" y="500984"/>
                  <a:pt x="8729877" y="500984"/>
                </a:cubicBezTo>
                <a:close/>
                <a:moveTo>
                  <a:pt x="8606178" y="500984"/>
                </a:moveTo>
                <a:cubicBezTo>
                  <a:pt x="8631646" y="500984"/>
                  <a:pt x="8664390" y="515537"/>
                  <a:pt x="8671666" y="533728"/>
                </a:cubicBezTo>
                <a:cubicBezTo>
                  <a:pt x="8682581" y="548281"/>
                  <a:pt x="8668028" y="562834"/>
                  <a:pt x="8638922" y="562834"/>
                </a:cubicBezTo>
                <a:cubicBezTo>
                  <a:pt x="8609816" y="562834"/>
                  <a:pt x="8577072" y="548281"/>
                  <a:pt x="8569796" y="533728"/>
                </a:cubicBezTo>
                <a:cubicBezTo>
                  <a:pt x="8558881" y="515537"/>
                  <a:pt x="8577072" y="500984"/>
                  <a:pt x="8606178" y="500984"/>
                </a:cubicBezTo>
                <a:close/>
                <a:moveTo>
                  <a:pt x="8477492" y="500984"/>
                </a:moveTo>
                <a:cubicBezTo>
                  <a:pt x="8506730" y="500984"/>
                  <a:pt x="8535968" y="515537"/>
                  <a:pt x="8546932" y="533728"/>
                </a:cubicBezTo>
                <a:cubicBezTo>
                  <a:pt x="8554242" y="548281"/>
                  <a:pt x="8539623" y="562834"/>
                  <a:pt x="8510385" y="562834"/>
                </a:cubicBezTo>
                <a:cubicBezTo>
                  <a:pt x="8481147" y="562834"/>
                  <a:pt x="8448254" y="548281"/>
                  <a:pt x="8440945" y="533728"/>
                </a:cubicBezTo>
                <a:cubicBezTo>
                  <a:pt x="8433635" y="515537"/>
                  <a:pt x="8448254" y="500984"/>
                  <a:pt x="8477492" y="500984"/>
                </a:cubicBezTo>
                <a:close/>
                <a:moveTo>
                  <a:pt x="8350700" y="500984"/>
                </a:moveTo>
                <a:cubicBezTo>
                  <a:pt x="8379938" y="500984"/>
                  <a:pt x="8409176" y="515537"/>
                  <a:pt x="8420140" y="533728"/>
                </a:cubicBezTo>
                <a:cubicBezTo>
                  <a:pt x="8427450" y="548281"/>
                  <a:pt x="8409176" y="562834"/>
                  <a:pt x="8383593" y="562834"/>
                </a:cubicBezTo>
                <a:cubicBezTo>
                  <a:pt x="8354355" y="562834"/>
                  <a:pt x="8321462" y="548281"/>
                  <a:pt x="8314153" y="533728"/>
                </a:cubicBezTo>
                <a:cubicBezTo>
                  <a:pt x="8306843" y="515537"/>
                  <a:pt x="8321462" y="500984"/>
                  <a:pt x="8350700" y="500984"/>
                </a:cubicBezTo>
                <a:close/>
                <a:moveTo>
                  <a:pt x="8222361" y="500984"/>
                </a:moveTo>
                <a:cubicBezTo>
                  <a:pt x="8251599" y="500984"/>
                  <a:pt x="8280837" y="515537"/>
                  <a:pt x="8291801" y="533728"/>
                </a:cubicBezTo>
                <a:cubicBezTo>
                  <a:pt x="8299111" y="548281"/>
                  <a:pt x="8280837" y="562834"/>
                  <a:pt x="8251599" y="562834"/>
                </a:cubicBezTo>
                <a:cubicBezTo>
                  <a:pt x="8222361" y="562834"/>
                  <a:pt x="8193123" y="548281"/>
                  <a:pt x="8185814" y="533728"/>
                </a:cubicBezTo>
                <a:cubicBezTo>
                  <a:pt x="8178504" y="515537"/>
                  <a:pt x="8193123" y="500984"/>
                  <a:pt x="8222361" y="500984"/>
                </a:cubicBezTo>
                <a:close/>
                <a:moveTo>
                  <a:pt x="8094024" y="500984"/>
                </a:moveTo>
                <a:cubicBezTo>
                  <a:pt x="8123262" y="500984"/>
                  <a:pt x="8152500" y="515537"/>
                  <a:pt x="8163464" y="533728"/>
                </a:cubicBezTo>
                <a:cubicBezTo>
                  <a:pt x="8170774" y="548281"/>
                  <a:pt x="8152500" y="562834"/>
                  <a:pt x="8123262" y="562834"/>
                </a:cubicBezTo>
                <a:cubicBezTo>
                  <a:pt x="8094024" y="562834"/>
                  <a:pt x="8064786" y="548281"/>
                  <a:pt x="8057477" y="533728"/>
                </a:cubicBezTo>
                <a:cubicBezTo>
                  <a:pt x="8050167" y="515537"/>
                  <a:pt x="8068441" y="500984"/>
                  <a:pt x="8094024" y="500984"/>
                </a:cubicBezTo>
                <a:close/>
                <a:moveTo>
                  <a:pt x="7969340" y="500984"/>
                </a:moveTo>
                <a:cubicBezTo>
                  <a:pt x="7994923" y="500984"/>
                  <a:pt x="8027816" y="515537"/>
                  <a:pt x="8035125" y="533728"/>
                </a:cubicBezTo>
                <a:cubicBezTo>
                  <a:pt x="8042435" y="548281"/>
                  <a:pt x="8024161" y="562834"/>
                  <a:pt x="7994923" y="562834"/>
                </a:cubicBezTo>
                <a:cubicBezTo>
                  <a:pt x="7965685" y="562834"/>
                  <a:pt x="7936447" y="548281"/>
                  <a:pt x="7929138" y="533728"/>
                </a:cubicBezTo>
                <a:cubicBezTo>
                  <a:pt x="7921828" y="515537"/>
                  <a:pt x="7940102" y="500984"/>
                  <a:pt x="7969340" y="500984"/>
                </a:cubicBezTo>
                <a:close/>
                <a:moveTo>
                  <a:pt x="7841002" y="500984"/>
                </a:moveTo>
                <a:cubicBezTo>
                  <a:pt x="7870240" y="500984"/>
                  <a:pt x="7899478" y="515537"/>
                  <a:pt x="7906787" y="533728"/>
                </a:cubicBezTo>
                <a:cubicBezTo>
                  <a:pt x="7914097" y="548281"/>
                  <a:pt x="7895823" y="562834"/>
                  <a:pt x="7866585" y="562834"/>
                </a:cubicBezTo>
                <a:cubicBezTo>
                  <a:pt x="7837347" y="562834"/>
                  <a:pt x="7808109" y="548281"/>
                  <a:pt x="7800800" y="533728"/>
                </a:cubicBezTo>
                <a:cubicBezTo>
                  <a:pt x="7793490" y="515537"/>
                  <a:pt x="7811764" y="500984"/>
                  <a:pt x="7841002" y="500984"/>
                </a:cubicBezTo>
                <a:close/>
                <a:moveTo>
                  <a:pt x="7714211" y="500984"/>
                </a:moveTo>
                <a:cubicBezTo>
                  <a:pt x="7743449" y="500984"/>
                  <a:pt x="7772687" y="515537"/>
                  <a:pt x="7779996" y="533728"/>
                </a:cubicBezTo>
                <a:cubicBezTo>
                  <a:pt x="7787306" y="548281"/>
                  <a:pt x="7769032" y="562834"/>
                  <a:pt x="7739794" y="562834"/>
                </a:cubicBezTo>
                <a:cubicBezTo>
                  <a:pt x="7710556" y="562834"/>
                  <a:pt x="7681318" y="548281"/>
                  <a:pt x="7674009" y="533728"/>
                </a:cubicBezTo>
                <a:cubicBezTo>
                  <a:pt x="7666699" y="515537"/>
                  <a:pt x="7684973" y="500984"/>
                  <a:pt x="7714211" y="500984"/>
                </a:cubicBezTo>
                <a:close/>
                <a:moveTo>
                  <a:pt x="7585871" y="500984"/>
                </a:moveTo>
                <a:cubicBezTo>
                  <a:pt x="7615109" y="500984"/>
                  <a:pt x="7644347" y="515537"/>
                  <a:pt x="7651657" y="533728"/>
                </a:cubicBezTo>
                <a:cubicBezTo>
                  <a:pt x="7658966" y="548281"/>
                  <a:pt x="7640692" y="562834"/>
                  <a:pt x="7611454" y="562834"/>
                </a:cubicBezTo>
                <a:cubicBezTo>
                  <a:pt x="7582216" y="562834"/>
                  <a:pt x="7552978" y="548281"/>
                  <a:pt x="7545669" y="533728"/>
                </a:cubicBezTo>
                <a:cubicBezTo>
                  <a:pt x="7538359" y="515537"/>
                  <a:pt x="7556633" y="500984"/>
                  <a:pt x="7585871" y="500984"/>
                </a:cubicBezTo>
                <a:close/>
                <a:moveTo>
                  <a:pt x="7457407" y="500984"/>
                </a:moveTo>
                <a:cubicBezTo>
                  <a:pt x="7486935" y="500984"/>
                  <a:pt x="7516463" y="515537"/>
                  <a:pt x="7523845" y="533728"/>
                </a:cubicBezTo>
                <a:cubicBezTo>
                  <a:pt x="7527536" y="548281"/>
                  <a:pt x="7509081" y="562834"/>
                  <a:pt x="7483244" y="562834"/>
                </a:cubicBezTo>
                <a:cubicBezTo>
                  <a:pt x="7453716" y="562834"/>
                  <a:pt x="7424187" y="548281"/>
                  <a:pt x="7416805" y="533728"/>
                </a:cubicBezTo>
                <a:cubicBezTo>
                  <a:pt x="7413114" y="515537"/>
                  <a:pt x="7431569" y="500984"/>
                  <a:pt x="7457407" y="500984"/>
                </a:cubicBezTo>
                <a:close/>
                <a:moveTo>
                  <a:pt x="7333658" y="500984"/>
                </a:moveTo>
                <a:cubicBezTo>
                  <a:pt x="7359146" y="500984"/>
                  <a:pt x="7388276" y="515537"/>
                  <a:pt x="7395558" y="533728"/>
                </a:cubicBezTo>
                <a:cubicBezTo>
                  <a:pt x="7399199" y="548281"/>
                  <a:pt x="7380993" y="562834"/>
                  <a:pt x="7351864" y="562834"/>
                </a:cubicBezTo>
                <a:cubicBezTo>
                  <a:pt x="7326375" y="562834"/>
                  <a:pt x="7297246" y="548281"/>
                  <a:pt x="7289963" y="533728"/>
                </a:cubicBezTo>
                <a:cubicBezTo>
                  <a:pt x="7286322" y="515537"/>
                  <a:pt x="7304528" y="500984"/>
                  <a:pt x="7333658" y="500984"/>
                </a:cubicBezTo>
                <a:close/>
                <a:moveTo>
                  <a:pt x="7205320" y="500984"/>
                </a:moveTo>
                <a:cubicBezTo>
                  <a:pt x="7234449" y="500984"/>
                  <a:pt x="7259938" y="515537"/>
                  <a:pt x="7267220" y="533728"/>
                </a:cubicBezTo>
                <a:cubicBezTo>
                  <a:pt x="7270861" y="548281"/>
                  <a:pt x="7252655" y="562834"/>
                  <a:pt x="7223526" y="562834"/>
                </a:cubicBezTo>
                <a:cubicBezTo>
                  <a:pt x="7194396" y="562834"/>
                  <a:pt x="7168908" y="548281"/>
                  <a:pt x="7161625" y="533728"/>
                </a:cubicBezTo>
                <a:cubicBezTo>
                  <a:pt x="7157984" y="515537"/>
                  <a:pt x="7176190" y="500984"/>
                  <a:pt x="7205320" y="500984"/>
                </a:cubicBezTo>
                <a:close/>
                <a:moveTo>
                  <a:pt x="7076982" y="500984"/>
                </a:moveTo>
                <a:cubicBezTo>
                  <a:pt x="7106111" y="500984"/>
                  <a:pt x="7131600" y="515537"/>
                  <a:pt x="7138882" y="533728"/>
                </a:cubicBezTo>
                <a:cubicBezTo>
                  <a:pt x="7142523" y="548281"/>
                  <a:pt x="7124317" y="562834"/>
                  <a:pt x="7095188" y="562834"/>
                </a:cubicBezTo>
                <a:cubicBezTo>
                  <a:pt x="7066058" y="562834"/>
                  <a:pt x="7040570" y="548281"/>
                  <a:pt x="7033287" y="533728"/>
                </a:cubicBezTo>
                <a:cubicBezTo>
                  <a:pt x="7029646" y="515537"/>
                  <a:pt x="7047852" y="500984"/>
                  <a:pt x="7076982" y="500984"/>
                </a:cubicBezTo>
                <a:close/>
                <a:moveTo>
                  <a:pt x="6949291" y="500984"/>
                </a:moveTo>
                <a:cubicBezTo>
                  <a:pt x="6978819" y="500984"/>
                  <a:pt x="7008347" y="515537"/>
                  <a:pt x="7012038" y="533728"/>
                </a:cubicBezTo>
                <a:cubicBezTo>
                  <a:pt x="7015729" y="548281"/>
                  <a:pt x="6997274" y="562834"/>
                  <a:pt x="6967746" y="562834"/>
                </a:cubicBezTo>
                <a:cubicBezTo>
                  <a:pt x="6938218" y="562834"/>
                  <a:pt x="6912380" y="548281"/>
                  <a:pt x="6904998" y="533728"/>
                </a:cubicBezTo>
                <a:cubicBezTo>
                  <a:pt x="6901307" y="515537"/>
                  <a:pt x="6919762" y="500984"/>
                  <a:pt x="6949291" y="500984"/>
                </a:cubicBezTo>
                <a:close/>
                <a:moveTo>
                  <a:pt x="6821851" y="500984"/>
                </a:moveTo>
                <a:cubicBezTo>
                  <a:pt x="6850980" y="500984"/>
                  <a:pt x="6880110" y="515537"/>
                  <a:pt x="6883751" y="533728"/>
                </a:cubicBezTo>
                <a:cubicBezTo>
                  <a:pt x="6887392" y="548281"/>
                  <a:pt x="6869186" y="562834"/>
                  <a:pt x="6840057" y="562834"/>
                </a:cubicBezTo>
                <a:cubicBezTo>
                  <a:pt x="6810927" y="562834"/>
                  <a:pt x="6785439" y="548281"/>
                  <a:pt x="6778156" y="533728"/>
                </a:cubicBezTo>
                <a:cubicBezTo>
                  <a:pt x="6774515" y="515537"/>
                  <a:pt x="6796362" y="500984"/>
                  <a:pt x="6821851" y="500984"/>
                </a:cubicBezTo>
                <a:close/>
                <a:moveTo>
                  <a:pt x="6697154" y="500984"/>
                </a:moveTo>
                <a:cubicBezTo>
                  <a:pt x="6722642" y="500984"/>
                  <a:pt x="6751772" y="515537"/>
                  <a:pt x="6755413" y="533728"/>
                </a:cubicBezTo>
                <a:cubicBezTo>
                  <a:pt x="6759054" y="548281"/>
                  <a:pt x="6740848" y="562834"/>
                  <a:pt x="6711719" y="562834"/>
                </a:cubicBezTo>
                <a:cubicBezTo>
                  <a:pt x="6682589" y="562834"/>
                  <a:pt x="6653460" y="548281"/>
                  <a:pt x="6649818" y="533728"/>
                </a:cubicBezTo>
                <a:cubicBezTo>
                  <a:pt x="6646177" y="515537"/>
                  <a:pt x="6668024" y="500984"/>
                  <a:pt x="6697154" y="500984"/>
                </a:cubicBezTo>
                <a:close/>
                <a:moveTo>
                  <a:pt x="6568815" y="500984"/>
                </a:moveTo>
                <a:cubicBezTo>
                  <a:pt x="6597945" y="500984"/>
                  <a:pt x="6623433" y="515537"/>
                  <a:pt x="6627074" y="533728"/>
                </a:cubicBezTo>
                <a:cubicBezTo>
                  <a:pt x="6630715" y="548281"/>
                  <a:pt x="6608868" y="562834"/>
                  <a:pt x="6583380" y="562834"/>
                </a:cubicBezTo>
                <a:cubicBezTo>
                  <a:pt x="6554250" y="562834"/>
                  <a:pt x="6525121" y="548281"/>
                  <a:pt x="6521479" y="533728"/>
                </a:cubicBezTo>
                <a:cubicBezTo>
                  <a:pt x="6517838" y="515537"/>
                  <a:pt x="6539685" y="500984"/>
                  <a:pt x="6568815" y="500984"/>
                </a:cubicBezTo>
                <a:close/>
                <a:moveTo>
                  <a:pt x="6441711" y="500984"/>
                </a:moveTo>
                <a:cubicBezTo>
                  <a:pt x="6470987" y="500984"/>
                  <a:pt x="6496603" y="515537"/>
                  <a:pt x="6500263" y="533728"/>
                </a:cubicBezTo>
                <a:cubicBezTo>
                  <a:pt x="6503922" y="548281"/>
                  <a:pt x="6481965" y="562834"/>
                  <a:pt x="6452690" y="562834"/>
                </a:cubicBezTo>
                <a:cubicBezTo>
                  <a:pt x="6427073" y="562834"/>
                  <a:pt x="6397798" y="548281"/>
                  <a:pt x="6394138" y="533728"/>
                </a:cubicBezTo>
                <a:cubicBezTo>
                  <a:pt x="6394138" y="515537"/>
                  <a:pt x="6412436" y="500984"/>
                  <a:pt x="6441711" y="500984"/>
                </a:cubicBezTo>
                <a:close/>
                <a:moveTo>
                  <a:pt x="6313374" y="500984"/>
                </a:moveTo>
                <a:cubicBezTo>
                  <a:pt x="6342650" y="500984"/>
                  <a:pt x="6368266" y="515537"/>
                  <a:pt x="6371926" y="533728"/>
                </a:cubicBezTo>
                <a:cubicBezTo>
                  <a:pt x="6375585" y="548281"/>
                  <a:pt x="6353628" y="562834"/>
                  <a:pt x="6324353" y="562834"/>
                </a:cubicBezTo>
                <a:cubicBezTo>
                  <a:pt x="6295077" y="562834"/>
                  <a:pt x="6269461" y="548281"/>
                  <a:pt x="6265801" y="533728"/>
                </a:cubicBezTo>
                <a:cubicBezTo>
                  <a:pt x="6265801" y="515537"/>
                  <a:pt x="6284099" y="500984"/>
                  <a:pt x="6313374" y="500984"/>
                </a:cubicBezTo>
                <a:close/>
                <a:moveTo>
                  <a:pt x="6185035" y="500984"/>
                </a:moveTo>
                <a:cubicBezTo>
                  <a:pt x="6214311" y="500984"/>
                  <a:pt x="6239927" y="515537"/>
                  <a:pt x="6243587" y="533728"/>
                </a:cubicBezTo>
                <a:cubicBezTo>
                  <a:pt x="6247246" y="548281"/>
                  <a:pt x="6225289" y="562834"/>
                  <a:pt x="6196014" y="562834"/>
                </a:cubicBezTo>
                <a:cubicBezTo>
                  <a:pt x="6166738" y="562834"/>
                  <a:pt x="6141122" y="548281"/>
                  <a:pt x="6141122" y="533728"/>
                </a:cubicBezTo>
                <a:cubicBezTo>
                  <a:pt x="6137462" y="515537"/>
                  <a:pt x="6159419" y="500984"/>
                  <a:pt x="6185035" y="500984"/>
                </a:cubicBezTo>
                <a:close/>
                <a:moveTo>
                  <a:pt x="6060357" y="500984"/>
                </a:moveTo>
                <a:cubicBezTo>
                  <a:pt x="6085973" y="500984"/>
                  <a:pt x="6111589" y="515537"/>
                  <a:pt x="6115249" y="533728"/>
                </a:cubicBezTo>
                <a:cubicBezTo>
                  <a:pt x="6118908" y="548281"/>
                  <a:pt x="6096951" y="562834"/>
                  <a:pt x="6067676" y="562834"/>
                </a:cubicBezTo>
                <a:cubicBezTo>
                  <a:pt x="6038400" y="562834"/>
                  <a:pt x="6012784" y="548281"/>
                  <a:pt x="6012784" y="533728"/>
                </a:cubicBezTo>
                <a:cubicBezTo>
                  <a:pt x="6009124" y="515537"/>
                  <a:pt x="6031081" y="500984"/>
                  <a:pt x="6060357" y="500984"/>
                </a:cubicBezTo>
                <a:close/>
                <a:moveTo>
                  <a:pt x="5933564" y="500984"/>
                </a:moveTo>
                <a:cubicBezTo>
                  <a:pt x="5962840" y="500984"/>
                  <a:pt x="5984796" y="515537"/>
                  <a:pt x="5988456" y="533728"/>
                </a:cubicBezTo>
                <a:cubicBezTo>
                  <a:pt x="5992115" y="548281"/>
                  <a:pt x="5970158" y="562834"/>
                  <a:pt x="5940883" y="562834"/>
                </a:cubicBezTo>
                <a:cubicBezTo>
                  <a:pt x="5911607" y="562834"/>
                  <a:pt x="5885991" y="548281"/>
                  <a:pt x="5885991" y="533728"/>
                </a:cubicBezTo>
                <a:cubicBezTo>
                  <a:pt x="5882331" y="515537"/>
                  <a:pt x="5904288" y="500984"/>
                  <a:pt x="5933564" y="500984"/>
                </a:cubicBezTo>
                <a:close/>
                <a:moveTo>
                  <a:pt x="5797769" y="500984"/>
                </a:moveTo>
                <a:cubicBezTo>
                  <a:pt x="5823522" y="500984"/>
                  <a:pt x="5849275" y="515537"/>
                  <a:pt x="5852954" y="533728"/>
                </a:cubicBezTo>
                <a:cubicBezTo>
                  <a:pt x="5852954" y="548281"/>
                  <a:pt x="5830880" y="562834"/>
                  <a:pt x="5801448" y="562834"/>
                </a:cubicBezTo>
                <a:cubicBezTo>
                  <a:pt x="5772015" y="562834"/>
                  <a:pt x="5746262" y="548281"/>
                  <a:pt x="5746262" y="533728"/>
                </a:cubicBezTo>
                <a:cubicBezTo>
                  <a:pt x="5746262" y="515537"/>
                  <a:pt x="5768336" y="500984"/>
                  <a:pt x="5797769" y="500984"/>
                </a:cubicBezTo>
                <a:close/>
                <a:moveTo>
                  <a:pt x="5669431" y="500984"/>
                </a:moveTo>
                <a:cubicBezTo>
                  <a:pt x="5698863" y="500984"/>
                  <a:pt x="5720937" y="515537"/>
                  <a:pt x="5724616" y="533728"/>
                </a:cubicBezTo>
                <a:cubicBezTo>
                  <a:pt x="5724616" y="548281"/>
                  <a:pt x="5702542" y="562834"/>
                  <a:pt x="5673110" y="562834"/>
                </a:cubicBezTo>
                <a:cubicBezTo>
                  <a:pt x="5643677" y="562834"/>
                  <a:pt x="5617924" y="548281"/>
                  <a:pt x="5617924" y="533728"/>
                </a:cubicBezTo>
                <a:cubicBezTo>
                  <a:pt x="5617924" y="515537"/>
                  <a:pt x="5639998" y="500984"/>
                  <a:pt x="5669431" y="500984"/>
                </a:cubicBezTo>
                <a:close/>
                <a:moveTo>
                  <a:pt x="5548824" y="500984"/>
                </a:moveTo>
                <a:cubicBezTo>
                  <a:pt x="5578256" y="500984"/>
                  <a:pt x="5604009" y="515537"/>
                  <a:pt x="5604009" y="533728"/>
                </a:cubicBezTo>
                <a:cubicBezTo>
                  <a:pt x="5604009" y="548281"/>
                  <a:pt x="5581935" y="562834"/>
                  <a:pt x="5552503" y="562834"/>
                </a:cubicBezTo>
                <a:cubicBezTo>
                  <a:pt x="5526750" y="562834"/>
                  <a:pt x="5500996" y="548281"/>
                  <a:pt x="5500996" y="533728"/>
                </a:cubicBezTo>
                <a:cubicBezTo>
                  <a:pt x="5497317" y="515537"/>
                  <a:pt x="5523070" y="500984"/>
                  <a:pt x="5548824" y="500984"/>
                </a:cubicBezTo>
                <a:close/>
                <a:moveTo>
                  <a:pt x="5285962" y="500984"/>
                </a:moveTo>
                <a:cubicBezTo>
                  <a:pt x="5315394" y="500984"/>
                  <a:pt x="5341147" y="515537"/>
                  <a:pt x="5341147" y="533728"/>
                </a:cubicBezTo>
                <a:cubicBezTo>
                  <a:pt x="5341147" y="548281"/>
                  <a:pt x="5319073" y="562834"/>
                  <a:pt x="5289641" y="562834"/>
                </a:cubicBezTo>
                <a:cubicBezTo>
                  <a:pt x="5260208" y="562834"/>
                  <a:pt x="5234455" y="548281"/>
                  <a:pt x="5234455" y="533728"/>
                </a:cubicBezTo>
                <a:cubicBezTo>
                  <a:pt x="5234455" y="515537"/>
                  <a:pt x="5256529" y="500984"/>
                  <a:pt x="5285962" y="500984"/>
                </a:cubicBezTo>
                <a:close/>
                <a:moveTo>
                  <a:pt x="5161302" y="500984"/>
                </a:moveTo>
                <a:cubicBezTo>
                  <a:pt x="5187055" y="500984"/>
                  <a:pt x="5212808" y="515537"/>
                  <a:pt x="5212808" y="533728"/>
                </a:cubicBezTo>
                <a:cubicBezTo>
                  <a:pt x="5212808" y="548281"/>
                  <a:pt x="5187055" y="562834"/>
                  <a:pt x="5157623" y="562834"/>
                </a:cubicBezTo>
                <a:cubicBezTo>
                  <a:pt x="5131869" y="562834"/>
                  <a:pt x="5106116" y="548281"/>
                  <a:pt x="5106116" y="533728"/>
                </a:cubicBezTo>
                <a:cubicBezTo>
                  <a:pt x="5106116" y="515537"/>
                  <a:pt x="5131869" y="500984"/>
                  <a:pt x="5161302" y="500984"/>
                </a:cubicBezTo>
                <a:close/>
                <a:moveTo>
                  <a:pt x="5032965" y="500984"/>
                </a:moveTo>
                <a:cubicBezTo>
                  <a:pt x="5062397" y="500984"/>
                  <a:pt x="5084471" y="515537"/>
                  <a:pt x="5084471" y="533728"/>
                </a:cubicBezTo>
                <a:cubicBezTo>
                  <a:pt x="5084471" y="548281"/>
                  <a:pt x="5058718" y="562834"/>
                  <a:pt x="5029286" y="562834"/>
                </a:cubicBezTo>
                <a:cubicBezTo>
                  <a:pt x="4999853" y="562834"/>
                  <a:pt x="4977779" y="548281"/>
                  <a:pt x="4977779" y="533728"/>
                </a:cubicBezTo>
                <a:cubicBezTo>
                  <a:pt x="4977779" y="515537"/>
                  <a:pt x="5003532" y="500984"/>
                  <a:pt x="5032965" y="500984"/>
                </a:cubicBezTo>
                <a:close/>
                <a:moveTo>
                  <a:pt x="3515631" y="500984"/>
                </a:moveTo>
                <a:cubicBezTo>
                  <a:pt x="3541119" y="500984"/>
                  <a:pt x="3562966" y="515537"/>
                  <a:pt x="3559325" y="533728"/>
                </a:cubicBezTo>
                <a:cubicBezTo>
                  <a:pt x="3552043" y="548281"/>
                  <a:pt x="3526554" y="562834"/>
                  <a:pt x="3497474" y="562834"/>
                </a:cubicBezTo>
                <a:cubicBezTo>
                  <a:pt x="3468342" y="562834"/>
                  <a:pt x="3450137" y="548281"/>
                  <a:pt x="3453778" y="533728"/>
                </a:cubicBezTo>
                <a:cubicBezTo>
                  <a:pt x="3457419" y="515537"/>
                  <a:pt x="3486547" y="500984"/>
                  <a:pt x="3515631" y="500984"/>
                </a:cubicBezTo>
                <a:close/>
                <a:moveTo>
                  <a:pt x="2879165" y="500984"/>
                </a:moveTo>
                <a:cubicBezTo>
                  <a:pt x="2904653" y="500984"/>
                  <a:pt x="2922859" y="515537"/>
                  <a:pt x="2919217" y="533728"/>
                </a:cubicBezTo>
                <a:cubicBezTo>
                  <a:pt x="2911935" y="548281"/>
                  <a:pt x="2882806" y="562834"/>
                  <a:pt x="2853675" y="562834"/>
                </a:cubicBezTo>
                <a:cubicBezTo>
                  <a:pt x="2828189" y="562834"/>
                  <a:pt x="2809982" y="548281"/>
                  <a:pt x="2813622" y="533728"/>
                </a:cubicBezTo>
                <a:cubicBezTo>
                  <a:pt x="2820905" y="515537"/>
                  <a:pt x="2850035" y="500984"/>
                  <a:pt x="2879165" y="500984"/>
                </a:cubicBezTo>
                <a:close/>
                <a:moveTo>
                  <a:pt x="2751646" y="500984"/>
                </a:moveTo>
                <a:cubicBezTo>
                  <a:pt x="2780884" y="500984"/>
                  <a:pt x="2799159" y="515537"/>
                  <a:pt x="2791848" y="533728"/>
                </a:cubicBezTo>
                <a:cubicBezTo>
                  <a:pt x="2784539" y="548281"/>
                  <a:pt x="2755302" y="562834"/>
                  <a:pt x="2726063" y="562834"/>
                </a:cubicBezTo>
                <a:cubicBezTo>
                  <a:pt x="2696824" y="562834"/>
                  <a:pt x="2678551" y="548281"/>
                  <a:pt x="2685860" y="533728"/>
                </a:cubicBezTo>
                <a:cubicBezTo>
                  <a:pt x="2693170" y="515537"/>
                  <a:pt x="2722406" y="500984"/>
                  <a:pt x="2751646" y="500984"/>
                </a:cubicBezTo>
                <a:close/>
                <a:moveTo>
                  <a:pt x="2243489" y="500984"/>
                </a:moveTo>
                <a:cubicBezTo>
                  <a:pt x="2269072" y="500984"/>
                  <a:pt x="2287349" y="515537"/>
                  <a:pt x="2280037" y="533728"/>
                </a:cubicBezTo>
                <a:cubicBezTo>
                  <a:pt x="2272726" y="548281"/>
                  <a:pt x="2243489" y="562834"/>
                  <a:pt x="2214251" y="562834"/>
                </a:cubicBezTo>
                <a:cubicBezTo>
                  <a:pt x="2185013" y="562834"/>
                  <a:pt x="2166740" y="548281"/>
                  <a:pt x="2174050" y="533728"/>
                </a:cubicBezTo>
                <a:cubicBezTo>
                  <a:pt x="2185013" y="515537"/>
                  <a:pt x="2214251" y="500984"/>
                  <a:pt x="2243489" y="500984"/>
                </a:cubicBezTo>
                <a:close/>
                <a:moveTo>
                  <a:pt x="2115151" y="500984"/>
                </a:moveTo>
                <a:cubicBezTo>
                  <a:pt x="2144388" y="500984"/>
                  <a:pt x="2159007" y="515537"/>
                  <a:pt x="2151700" y="533728"/>
                </a:cubicBezTo>
                <a:cubicBezTo>
                  <a:pt x="2144388" y="548281"/>
                  <a:pt x="2111495" y="562834"/>
                  <a:pt x="2085912" y="562834"/>
                </a:cubicBezTo>
                <a:cubicBezTo>
                  <a:pt x="2056672" y="562834"/>
                  <a:pt x="2038398" y="548281"/>
                  <a:pt x="2045708" y="533728"/>
                </a:cubicBezTo>
                <a:cubicBezTo>
                  <a:pt x="2056672" y="515537"/>
                  <a:pt x="2085912" y="500984"/>
                  <a:pt x="2115151" y="500984"/>
                </a:cubicBezTo>
                <a:close/>
                <a:moveTo>
                  <a:pt x="1986795" y="500984"/>
                </a:moveTo>
                <a:cubicBezTo>
                  <a:pt x="2016034" y="500984"/>
                  <a:pt x="2030653" y="515537"/>
                  <a:pt x="2023343" y="533728"/>
                </a:cubicBezTo>
                <a:cubicBezTo>
                  <a:pt x="2016034" y="548281"/>
                  <a:pt x="1983140" y="562834"/>
                  <a:pt x="1953902" y="562834"/>
                </a:cubicBezTo>
                <a:cubicBezTo>
                  <a:pt x="1928319" y="562834"/>
                  <a:pt x="1910044" y="548281"/>
                  <a:pt x="1917354" y="533728"/>
                </a:cubicBezTo>
                <a:cubicBezTo>
                  <a:pt x="1928319" y="515537"/>
                  <a:pt x="1957557" y="500984"/>
                  <a:pt x="1986795" y="500984"/>
                </a:cubicBezTo>
                <a:close/>
                <a:moveTo>
                  <a:pt x="1860016" y="500984"/>
                </a:moveTo>
                <a:cubicBezTo>
                  <a:pt x="1889252" y="500984"/>
                  <a:pt x="1903872" y="515537"/>
                  <a:pt x="1896564" y="533728"/>
                </a:cubicBezTo>
                <a:cubicBezTo>
                  <a:pt x="1889252" y="548281"/>
                  <a:pt x="1856361" y="562834"/>
                  <a:pt x="1827122" y="562834"/>
                </a:cubicBezTo>
                <a:cubicBezTo>
                  <a:pt x="1797884" y="562834"/>
                  <a:pt x="1783264" y="548281"/>
                  <a:pt x="1794229" y="533728"/>
                </a:cubicBezTo>
                <a:cubicBezTo>
                  <a:pt x="1801540" y="515537"/>
                  <a:pt x="1830777" y="500984"/>
                  <a:pt x="1860016" y="500984"/>
                </a:cubicBezTo>
                <a:close/>
                <a:moveTo>
                  <a:pt x="1731325" y="500984"/>
                </a:moveTo>
                <a:cubicBezTo>
                  <a:pt x="1760428" y="500984"/>
                  <a:pt x="1778621" y="515537"/>
                  <a:pt x="1767706" y="533728"/>
                </a:cubicBezTo>
                <a:cubicBezTo>
                  <a:pt x="1760428" y="548281"/>
                  <a:pt x="1727685" y="562834"/>
                  <a:pt x="1698579" y="562834"/>
                </a:cubicBezTo>
                <a:cubicBezTo>
                  <a:pt x="1669473" y="562834"/>
                  <a:pt x="1654920" y="548281"/>
                  <a:pt x="1665834" y="533728"/>
                </a:cubicBezTo>
                <a:cubicBezTo>
                  <a:pt x="1673113" y="515537"/>
                  <a:pt x="1705855" y="500984"/>
                  <a:pt x="1731325" y="500984"/>
                </a:cubicBezTo>
                <a:close/>
                <a:moveTo>
                  <a:pt x="1606623" y="500984"/>
                </a:moveTo>
                <a:cubicBezTo>
                  <a:pt x="1632092" y="500984"/>
                  <a:pt x="1650282" y="515537"/>
                  <a:pt x="1639368" y="533728"/>
                </a:cubicBezTo>
                <a:cubicBezTo>
                  <a:pt x="1628453" y="548281"/>
                  <a:pt x="1599346" y="562834"/>
                  <a:pt x="1570244" y="562834"/>
                </a:cubicBezTo>
                <a:cubicBezTo>
                  <a:pt x="1541137" y="562834"/>
                  <a:pt x="1526582" y="548281"/>
                  <a:pt x="1537498" y="533728"/>
                </a:cubicBezTo>
                <a:cubicBezTo>
                  <a:pt x="1544776" y="515537"/>
                  <a:pt x="1577520" y="500984"/>
                  <a:pt x="1606623" y="500984"/>
                </a:cubicBezTo>
                <a:close/>
                <a:moveTo>
                  <a:pt x="1479285" y="500984"/>
                </a:moveTo>
                <a:cubicBezTo>
                  <a:pt x="1508756" y="500984"/>
                  <a:pt x="1523490" y="515537"/>
                  <a:pt x="1512439" y="533728"/>
                </a:cubicBezTo>
                <a:cubicBezTo>
                  <a:pt x="1501387" y="548281"/>
                  <a:pt x="1471916" y="562834"/>
                  <a:pt x="1442450" y="562834"/>
                </a:cubicBezTo>
                <a:cubicBezTo>
                  <a:pt x="1412984" y="562834"/>
                  <a:pt x="1398248" y="548281"/>
                  <a:pt x="1409300" y="533728"/>
                </a:cubicBezTo>
                <a:cubicBezTo>
                  <a:pt x="1416662" y="515537"/>
                  <a:pt x="1449816" y="500984"/>
                  <a:pt x="1479285" y="500984"/>
                </a:cubicBezTo>
                <a:close/>
                <a:moveTo>
                  <a:pt x="1350951" y="500984"/>
                </a:moveTo>
                <a:cubicBezTo>
                  <a:pt x="1380421" y="500984"/>
                  <a:pt x="1395156" y="515537"/>
                  <a:pt x="1384104" y="533728"/>
                </a:cubicBezTo>
                <a:cubicBezTo>
                  <a:pt x="1373053" y="548281"/>
                  <a:pt x="1343584" y="562834"/>
                  <a:pt x="1314114" y="562834"/>
                </a:cubicBezTo>
                <a:cubicBezTo>
                  <a:pt x="1284645" y="562834"/>
                  <a:pt x="1269910" y="548281"/>
                  <a:pt x="1280961" y="533728"/>
                </a:cubicBezTo>
                <a:cubicBezTo>
                  <a:pt x="1288329" y="515537"/>
                  <a:pt x="1321482" y="500984"/>
                  <a:pt x="1350951" y="500984"/>
                </a:cubicBezTo>
                <a:close/>
                <a:moveTo>
                  <a:pt x="1223160" y="500984"/>
                </a:moveTo>
                <a:cubicBezTo>
                  <a:pt x="1252267" y="500984"/>
                  <a:pt x="1266819" y="515537"/>
                  <a:pt x="1255904" y="533728"/>
                </a:cubicBezTo>
                <a:cubicBezTo>
                  <a:pt x="1244990" y="548281"/>
                  <a:pt x="1212246" y="562834"/>
                  <a:pt x="1186778" y="562834"/>
                </a:cubicBezTo>
                <a:cubicBezTo>
                  <a:pt x="1157671" y="562834"/>
                  <a:pt x="1143118" y="548281"/>
                  <a:pt x="1154033" y="533728"/>
                </a:cubicBezTo>
                <a:cubicBezTo>
                  <a:pt x="1164948" y="515537"/>
                  <a:pt x="1194055" y="500984"/>
                  <a:pt x="1223160" y="500984"/>
                </a:cubicBezTo>
                <a:close/>
                <a:moveTo>
                  <a:pt x="1094817" y="500984"/>
                </a:moveTo>
                <a:cubicBezTo>
                  <a:pt x="1123922" y="500984"/>
                  <a:pt x="1138476" y="515537"/>
                  <a:pt x="1127560" y="533728"/>
                </a:cubicBezTo>
                <a:cubicBezTo>
                  <a:pt x="1116646" y="548281"/>
                  <a:pt x="1083902" y="562834"/>
                  <a:pt x="1054796" y="562834"/>
                </a:cubicBezTo>
                <a:cubicBezTo>
                  <a:pt x="1029328" y="562834"/>
                  <a:pt x="1014775" y="548281"/>
                  <a:pt x="1025690" y="533728"/>
                </a:cubicBezTo>
                <a:cubicBezTo>
                  <a:pt x="1036604" y="515537"/>
                  <a:pt x="1069349" y="500984"/>
                  <a:pt x="1094817" y="500984"/>
                </a:cubicBezTo>
                <a:close/>
                <a:moveTo>
                  <a:pt x="971162" y="500984"/>
                </a:moveTo>
                <a:cubicBezTo>
                  <a:pt x="996948" y="500984"/>
                  <a:pt x="1011684" y="515537"/>
                  <a:pt x="1000632" y="533728"/>
                </a:cubicBezTo>
                <a:cubicBezTo>
                  <a:pt x="989581" y="548281"/>
                  <a:pt x="956428" y="562834"/>
                  <a:pt x="926959" y="562834"/>
                </a:cubicBezTo>
                <a:cubicBezTo>
                  <a:pt x="897488" y="562834"/>
                  <a:pt x="886438" y="548281"/>
                  <a:pt x="897488" y="533728"/>
                </a:cubicBezTo>
                <a:cubicBezTo>
                  <a:pt x="908539" y="515537"/>
                  <a:pt x="941693" y="500984"/>
                  <a:pt x="971162" y="500984"/>
                </a:cubicBezTo>
                <a:close/>
                <a:moveTo>
                  <a:pt x="843010" y="500984"/>
                </a:moveTo>
                <a:cubicBezTo>
                  <a:pt x="872345" y="500984"/>
                  <a:pt x="883345" y="515537"/>
                  <a:pt x="872345" y="533728"/>
                </a:cubicBezTo>
                <a:cubicBezTo>
                  <a:pt x="861344" y="548281"/>
                  <a:pt x="828343" y="562834"/>
                  <a:pt x="799009" y="562834"/>
                </a:cubicBezTo>
                <a:cubicBezTo>
                  <a:pt x="769674" y="562834"/>
                  <a:pt x="755007" y="548281"/>
                  <a:pt x="769674" y="533728"/>
                </a:cubicBezTo>
                <a:cubicBezTo>
                  <a:pt x="780674" y="515537"/>
                  <a:pt x="813676" y="500984"/>
                  <a:pt x="843010" y="500984"/>
                </a:cubicBezTo>
                <a:close/>
                <a:moveTo>
                  <a:pt x="714289" y="500984"/>
                </a:moveTo>
                <a:cubicBezTo>
                  <a:pt x="743496" y="500984"/>
                  <a:pt x="758100" y="515537"/>
                  <a:pt x="743496" y="533728"/>
                </a:cubicBezTo>
                <a:cubicBezTo>
                  <a:pt x="732544" y="548281"/>
                  <a:pt x="699686" y="562834"/>
                  <a:pt x="670479" y="562834"/>
                </a:cubicBezTo>
                <a:cubicBezTo>
                  <a:pt x="641272" y="562834"/>
                  <a:pt x="626668" y="548281"/>
                  <a:pt x="641272" y="533728"/>
                </a:cubicBezTo>
                <a:cubicBezTo>
                  <a:pt x="652224" y="515537"/>
                  <a:pt x="685082" y="500984"/>
                  <a:pt x="714289" y="500984"/>
                </a:cubicBezTo>
                <a:close/>
                <a:moveTo>
                  <a:pt x="586981" y="500984"/>
                </a:moveTo>
                <a:cubicBezTo>
                  <a:pt x="616532" y="500984"/>
                  <a:pt x="631307" y="515537"/>
                  <a:pt x="616532" y="533728"/>
                </a:cubicBezTo>
                <a:cubicBezTo>
                  <a:pt x="605450" y="548281"/>
                  <a:pt x="572206" y="562834"/>
                  <a:pt x="542655" y="562834"/>
                </a:cubicBezTo>
                <a:cubicBezTo>
                  <a:pt x="513105" y="562834"/>
                  <a:pt x="498330" y="548281"/>
                  <a:pt x="513105" y="533728"/>
                </a:cubicBezTo>
                <a:cubicBezTo>
                  <a:pt x="524186" y="515537"/>
                  <a:pt x="557431" y="500984"/>
                  <a:pt x="586981" y="500984"/>
                </a:cubicBezTo>
                <a:close/>
                <a:moveTo>
                  <a:pt x="459159" y="500984"/>
                </a:moveTo>
                <a:cubicBezTo>
                  <a:pt x="488366" y="500984"/>
                  <a:pt x="502969" y="515537"/>
                  <a:pt x="488366" y="533728"/>
                </a:cubicBezTo>
                <a:cubicBezTo>
                  <a:pt x="477413" y="548281"/>
                  <a:pt x="444555" y="562834"/>
                  <a:pt x="415348" y="562834"/>
                </a:cubicBezTo>
                <a:cubicBezTo>
                  <a:pt x="386142" y="562834"/>
                  <a:pt x="371538" y="548281"/>
                  <a:pt x="386142" y="533728"/>
                </a:cubicBezTo>
                <a:cubicBezTo>
                  <a:pt x="397094" y="515537"/>
                  <a:pt x="433603" y="500984"/>
                  <a:pt x="459159" y="500984"/>
                </a:cubicBezTo>
                <a:close/>
                <a:moveTo>
                  <a:pt x="334473" y="500984"/>
                </a:moveTo>
                <a:cubicBezTo>
                  <a:pt x="360029" y="500984"/>
                  <a:pt x="374632" y="515537"/>
                  <a:pt x="360029" y="533728"/>
                </a:cubicBezTo>
                <a:cubicBezTo>
                  <a:pt x="349076" y="548281"/>
                  <a:pt x="316219" y="562834"/>
                  <a:pt x="287012" y="562834"/>
                </a:cubicBezTo>
                <a:cubicBezTo>
                  <a:pt x="257805" y="562834"/>
                  <a:pt x="243202" y="548281"/>
                  <a:pt x="257805" y="533728"/>
                </a:cubicBezTo>
                <a:cubicBezTo>
                  <a:pt x="268758" y="515537"/>
                  <a:pt x="305266" y="500984"/>
                  <a:pt x="334473" y="500984"/>
                </a:cubicBezTo>
                <a:close/>
                <a:moveTo>
                  <a:pt x="9695504" y="423671"/>
                </a:moveTo>
                <a:cubicBezTo>
                  <a:pt x="9724839" y="423671"/>
                  <a:pt x="9757840" y="438588"/>
                  <a:pt x="9768841" y="453504"/>
                </a:cubicBezTo>
                <a:cubicBezTo>
                  <a:pt x="9783508" y="472150"/>
                  <a:pt x="9768841" y="487067"/>
                  <a:pt x="9739506" y="487067"/>
                </a:cubicBezTo>
                <a:cubicBezTo>
                  <a:pt x="9710171" y="487067"/>
                  <a:pt x="9677170" y="472150"/>
                  <a:pt x="9666169" y="453504"/>
                </a:cubicBezTo>
                <a:cubicBezTo>
                  <a:pt x="9655169" y="438588"/>
                  <a:pt x="9666169" y="423671"/>
                  <a:pt x="9695504" y="423671"/>
                </a:cubicBezTo>
                <a:close/>
                <a:moveTo>
                  <a:pt x="9570832" y="423671"/>
                </a:moveTo>
                <a:cubicBezTo>
                  <a:pt x="9596500" y="423671"/>
                  <a:pt x="9629501" y="438588"/>
                  <a:pt x="9644169" y="453504"/>
                </a:cubicBezTo>
                <a:cubicBezTo>
                  <a:pt x="9655169" y="472150"/>
                  <a:pt x="9640502" y="487067"/>
                  <a:pt x="9611167" y="487067"/>
                </a:cubicBezTo>
                <a:cubicBezTo>
                  <a:pt x="9585499" y="487067"/>
                  <a:pt x="9552498" y="472150"/>
                  <a:pt x="9537830" y="453504"/>
                </a:cubicBezTo>
                <a:cubicBezTo>
                  <a:pt x="9526830" y="438588"/>
                  <a:pt x="9541497" y="423671"/>
                  <a:pt x="9570832" y="423671"/>
                </a:cubicBezTo>
                <a:close/>
                <a:moveTo>
                  <a:pt x="9443151" y="423671"/>
                </a:moveTo>
                <a:cubicBezTo>
                  <a:pt x="9472256" y="423671"/>
                  <a:pt x="9505001" y="438588"/>
                  <a:pt x="9515915" y="453504"/>
                </a:cubicBezTo>
                <a:cubicBezTo>
                  <a:pt x="9526830" y="472150"/>
                  <a:pt x="9515915" y="487067"/>
                  <a:pt x="9486809" y="487067"/>
                </a:cubicBezTo>
                <a:cubicBezTo>
                  <a:pt x="9457704" y="487067"/>
                  <a:pt x="9424959" y="472150"/>
                  <a:pt x="9414045" y="453504"/>
                </a:cubicBezTo>
                <a:cubicBezTo>
                  <a:pt x="9403130" y="438588"/>
                  <a:pt x="9417683" y="423671"/>
                  <a:pt x="9443151" y="423671"/>
                </a:cubicBezTo>
                <a:close/>
                <a:moveTo>
                  <a:pt x="9318794" y="423671"/>
                </a:moveTo>
                <a:cubicBezTo>
                  <a:pt x="9348129" y="423671"/>
                  <a:pt x="9377463" y="438588"/>
                  <a:pt x="9392131" y="453504"/>
                </a:cubicBezTo>
                <a:cubicBezTo>
                  <a:pt x="9403131" y="472150"/>
                  <a:pt x="9388464" y="487067"/>
                  <a:pt x="9359129" y="487067"/>
                </a:cubicBezTo>
                <a:cubicBezTo>
                  <a:pt x="9329794" y="487067"/>
                  <a:pt x="9296793" y="472150"/>
                  <a:pt x="9285792" y="453504"/>
                </a:cubicBezTo>
                <a:cubicBezTo>
                  <a:pt x="9274792" y="438588"/>
                  <a:pt x="9289459" y="423671"/>
                  <a:pt x="9318794" y="423671"/>
                </a:cubicBezTo>
                <a:close/>
                <a:moveTo>
                  <a:pt x="9194752" y="423671"/>
                </a:moveTo>
                <a:cubicBezTo>
                  <a:pt x="9220219" y="423671"/>
                  <a:pt x="9252964" y="438588"/>
                  <a:pt x="9263878" y="453504"/>
                </a:cubicBezTo>
                <a:cubicBezTo>
                  <a:pt x="9274793" y="472150"/>
                  <a:pt x="9260240" y="487067"/>
                  <a:pt x="9231134" y="487067"/>
                </a:cubicBezTo>
                <a:cubicBezTo>
                  <a:pt x="9202028" y="487067"/>
                  <a:pt x="9172922" y="472150"/>
                  <a:pt x="9162008" y="453504"/>
                </a:cubicBezTo>
                <a:cubicBezTo>
                  <a:pt x="9151093" y="438588"/>
                  <a:pt x="9165646" y="423671"/>
                  <a:pt x="9194752" y="423671"/>
                </a:cubicBezTo>
                <a:close/>
                <a:moveTo>
                  <a:pt x="9066413" y="423671"/>
                </a:moveTo>
                <a:cubicBezTo>
                  <a:pt x="9095519" y="423671"/>
                  <a:pt x="9128263" y="438588"/>
                  <a:pt x="9135539" y="453504"/>
                </a:cubicBezTo>
                <a:cubicBezTo>
                  <a:pt x="9146454" y="472150"/>
                  <a:pt x="9131901" y="487067"/>
                  <a:pt x="9106433" y="487067"/>
                </a:cubicBezTo>
                <a:cubicBezTo>
                  <a:pt x="9077328" y="487067"/>
                  <a:pt x="9044583" y="472150"/>
                  <a:pt x="9033669" y="453504"/>
                </a:cubicBezTo>
                <a:cubicBezTo>
                  <a:pt x="9022754" y="438588"/>
                  <a:pt x="9037307" y="423671"/>
                  <a:pt x="9066413" y="423671"/>
                </a:cubicBezTo>
                <a:close/>
                <a:moveTo>
                  <a:pt x="8942713" y="423671"/>
                </a:moveTo>
                <a:cubicBezTo>
                  <a:pt x="8971819" y="423671"/>
                  <a:pt x="9000925" y="438588"/>
                  <a:pt x="9011839" y="453504"/>
                </a:cubicBezTo>
                <a:cubicBezTo>
                  <a:pt x="9022754" y="472150"/>
                  <a:pt x="9008201" y="487067"/>
                  <a:pt x="8979095" y="487067"/>
                </a:cubicBezTo>
                <a:cubicBezTo>
                  <a:pt x="8949989" y="487067"/>
                  <a:pt x="8917245" y="472150"/>
                  <a:pt x="8909969" y="453504"/>
                </a:cubicBezTo>
                <a:cubicBezTo>
                  <a:pt x="8899054" y="438588"/>
                  <a:pt x="8913607" y="423671"/>
                  <a:pt x="8942713" y="423671"/>
                </a:cubicBezTo>
                <a:close/>
                <a:moveTo>
                  <a:pt x="8814375" y="423671"/>
                </a:moveTo>
                <a:cubicBezTo>
                  <a:pt x="8843481" y="423671"/>
                  <a:pt x="8876225" y="438588"/>
                  <a:pt x="8883501" y="453504"/>
                </a:cubicBezTo>
                <a:cubicBezTo>
                  <a:pt x="8894416" y="472150"/>
                  <a:pt x="8879863" y="487067"/>
                  <a:pt x="8850757" y="487067"/>
                </a:cubicBezTo>
                <a:cubicBezTo>
                  <a:pt x="8821651" y="487067"/>
                  <a:pt x="8792545" y="472150"/>
                  <a:pt x="8781631" y="453504"/>
                </a:cubicBezTo>
                <a:cubicBezTo>
                  <a:pt x="8770716" y="438588"/>
                  <a:pt x="8788907" y="423671"/>
                  <a:pt x="8814375" y="423671"/>
                </a:cubicBezTo>
                <a:close/>
                <a:moveTo>
                  <a:pt x="8689327" y="423671"/>
                </a:moveTo>
                <a:cubicBezTo>
                  <a:pt x="8718565" y="423671"/>
                  <a:pt x="8747803" y="438588"/>
                  <a:pt x="8758767" y="453504"/>
                </a:cubicBezTo>
                <a:cubicBezTo>
                  <a:pt x="8766077" y="472150"/>
                  <a:pt x="8751458" y="487067"/>
                  <a:pt x="8722220" y="487067"/>
                </a:cubicBezTo>
                <a:cubicBezTo>
                  <a:pt x="8696637" y="487067"/>
                  <a:pt x="8663744" y="472150"/>
                  <a:pt x="8656434" y="453504"/>
                </a:cubicBezTo>
                <a:cubicBezTo>
                  <a:pt x="8645470" y="438588"/>
                  <a:pt x="8660089" y="423671"/>
                  <a:pt x="8689327" y="423671"/>
                </a:cubicBezTo>
                <a:close/>
                <a:moveTo>
                  <a:pt x="8565627" y="423671"/>
                </a:moveTo>
                <a:cubicBezTo>
                  <a:pt x="8591210" y="423671"/>
                  <a:pt x="8624103" y="438588"/>
                  <a:pt x="8631413" y="453504"/>
                </a:cubicBezTo>
                <a:cubicBezTo>
                  <a:pt x="8642377" y="472150"/>
                  <a:pt x="8624103" y="487067"/>
                  <a:pt x="8598520" y="487067"/>
                </a:cubicBezTo>
                <a:cubicBezTo>
                  <a:pt x="8569282" y="487067"/>
                  <a:pt x="8536389" y="472150"/>
                  <a:pt x="8529080" y="453504"/>
                </a:cubicBezTo>
                <a:cubicBezTo>
                  <a:pt x="8521770" y="438588"/>
                  <a:pt x="8536389" y="423671"/>
                  <a:pt x="8565627" y="423671"/>
                </a:cubicBezTo>
                <a:close/>
                <a:moveTo>
                  <a:pt x="8437290" y="423671"/>
                </a:moveTo>
                <a:cubicBezTo>
                  <a:pt x="8466528" y="423671"/>
                  <a:pt x="8495766" y="438588"/>
                  <a:pt x="8506730" y="453504"/>
                </a:cubicBezTo>
                <a:cubicBezTo>
                  <a:pt x="8514040" y="472150"/>
                  <a:pt x="8499421" y="487067"/>
                  <a:pt x="8470183" y="487067"/>
                </a:cubicBezTo>
                <a:cubicBezTo>
                  <a:pt x="8440945" y="487067"/>
                  <a:pt x="8411707" y="472150"/>
                  <a:pt x="8400743" y="453504"/>
                </a:cubicBezTo>
                <a:cubicBezTo>
                  <a:pt x="8393433" y="438588"/>
                  <a:pt x="8408052" y="423671"/>
                  <a:pt x="8437290" y="423671"/>
                </a:cubicBezTo>
                <a:close/>
                <a:moveTo>
                  <a:pt x="8313802" y="423671"/>
                </a:moveTo>
                <a:cubicBezTo>
                  <a:pt x="8343181" y="423671"/>
                  <a:pt x="8372560" y="438588"/>
                  <a:pt x="8379904" y="453504"/>
                </a:cubicBezTo>
                <a:cubicBezTo>
                  <a:pt x="8387249" y="472150"/>
                  <a:pt x="8372560" y="487067"/>
                  <a:pt x="8343181" y="487067"/>
                </a:cubicBezTo>
                <a:cubicBezTo>
                  <a:pt x="8313802" y="487067"/>
                  <a:pt x="8284423" y="472150"/>
                  <a:pt x="8277079" y="453504"/>
                </a:cubicBezTo>
                <a:cubicBezTo>
                  <a:pt x="8269734" y="438588"/>
                  <a:pt x="8284423" y="423671"/>
                  <a:pt x="8313802" y="423671"/>
                </a:cubicBezTo>
                <a:close/>
                <a:moveTo>
                  <a:pt x="8185252" y="423671"/>
                </a:moveTo>
                <a:cubicBezTo>
                  <a:pt x="8214490" y="423671"/>
                  <a:pt x="8243728" y="438588"/>
                  <a:pt x="8254692" y="453504"/>
                </a:cubicBezTo>
                <a:cubicBezTo>
                  <a:pt x="8262002" y="472150"/>
                  <a:pt x="8243728" y="487067"/>
                  <a:pt x="8214490" y="487067"/>
                </a:cubicBezTo>
                <a:cubicBezTo>
                  <a:pt x="8188907" y="487067"/>
                  <a:pt x="8156014" y="472150"/>
                  <a:pt x="8148705" y="453504"/>
                </a:cubicBezTo>
                <a:cubicBezTo>
                  <a:pt x="8141395" y="438588"/>
                  <a:pt x="8159669" y="423671"/>
                  <a:pt x="8185252" y="423671"/>
                </a:cubicBezTo>
                <a:close/>
                <a:moveTo>
                  <a:pt x="8061183" y="423671"/>
                </a:moveTo>
                <a:cubicBezTo>
                  <a:pt x="8090175" y="423671"/>
                  <a:pt x="8119167" y="438588"/>
                  <a:pt x="8126415" y="453504"/>
                </a:cubicBezTo>
                <a:cubicBezTo>
                  <a:pt x="8133663" y="472150"/>
                  <a:pt x="8119167" y="487067"/>
                  <a:pt x="8090175" y="487067"/>
                </a:cubicBezTo>
                <a:cubicBezTo>
                  <a:pt x="8061183" y="487067"/>
                  <a:pt x="8032191" y="472150"/>
                  <a:pt x="8024943" y="453504"/>
                </a:cubicBezTo>
                <a:cubicBezTo>
                  <a:pt x="8017695" y="438588"/>
                  <a:pt x="8032191" y="423671"/>
                  <a:pt x="8061183" y="423671"/>
                </a:cubicBezTo>
                <a:close/>
                <a:moveTo>
                  <a:pt x="7937098" y="423671"/>
                </a:moveTo>
                <a:cubicBezTo>
                  <a:pt x="7962805" y="423671"/>
                  <a:pt x="7992184" y="438588"/>
                  <a:pt x="7999528" y="453504"/>
                </a:cubicBezTo>
                <a:cubicBezTo>
                  <a:pt x="8006873" y="472150"/>
                  <a:pt x="7992184" y="487067"/>
                  <a:pt x="7962805" y="487067"/>
                </a:cubicBezTo>
                <a:cubicBezTo>
                  <a:pt x="7933426" y="487067"/>
                  <a:pt x="7904047" y="472150"/>
                  <a:pt x="7896703" y="453504"/>
                </a:cubicBezTo>
                <a:cubicBezTo>
                  <a:pt x="7889358" y="438588"/>
                  <a:pt x="7907720" y="423671"/>
                  <a:pt x="7937098" y="423671"/>
                </a:cubicBezTo>
                <a:close/>
                <a:moveTo>
                  <a:pt x="7809146" y="423671"/>
                </a:moveTo>
                <a:cubicBezTo>
                  <a:pt x="7838138" y="423671"/>
                  <a:pt x="7867130" y="438588"/>
                  <a:pt x="7874378" y="453504"/>
                </a:cubicBezTo>
                <a:cubicBezTo>
                  <a:pt x="7881626" y="472150"/>
                  <a:pt x="7863506" y="487067"/>
                  <a:pt x="7834514" y="487067"/>
                </a:cubicBezTo>
                <a:cubicBezTo>
                  <a:pt x="7805522" y="487067"/>
                  <a:pt x="7780154" y="472150"/>
                  <a:pt x="7772906" y="453504"/>
                </a:cubicBezTo>
                <a:cubicBezTo>
                  <a:pt x="7765658" y="438588"/>
                  <a:pt x="7783778" y="423671"/>
                  <a:pt x="7809146" y="423671"/>
                </a:cubicBezTo>
                <a:close/>
                <a:moveTo>
                  <a:pt x="7684431" y="423671"/>
                </a:moveTo>
                <a:cubicBezTo>
                  <a:pt x="7713423" y="423671"/>
                  <a:pt x="7738791" y="438588"/>
                  <a:pt x="7746039" y="453504"/>
                </a:cubicBezTo>
                <a:cubicBezTo>
                  <a:pt x="7753287" y="472150"/>
                  <a:pt x="7735167" y="487067"/>
                  <a:pt x="7709799" y="487067"/>
                </a:cubicBezTo>
                <a:cubicBezTo>
                  <a:pt x="7680807" y="487067"/>
                  <a:pt x="7651815" y="472150"/>
                  <a:pt x="7644567" y="453504"/>
                </a:cubicBezTo>
                <a:cubicBezTo>
                  <a:pt x="7637319" y="438588"/>
                  <a:pt x="7655439" y="423671"/>
                  <a:pt x="7684431" y="423671"/>
                </a:cubicBezTo>
                <a:close/>
                <a:moveTo>
                  <a:pt x="7556142" y="423671"/>
                </a:moveTo>
                <a:cubicBezTo>
                  <a:pt x="7585521" y="423671"/>
                  <a:pt x="7614900" y="438588"/>
                  <a:pt x="7622245" y="453504"/>
                </a:cubicBezTo>
                <a:cubicBezTo>
                  <a:pt x="7629589" y="472150"/>
                  <a:pt x="7611228" y="487067"/>
                  <a:pt x="7581849" y="487067"/>
                </a:cubicBezTo>
                <a:cubicBezTo>
                  <a:pt x="7552470" y="487067"/>
                  <a:pt x="7523091" y="472150"/>
                  <a:pt x="7519419" y="453504"/>
                </a:cubicBezTo>
                <a:cubicBezTo>
                  <a:pt x="7512074" y="438588"/>
                  <a:pt x="7530436" y="423671"/>
                  <a:pt x="7556142" y="423671"/>
                </a:cubicBezTo>
                <a:close/>
                <a:moveTo>
                  <a:pt x="7432393" y="423671"/>
                </a:moveTo>
                <a:cubicBezTo>
                  <a:pt x="7461385" y="423671"/>
                  <a:pt x="7486753" y="438588"/>
                  <a:pt x="7494001" y="453504"/>
                </a:cubicBezTo>
                <a:cubicBezTo>
                  <a:pt x="7501249" y="472150"/>
                  <a:pt x="7483129" y="487067"/>
                  <a:pt x="7454137" y="487067"/>
                </a:cubicBezTo>
                <a:cubicBezTo>
                  <a:pt x="7425145" y="487067"/>
                  <a:pt x="7399777" y="472150"/>
                  <a:pt x="7392529" y="453504"/>
                </a:cubicBezTo>
                <a:cubicBezTo>
                  <a:pt x="7385281" y="438588"/>
                  <a:pt x="7403401" y="423671"/>
                  <a:pt x="7432393" y="423671"/>
                </a:cubicBezTo>
                <a:close/>
                <a:moveTo>
                  <a:pt x="7307371" y="423671"/>
                </a:moveTo>
                <a:cubicBezTo>
                  <a:pt x="7332859" y="423671"/>
                  <a:pt x="7361989" y="438588"/>
                  <a:pt x="7369271" y="453504"/>
                </a:cubicBezTo>
                <a:cubicBezTo>
                  <a:pt x="7372912" y="472150"/>
                  <a:pt x="7354706" y="487067"/>
                  <a:pt x="7325577" y="487067"/>
                </a:cubicBezTo>
                <a:cubicBezTo>
                  <a:pt x="7300088" y="487067"/>
                  <a:pt x="7270959" y="472150"/>
                  <a:pt x="7263676" y="453504"/>
                </a:cubicBezTo>
                <a:cubicBezTo>
                  <a:pt x="7260035" y="438588"/>
                  <a:pt x="7278241" y="423671"/>
                  <a:pt x="7307371" y="423671"/>
                </a:cubicBezTo>
                <a:close/>
                <a:moveTo>
                  <a:pt x="7179439" y="423671"/>
                </a:moveTo>
                <a:cubicBezTo>
                  <a:pt x="7208817" y="423671"/>
                  <a:pt x="7238196" y="438588"/>
                  <a:pt x="7241869" y="453504"/>
                </a:cubicBezTo>
                <a:cubicBezTo>
                  <a:pt x="7249213" y="472150"/>
                  <a:pt x="7227179" y="487067"/>
                  <a:pt x="7201473" y="487067"/>
                </a:cubicBezTo>
                <a:cubicBezTo>
                  <a:pt x="7172094" y="487067"/>
                  <a:pt x="7142715" y="472150"/>
                  <a:pt x="7139043" y="453504"/>
                </a:cubicBezTo>
                <a:cubicBezTo>
                  <a:pt x="7131698" y="438588"/>
                  <a:pt x="7153732" y="423671"/>
                  <a:pt x="7179439" y="423671"/>
                </a:cubicBezTo>
                <a:close/>
                <a:moveTo>
                  <a:pt x="7055334" y="423671"/>
                </a:moveTo>
                <a:cubicBezTo>
                  <a:pt x="7084463" y="423671"/>
                  <a:pt x="7109952" y="438588"/>
                  <a:pt x="7113593" y="453504"/>
                </a:cubicBezTo>
                <a:cubicBezTo>
                  <a:pt x="7120875" y="472150"/>
                  <a:pt x="7102669" y="487067"/>
                  <a:pt x="7073540" y="487067"/>
                </a:cubicBezTo>
                <a:cubicBezTo>
                  <a:pt x="7044410" y="487067"/>
                  <a:pt x="7018922" y="472150"/>
                  <a:pt x="7011639" y="453504"/>
                </a:cubicBezTo>
                <a:cubicBezTo>
                  <a:pt x="7007998" y="438588"/>
                  <a:pt x="7026204" y="423671"/>
                  <a:pt x="7055334" y="423671"/>
                </a:cubicBezTo>
                <a:close/>
                <a:moveTo>
                  <a:pt x="6931334" y="423671"/>
                </a:moveTo>
                <a:cubicBezTo>
                  <a:pt x="6957171" y="423671"/>
                  <a:pt x="6986699" y="438588"/>
                  <a:pt x="6990390" y="453504"/>
                </a:cubicBezTo>
                <a:cubicBezTo>
                  <a:pt x="6994081" y="472150"/>
                  <a:pt x="6975626" y="487067"/>
                  <a:pt x="6946098" y="487067"/>
                </a:cubicBezTo>
                <a:cubicBezTo>
                  <a:pt x="6916570" y="487067"/>
                  <a:pt x="6890732" y="472150"/>
                  <a:pt x="6887041" y="453504"/>
                </a:cubicBezTo>
                <a:cubicBezTo>
                  <a:pt x="6879659" y="438588"/>
                  <a:pt x="6901805" y="423671"/>
                  <a:pt x="6931334" y="423671"/>
                </a:cubicBezTo>
                <a:close/>
                <a:moveTo>
                  <a:pt x="6803296" y="423671"/>
                </a:moveTo>
                <a:cubicBezTo>
                  <a:pt x="6832425" y="423671"/>
                  <a:pt x="6857914" y="438588"/>
                  <a:pt x="6861555" y="453504"/>
                </a:cubicBezTo>
                <a:cubicBezTo>
                  <a:pt x="6868837" y="472150"/>
                  <a:pt x="6846990" y="487067"/>
                  <a:pt x="6817861" y="487067"/>
                </a:cubicBezTo>
                <a:cubicBezTo>
                  <a:pt x="6792372" y="487067"/>
                  <a:pt x="6763243" y="472150"/>
                  <a:pt x="6759601" y="453504"/>
                </a:cubicBezTo>
                <a:cubicBezTo>
                  <a:pt x="6755960" y="438588"/>
                  <a:pt x="6774166" y="423671"/>
                  <a:pt x="6803296" y="423671"/>
                </a:cubicBezTo>
                <a:close/>
                <a:moveTo>
                  <a:pt x="6678287" y="423671"/>
                </a:moveTo>
                <a:cubicBezTo>
                  <a:pt x="6703904" y="423671"/>
                  <a:pt x="6733179" y="438588"/>
                  <a:pt x="6736839" y="453504"/>
                </a:cubicBezTo>
                <a:cubicBezTo>
                  <a:pt x="6740498" y="472150"/>
                  <a:pt x="6722201" y="487067"/>
                  <a:pt x="6692925" y="487067"/>
                </a:cubicBezTo>
                <a:cubicBezTo>
                  <a:pt x="6663649" y="487067"/>
                  <a:pt x="6638033" y="472150"/>
                  <a:pt x="6634374" y="453504"/>
                </a:cubicBezTo>
                <a:cubicBezTo>
                  <a:pt x="6630714" y="438588"/>
                  <a:pt x="6649012" y="423671"/>
                  <a:pt x="6678287" y="423671"/>
                </a:cubicBezTo>
                <a:close/>
                <a:moveTo>
                  <a:pt x="6551496" y="423671"/>
                </a:moveTo>
                <a:cubicBezTo>
                  <a:pt x="6580772" y="423671"/>
                  <a:pt x="6606388" y="438588"/>
                  <a:pt x="6610048" y="453504"/>
                </a:cubicBezTo>
                <a:cubicBezTo>
                  <a:pt x="6613707" y="472150"/>
                  <a:pt x="6595410" y="487067"/>
                  <a:pt x="6566134" y="487067"/>
                </a:cubicBezTo>
                <a:cubicBezTo>
                  <a:pt x="6536858" y="487067"/>
                  <a:pt x="6511242" y="472150"/>
                  <a:pt x="6507583" y="453504"/>
                </a:cubicBezTo>
                <a:cubicBezTo>
                  <a:pt x="6503923" y="438588"/>
                  <a:pt x="6525880" y="423671"/>
                  <a:pt x="6551496" y="423671"/>
                </a:cubicBezTo>
                <a:close/>
                <a:moveTo>
                  <a:pt x="6426250" y="423671"/>
                </a:moveTo>
                <a:cubicBezTo>
                  <a:pt x="6455526" y="423671"/>
                  <a:pt x="6481142" y="438588"/>
                  <a:pt x="6484802" y="453504"/>
                </a:cubicBezTo>
                <a:cubicBezTo>
                  <a:pt x="6488461" y="472150"/>
                  <a:pt x="6466504" y="487067"/>
                  <a:pt x="6437229" y="487067"/>
                </a:cubicBezTo>
                <a:cubicBezTo>
                  <a:pt x="6407953" y="487067"/>
                  <a:pt x="6382337" y="472150"/>
                  <a:pt x="6378677" y="453504"/>
                </a:cubicBezTo>
                <a:cubicBezTo>
                  <a:pt x="6378677" y="438588"/>
                  <a:pt x="6396975" y="423671"/>
                  <a:pt x="6426250" y="423671"/>
                </a:cubicBezTo>
                <a:close/>
                <a:moveTo>
                  <a:pt x="6301572" y="423671"/>
                </a:moveTo>
                <a:cubicBezTo>
                  <a:pt x="6327188" y="423671"/>
                  <a:pt x="6352804" y="438588"/>
                  <a:pt x="6356464" y="453504"/>
                </a:cubicBezTo>
                <a:cubicBezTo>
                  <a:pt x="6360123" y="472150"/>
                  <a:pt x="6338166" y="487067"/>
                  <a:pt x="6312550" y="487067"/>
                </a:cubicBezTo>
                <a:cubicBezTo>
                  <a:pt x="6283274" y="487067"/>
                  <a:pt x="6257658" y="472150"/>
                  <a:pt x="6253999" y="453504"/>
                </a:cubicBezTo>
                <a:cubicBezTo>
                  <a:pt x="6250339" y="438588"/>
                  <a:pt x="6272296" y="423671"/>
                  <a:pt x="6301572" y="423671"/>
                </a:cubicBezTo>
                <a:close/>
                <a:moveTo>
                  <a:pt x="6174467" y="423671"/>
                </a:moveTo>
                <a:cubicBezTo>
                  <a:pt x="6203899" y="423671"/>
                  <a:pt x="6229652" y="438588"/>
                  <a:pt x="6233331" y="453504"/>
                </a:cubicBezTo>
                <a:cubicBezTo>
                  <a:pt x="6233331" y="472150"/>
                  <a:pt x="6214936" y="487067"/>
                  <a:pt x="6185504" y="487067"/>
                </a:cubicBezTo>
                <a:cubicBezTo>
                  <a:pt x="6156072" y="487067"/>
                  <a:pt x="6130318" y="472150"/>
                  <a:pt x="6126639" y="453504"/>
                </a:cubicBezTo>
                <a:cubicBezTo>
                  <a:pt x="6126639" y="438588"/>
                  <a:pt x="6145034" y="423671"/>
                  <a:pt x="6174467" y="423671"/>
                </a:cubicBezTo>
                <a:close/>
                <a:moveTo>
                  <a:pt x="6049533" y="423671"/>
                </a:moveTo>
                <a:cubicBezTo>
                  <a:pt x="6078809" y="423671"/>
                  <a:pt x="6100765" y="438588"/>
                  <a:pt x="6104425" y="453504"/>
                </a:cubicBezTo>
                <a:cubicBezTo>
                  <a:pt x="6108084" y="472150"/>
                  <a:pt x="6086127" y="487067"/>
                  <a:pt x="6056852" y="487067"/>
                </a:cubicBezTo>
                <a:cubicBezTo>
                  <a:pt x="6027576" y="487067"/>
                  <a:pt x="6001960" y="472150"/>
                  <a:pt x="6001960" y="453504"/>
                </a:cubicBezTo>
                <a:cubicBezTo>
                  <a:pt x="5998300" y="438588"/>
                  <a:pt x="6020257" y="423671"/>
                  <a:pt x="6049533" y="423671"/>
                </a:cubicBezTo>
                <a:close/>
                <a:moveTo>
                  <a:pt x="5921734" y="423671"/>
                </a:moveTo>
                <a:cubicBezTo>
                  <a:pt x="5950739" y="423671"/>
                  <a:pt x="5976119" y="438588"/>
                  <a:pt x="5976119" y="453504"/>
                </a:cubicBezTo>
                <a:cubicBezTo>
                  <a:pt x="5979744" y="472150"/>
                  <a:pt x="5957990" y="487067"/>
                  <a:pt x="5928985" y="487067"/>
                </a:cubicBezTo>
                <a:cubicBezTo>
                  <a:pt x="5903605" y="487067"/>
                  <a:pt x="5878226" y="472150"/>
                  <a:pt x="5874600" y="453504"/>
                </a:cubicBezTo>
                <a:cubicBezTo>
                  <a:pt x="5874600" y="438588"/>
                  <a:pt x="5896354" y="423671"/>
                  <a:pt x="5921734" y="423671"/>
                </a:cubicBezTo>
                <a:close/>
                <a:moveTo>
                  <a:pt x="5790038" y="423671"/>
                </a:moveTo>
                <a:cubicBezTo>
                  <a:pt x="5815791" y="423671"/>
                  <a:pt x="5841544" y="438588"/>
                  <a:pt x="5841544" y="453504"/>
                </a:cubicBezTo>
                <a:cubicBezTo>
                  <a:pt x="5845223" y="472150"/>
                  <a:pt x="5823149" y="487067"/>
                  <a:pt x="5793717" y="487067"/>
                </a:cubicBezTo>
                <a:cubicBezTo>
                  <a:pt x="5764284" y="487067"/>
                  <a:pt x="5742210" y="472150"/>
                  <a:pt x="5738531" y="453504"/>
                </a:cubicBezTo>
                <a:cubicBezTo>
                  <a:pt x="5738531" y="438588"/>
                  <a:pt x="5760605" y="423671"/>
                  <a:pt x="5790038" y="423671"/>
                </a:cubicBezTo>
                <a:close/>
                <a:moveTo>
                  <a:pt x="5662498" y="423671"/>
                </a:moveTo>
                <a:cubicBezTo>
                  <a:pt x="5691504" y="423671"/>
                  <a:pt x="5713258" y="438588"/>
                  <a:pt x="5716883" y="453504"/>
                </a:cubicBezTo>
                <a:cubicBezTo>
                  <a:pt x="5716883" y="472150"/>
                  <a:pt x="5695129" y="487067"/>
                  <a:pt x="5666124" y="487067"/>
                </a:cubicBezTo>
                <a:cubicBezTo>
                  <a:pt x="5640744" y="487067"/>
                  <a:pt x="5615365" y="472150"/>
                  <a:pt x="5615365" y="453504"/>
                </a:cubicBezTo>
                <a:cubicBezTo>
                  <a:pt x="5611739" y="438588"/>
                  <a:pt x="5633493" y="423671"/>
                  <a:pt x="5662498" y="423671"/>
                </a:cubicBezTo>
                <a:close/>
                <a:moveTo>
                  <a:pt x="5538000" y="423671"/>
                </a:moveTo>
                <a:cubicBezTo>
                  <a:pt x="5563753" y="423671"/>
                  <a:pt x="5589506" y="438588"/>
                  <a:pt x="5589506" y="453504"/>
                </a:cubicBezTo>
                <a:cubicBezTo>
                  <a:pt x="5593185" y="472150"/>
                  <a:pt x="5571111" y="487067"/>
                  <a:pt x="5541679" y="487067"/>
                </a:cubicBezTo>
                <a:cubicBezTo>
                  <a:pt x="5512246" y="487067"/>
                  <a:pt x="5486493" y="472150"/>
                  <a:pt x="5486493" y="453504"/>
                </a:cubicBezTo>
                <a:cubicBezTo>
                  <a:pt x="5486493" y="438588"/>
                  <a:pt x="5508567" y="423671"/>
                  <a:pt x="5538000" y="423671"/>
                </a:cubicBezTo>
                <a:close/>
                <a:moveTo>
                  <a:pt x="5409662" y="423671"/>
                </a:moveTo>
                <a:cubicBezTo>
                  <a:pt x="5439094" y="423671"/>
                  <a:pt x="5464847" y="438588"/>
                  <a:pt x="5464847" y="453504"/>
                </a:cubicBezTo>
                <a:cubicBezTo>
                  <a:pt x="5464847" y="472150"/>
                  <a:pt x="5442773" y="487067"/>
                  <a:pt x="5413341" y="487067"/>
                </a:cubicBezTo>
                <a:cubicBezTo>
                  <a:pt x="5383908" y="487067"/>
                  <a:pt x="5361834" y="472150"/>
                  <a:pt x="5361834" y="453504"/>
                </a:cubicBezTo>
                <a:cubicBezTo>
                  <a:pt x="5358155" y="438588"/>
                  <a:pt x="5383908" y="423671"/>
                  <a:pt x="5409662" y="423671"/>
                </a:cubicBezTo>
                <a:close/>
                <a:moveTo>
                  <a:pt x="5285481" y="423671"/>
                </a:moveTo>
                <a:cubicBezTo>
                  <a:pt x="5313662" y="423671"/>
                  <a:pt x="5336507" y="437863"/>
                  <a:pt x="5336507" y="455369"/>
                </a:cubicBezTo>
                <a:cubicBezTo>
                  <a:pt x="5336507" y="472875"/>
                  <a:pt x="5313662" y="487067"/>
                  <a:pt x="5285481" y="487067"/>
                </a:cubicBezTo>
                <a:cubicBezTo>
                  <a:pt x="5257300" y="487067"/>
                  <a:pt x="5234455" y="472875"/>
                  <a:pt x="5234455" y="455369"/>
                </a:cubicBezTo>
                <a:cubicBezTo>
                  <a:pt x="5234455" y="437863"/>
                  <a:pt x="5257300" y="423671"/>
                  <a:pt x="5285481" y="423671"/>
                </a:cubicBezTo>
                <a:close/>
                <a:moveTo>
                  <a:pt x="5159462" y="423671"/>
                </a:moveTo>
                <a:cubicBezTo>
                  <a:pt x="5188924" y="423671"/>
                  <a:pt x="5212808" y="437863"/>
                  <a:pt x="5212808" y="455369"/>
                </a:cubicBezTo>
                <a:cubicBezTo>
                  <a:pt x="5212808" y="472875"/>
                  <a:pt x="5188924" y="487067"/>
                  <a:pt x="5159462" y="487067"/>
                </a:cubicBezTo>
                <a:cubicBezTo>
                  <a:pt x="5130000" y="487067"/>
                  <a:pt x="5106116" y="472875"/>
                  <a:pt x="5106116" y="455369"/>
                </a:cubicBezTo>
                <a:cubicBezTo>
                  <a:pt x="5106116" y="437863"/>
                  <a:pt x="5130000" y="423671"/>
                  <a:pt x="5159462" y="423671"/>
                </a:cubicBezTo>
                <a:close/>
                <a:moveTo>
                  <a:pt x="4415054" y="423671"/>
                </a:moveTo>
                <a:cubicBezTo>
                  <a:pt x="4440807" y="423671"/>
                  <a:pt x="4462881" y="438588"/>
                  <a:pt x="4462881" y="453504"/>
                </a:cubicBezTo>
                <a:cubicBezTo>
                  <a:pt x="4459202" y="472150"/>
                  <a:pt x="4433449" y="487067"/>
                  <a:pt x="4407696" y="487067"/>
                </a:cubicBezTo>
                <a:cubicBezTo>
                  <a:pt x="4378263" y="487067"/>
                  <a:pt x="4356189" y="472150"/>
                  <a:pt x="4359868" y="453504"/>
                </a:cubicBezTo>
                <a:cubicBezTo>
                  <a:pt x="4359868" y="438588"/>
                  <a:pt x="4385622" y="423671"/>
                  <a:pt x="4415054" y="423671"/>
                </a:cubicBezTo>
                <a:close/>
                <a:moveTo>
                  <a:pt x="4287948" y="423671"/>
                </a:moveTo>
                <a:cubicBezTo>
                  <a:pt x="4317223" y="423671"/>
                  <a:pt x="4339180" y="438588"/>
                  <a:pt x="4335521" y="453504"/>
                </a:cubicBezTo>
                <a:cubicBezTo>
                  <a:pt x="4335521" y="472150"/>
                  <a:pt x="4309905" y="487067"/>
                  <a:pt x="4280629" y="487067"/>
                </a:cubicBezTo>
                <a:cubicBezTo>
                  <a:pt x="4251353" y="487067"/>
                  <a:pt x="4229396" y="472150"/>
                  <a:pt x="4233056" y="453504"/>
                </a:cubicBezTo>
                <a:cubicBezTo>
                  <a:pt x="4236715" y="438588"/>
                  <a:pt x="4262331" y="423671"/>
                  <a:pt x="4287948" y="423671"/>
                </a:cubicBezTo>
                <a:close/>
                <a:moveTo>
                  <a:pt x="3658883" y="423671"/>
                </a:moveTo>
                <a:cubicBezTo>
                  <a:pt x="3688012" y="423671"/>
                  <a:pt x="3709859" y="438588"/>
                  <a:pt x="3702577" y="453504"/>
                </a:cubicBezTo>
                <a:cubicBezTo>
                  <a:pt x="3698936" y="472150"/>
                  <a:pt x="3673447" y="487067"/>
                  <a:pt x="3644318" y="487067"/>
                </a:cubicBezTo>
                <a:cubicBezTo>
                  <a:pt x="3615188" y="487067"/>
                  <a:pt x="3596982" y="472150"/>
                  <a:pt x="3600623" y="453504"/>
                </a:cubicBezTo>
                <a:cubicBezTo>
                  <a:pt x="3604265" y="438588"/>
                  <a:pt x="3633394" y="423671"/>
                  <a:pt x="3658883" y="423671"/>
                </a:cubicBezTo>
                <a:close/>
                <a:moveTo>
                  <a:pt x="3534186" y="423671"/>
                </a:moveTo>
                <a:cubicBezTo>
                  <a:pt x="3563315" y="423671"/>
                  <a:pt x="3581521" y="438588"/>
                  <a:pt x="3577880" y="453504"/>
                </a:cubicBezTo>
                <a:cubicBezTo>
                  <a:pt x="3574239" y="472150"/>
                  <a:pt x="3545109" y="487067"/>
                  <a:pt x="3519621" y="487067"/>
                </a:cubicBezTo>
                <a:cubicBezTo>
                  <a:pt x="3490539" y="487067"/>
                  <a:pt x="3468691" y="472150"/>
                  <a:pt x="3475975" y="453504"/>
                </a:cubicBezTo>
                <a:cubicBezTo>
                  <a:pt x="3479616" y="438588"/>
                  <a:pt x="3505103" y="423671"/>
                  <a:pt x="3534186" y="423671"/>
                </a:cubicBezTo>
                <a:close/>
                <a:moveTo>
                  <a:pt x="3409884" y="423671"/>
                </a:moveTo>
                <a:cubicBezTo>
                  <a:pt x="3435718" y="423671"/>
                  <a:pt x="3457868" y="438588"/>
                  <a:pt x="3450485" y="453504"/>
                </a:cubicBezTo>
                <a:cubicBezTo>
                  <a:pt x="3446794" y="472150"/>
                  <a:pt x="3420958" y="487067"/>
                  <a:pt x="3391429" y="487067"/>
                </a:cubicBezTo>
                <a:cubicBezTo>
                  <a:pt x="3361899" y="487067"/>
                  <a:pt x="3343445" y="472150"/>
                  <a:pt x="3347134" y="453504"/>
                </a:cubicBezTo>
                <a:cubicBezTo>
                  <a:pt x="3350827" y="438588"/>
                  <a:pt x="3380355" y="423671"/>
                  <a:pt x="3409884" y="423671"/>
                </a:cubicBezTo>
                <a:close/>
                <a:moveTo>
                  <a:pt x="3157163" y="423671"/>
                </a:moveTo>
                <a:cubicBezTo>
                  <a:pt x="3186156" y="423671"/>
                  <a:pt x="3204276" y="438588"/>
                  <a:pt x="3197028" y="453504"/>
                </a:cubicBezTo>
                <a:cubicBezTo>
                  <a:pt x="3193405" y="472150"/>
                  <a:pt x="3164412" y="487067"/>
                  <a:pt x="3135421" y="487067"/>
                </a:cubicBezTo>
                <a:cubicBezTo>
                  <a:pt x="3110052" y="487067"/>
                  <a:pt x="3088309" y="472150"/>
                  <a:pt x="3095556" y="453504"/>
                </a:cubicBezTo>
                <a:cubicBezTo>
                  <a:pt x="3102804" y="438588"/>
                  <a:pt x="3128171" y="423671"/>
                  <a:pt x="3157163" y="423671"/>
                </a:cubicBezTo>
                <a:close/>
                <a:moveTo>
                  <a:pt x="3029499" y="423671"/>
                </a:moveTo>
                <a:cubicBezTo>
                  <a:pt x="3059029" y="423671"/>
                  <a:pt x="3077482" y="438588"/>
                  <a:pt x="3073793" y="453504"/>
                </a:cubicBezTo>
                <a:cubicBezTo>
                  <a:pt x="3066411" y="472150"/>
                  <a:pt x="3040575" y="487067"/>
                  <a:pt x="3011045" y="487067"/>
                </a:cubicBezTo>
                <a:cubicBezTo>
                  <a:pt x="2981518" y="487067"/>
                  <a:pt x="2963061" y="472150"/>
                  <a:pt x="2966752" y="453504"/>
                </a:cubicBezTo>
                <a:cubicBezTo>
                  <a:pt x="2974132" y="438588"/>
                  <a:pt x="3003664" y="423671"/>
                  <a:pt x="3029499" y="423671"/>
                </a:cubicBezTo>
                <a:close/>
                <a:moveTo>
                  <a:pt x="2905126" y="423671"/>
                </a:moveTo>
                <a:cubicBezTo>
                  <a:pt x="2934116" y="423671"/>
                  <a:pt x="2952238" y="438588"/>
                  <a:pt x="2944989" y="453504"/>
                </a:cubicBezTo>
                <a:cubicBezTo>
                  <a:pt x="2937742" y="472150"/>
                  <a:pt x="2912373" y="487067"/>
                  <a:pt x="2883382" y="487067"/>
                </a:cubicBezTo>
                <a:cubicBezTo>
                  <a:pt x="2854389" y="487067"/>
                  <a:pt x="2836268" y="472150"/>
                  <a:pt x="2843517" y="453504"/>
                </a:cubicBezTo>
                <a:cubicBezTo>
                  <a:pt x="2850764" y="438588"/>
                  <a:pt x="2876132" y="423671"/>
                  <a:pt x="2905126" y="423671"/>
                </a:cubicBezTo>
                <a:close/>
                <a:moveTo>
                  <a:pt x="2781151" y="423671"/>
                </a:moveTo>
                <a:cubicBezTo>
                  <a:pt x="2806988" y="423671"/>
                  <a:pt x="2825445" y="438588"/>
                  <a:pt x="2821753" y="453504"/>
                </a:cubicBezTo>
                <a:cubicBezTo>
                  <a:pt x="2814370" y="472150"/>
                  <a:pt x="2784842" y="487067"/>
                  <a:pt x="2755313" y="487067"/>
                </a:cubicBezTo>
                <a:cubicBezTo>
                  <a:pt x="2725785" y="487067"/>
                  <a:pt x="2711021" y="472150"/>
                  <a:pt x="2714712" y="453504"/>
                </a:cubicBezTo>
                <a:cubicBezTo>
                  <a:pt x="2722095" y="438588"/>
                  <a:pt x="2751620" y="423671"/>
                  <a:pt x="2781151" y="423671"/>
                </a:cubicBezTo>
                <a:close/>
                <a:moveTo>
                  <a:pt x="2652457" y="423671"/>
                </a:moveTo>
                <a:cubicBezTo>
                  <a:pt x="2681836" y="423671"/>
                  <a:pt x="2700198" y="438588"/>
                  <a:pt x="2692854" y="453504"/>
                </a:cubicBezTo>
                <a:cubicBezTo>
                  <a:pt x="2685508" y="472150"/>
                  <a:pt x="2656130" y="487067"/>
                  <a:pt x="2630424" y="487067"/>
                </a:cubicBezTo>
                <a:cubicBezTo>
                  <a:pt x="2601044" y="487067"/>
                  <a:pt x="2582682" y="472150"/>
                  <a:pt x="2590028" y="453504"/>
                </a:cubicBezTo>
                <a:cubicBezTo>
                  <a:pt x="2597371" y="438588"/>
                  <a:pt x="2623079" y="423671"/>
                  <a:pt x="2652457" y="423671"/>
                </a:cubicBezTo>
                <a:close/>
                <a:moveTo>
                  <a:pt x="2528370" y="423671"/>
                </a:moveTo>
                <a:cubicBezTo>
                  <a:pt x="2557363" y="423671"/>
                  <a:pt x="2571859" y="438588"/>
                  <a:pt x="2564610" y="453504"/>
                </a:cubicBezTo>
                <a:cubicBezTo>
                  <a:pt x="2560985" y="472150"/>
                  <a:pt x="2531993" y="487067"/>
                  <a:pt x="2503003" y="487067"/>
                </a:cubicBezTo>
                <a:cubicBezTo>
                  <a:pt x="2474010" y="487067"/>
                  <a:pt x="2455890" y="472150"/>
                  <a:pt x="2463137" y="453504"/>
                </a:cubicBezTo>
                <a:cubicBezTo>
                  <a:pt x="2470387" y="438588"/>
                  <a:pt x="2499380" y="423671"/>
                  <a:pt x="2528370" y="423671"/>
                </a:cubicBezTo>
                <a:close/>
                <a:moveTo>
                  <a:pt x="2400418" y="423671"/>
                </a:moveTo>
                <a:cubicBezTo>
                  <a:pt x="2429796" y="423671"/>
                  <a:pt x="2448159" y="438588"/>
                  <a:pt x="2440814" y="453504"/>
                </a:cubicBezTo>
                <a:cubicBezTo>
                  <a:pt x="2433469" y="472150"/>
                  <a:pt x="2404091" y="487067"/>
                  <a:pt x="2374713" y="487067"/>
                </a:cubicBezTo>
                <a:cubicBezTo>
                  <a:pt x="2345333" y="487067"/>
                  <a:pt x="2330642" y="472150"/>
                  <a:pt x="2337987" y="453504"/>
                </a:cubicBezTo>
                <a:cubicBezTo>
                  <a:pt x="2345333" y="438588"/>
                  <a:pt x="2374713" y="423671"/>
                  <a:pt x="2400418" y="423671"/>
                </a:cubicBezTo>
                <a:close/>
                <a:moveTo>
                  <a:pt x="2275752" y="423671"/>
                </a:moveTo>
                <a:cubicBezTo>
                  <a:pt x="2305131" y="423671"/>
                  <a:pt x="2319820" y="438588"/>
                  <a:pt x="2312476" y="453504"/>
                </a:cubicBezTo>
                <a:cubicBezTo>
                  <a:pt x="2305131" y="472150"/>
                  <a:pt x="2275752" y="487067"/>
                  <a:pt x="2246374" y="487067"/>
                </a:cubicBezTo>
                <a:cubicBezTo>
                  <a:pt x="2220666" y="487067"/>
                  <a:pt x="2202304" y="472150"/>
                  <a:pt x="2209649" y="453504"/>
                </a:cubicBezTo>
                <a:cubicBezTo>
                  <a:pt x="2216992" y="438588"/>
                  <a:pt x="2246374" y="423671"/>
                  <a:pt x="2275752" y="423671"/>
                </a:cubicBezTo>
                <a:close/>
                <a:moveTo>
                  <a:pt x="2152261" y="423671"/>
                </a:moveTo>
                <a:cubicBezTo>
                  <a:pt x="2177844" y="423671"/>
                  <a:pt x="2196117" y="438588"/>
                  <a:pt x="2188807" y="453504"/>
                </a:cubicBezTo>
                <a:cubicBezTo>
                  <a:pt x="2181499" y="472150"/>
                  <a:pt x="2148605" y="487067"/>
                  <a:pt x="2123023" y="487067"/>
                </a:cubicBezTo>
                <a:cubicBezTo>
                  <a:pt x="2093784" y="487067"/>
                  <a:pt x="2075510" y="472150"/>
                  <a:pt x="2086476" y="453504"/>
                </a:cubicBezTo>
                <a:cubicBezTo>
                  <a:pt x="2093784" y="438588"/>
                  <a:pt x="2123023" y="423671"/>
                  <a:pt x="2152261" y="423671"/>
                </a:cubicBezTo>
                <a:close/>
                <a:moveTo>
                  <a:pt x="2023694" y="423671"/>
                </a:moveTo>
                <a:cubicBezTo>
                  <a:pt x="2053073" y="423671"/>
                  <a:pt x="2067762" y="438588"/>
                  <a:pt x="2060417" y="453504"/>
                </a:cubicBezTo>
                <a:cubicBezTo>
                  <a:pt x="2053073" y="472150"/>
                  <a:pt x="2023694" y="487067"/>
                  <a:pt x="1994315" y="487067"/>
                </a:cubicBezTo>
                <a:cubicBezTo>
                  <a:pt x="1964936" y="487067"/>
                  <a:pt x="1950246" y="472150"/>
                  <a:pt x="1957592" y="453504"/>
                </a:cubicBezTo>
                <a:cubicBezTo>
                  <a:pt x="1964936" y="438588"/>
                  <a:pt x="1997987" y="423671"/>
                  <a:pt x="2023694" y="423671"/>
                </a:cubicBezTo>
                <a:close/>
                <a:moveTo>
                  <a:pt x="1900217" y="423671"/>
                </a:moveTo>
                <a:cubicBezTo>
                  <a:pt x="1929456" y="423671"/>
                  <a:pt x="1944075" y="438588"/>
                  <a:pt x="1936765" y="453504"/>
                </a:cubicBezTo>
                <a:cubicBezTo>
                  <a:pt x="1925801" y="472150"/>
                  <a:pt x="1896564" y="487067"/>
                  <a:pt x="1867323" y="487067"/>
                </a:cubicBezTo>
                <a:cubicBezTo>
                  <a:pt x="1838087" y="487067"/>
                  <a:pt x="1823468" y="472150"/>
                  <a:pt x="1830777" y="453504"/>
                </a:cubicBezTo>
                <a:cubicBezTo>
                  <a:pt x="1841743" y="438588"/>
                  <a:pt x="1870979" y="423671"/>
                  <a:pt x="1900217" y="423671"/>
                </a:cubicBezTo>
                <a:close/>
                <a:moveTo>
                  <a:pt x="1771528" y="423671"/>
                </a:moveTo>
                <a:cubicBezTo>
                  <a:pt x="1800633" y="423671"/>
                  <a:pt x="1818825" y="438588"/>
                  <a:pt x="1807910" y="453504"/>
                </a:cubicBezTo>
                <a:cubicBezTo>
                  <a:pt x="1800633" y="472150"/>
                  <a:pt x="1767890" y="487067"/>
                  <a:pt x="1738784" y="487067"/>
                </a:cubicBezTo>
                <a:cubicBezTo>
                  <a:pt x="1713316" y="487067"/>
                  <a:pt x="1695125" y="472150"/>
                  <a:pt x="1706040" y="453504"/>
                </a:cubicBezTo>
                <a:cubicBezTo>
                  <a:pt x="1713316" y="438588"/>
                  <a:pt x="1746060" y="423671"/>
                  <a:pt x="1771528" y="423671"/>
                </a:cubicBezTo>
                <a:close/>
                <a:moveTo>
                  <a:pt x="1646628" y="423671"/>
                </a:moveTo>
                <a:cubicBezTo>
                  <a:pt x="1675866" y="423671"/>
                  <a:pt x="1690485" y="438588"/>
                  <a:pt x="1683177" y="453504"/>
                </a:cubicBezTo>
                <a:cubicBezTo>
                  <a:pt x="1672211" y="472150"/>
                  <a:pt x="1642974" y="487067"/>
                  <a:pt x="1613736" y="487067"/>
                </a:cubicBezTo>
                <a:cubicBezTo>
                  <a:pt x="1584496" y="487067"/>
                  <a:pt x="1569878" y="472150"/>
                  <a:pt x="1577191" y="453504"/>
                </a:cubicBezTo>
                <a:cubicBezTo>
                  <a:pt x="1588152" y="438588"/>
                  <a:pt x="1617390" y="423671"/>
                  <a:pt x="1646628" y="423671"/>
                </a:cubicBezTo>
                <a:close/>
                <a:moveTo>
                  <a:pt x="1523129" y="423671"/>
                </a:moveTo>
                <a:cubicBezTo>
                  <a:pt x="1548597" y="423671"/>
                  <a:pt x="1566790" y="438588"/>
                  <a:pt x="1555873" y="453504"/>
                </a:cubicBezTo>
                <a:cubicBezTo>
                  <a:pt x="1544957" y="472150"/>
                  <a:pt x="1515851" y="487067"/>
                  <a:pt x="1486745" y="487067"/>
                </a:cubicBezTo>
                <a:cubicBezTo>
                  <a:pt x="1457640" y="487067"/>
                  <a:pt x="1443091" y="472150"/>
                  <a:pt x="1454002" y="453504"/>
                </a:cubicBezTo>
                <a:cubicBezTo>
                  <a:pt x="1461280" y="438588"/>
                  <a:pt x="1494021" y="423671"/>
                  <a:pt x="1523129" y="423671"/>
                </a:cubicBezTo>
                <a:close/>
                <a:moveTo>
                  <a:pt x="1394793" y="423671"/>
                </a:moveTo>
                <a:cubicBezTo>
                  <a:pt x="1423894" y="423671"/>
                  <a:pt x="1438447" y="438588"/>
                  <a:pt x="1427534" y="453504"/>
                </a:cubicBezTo>
                <a:cubicBezTo>
                  <a:pt x="1420257" y="472150"/>
                  <a:pt x="1387517" y="487067"/>
                  <a:pt x="1358412" y="487067"/>
                </a:cubicBezTo>
                <a:cubicBezTo>
                  <a:pt x="1329306" y="487067"/>
                  <a:pt x="1314752" y="472150"/>
                  <a:pt x="1325668" y="453504"/>
                </a:cubicBezTo>
                <a:cubicBezTo>
                  <a:pt x="1336582" y="438588"/>
                  <a:pt x="1369326" y="423671"/>
                  <a:pt x="1394793" y="423671"/>
                </a:cubicBezTo>
                <a:close/>
                <a:moveTo>
                  <a:pt x="1270549" y="423671"/>
                </a:moveTo>
                <a:cubicBezTo>
                  <a:pt x="1300018" y="423671"/>
                  <a:pt x="1314753" y="438588"/>
                  <a:pt x="1303702" y="453504"/>
                </a:cubicBezTo>
                <a:cubicBezTo>
                  <a:pt x="1292651" y="472150"/>
                  <a:pt x="1259497" y="487067"/>
                  <a:pt x="1233712" y="487067"/>
                </a:cubicBezTo>
                <a:cubicBezTo>
                  <a:pt x="1204242" y="487067"/>
                  <a:pt x="1189506" y="472150"/>
                  <a:pt x="1200558" y="453504"/>
                </a:cubicBezTo>
                <a:cubicBezTo>
                  <a:pt x="1211609" y="438588"/>
                  <a:pt x="1241079" y="423671"/>
                  <a:pt x="1270549" y="423671"/>
                </a:cubicBezTo>
                <a:close/>
                <a:moveTo>
                  <a:pt x="1146388" y="423671"/>
                </a:moveTo>
                <a:cubicBezTo>
                  <a:pt x="1171856" y="423671"/>
                  <a:pt x="1186410" y="438588"/>
                  <a:pt x="1175495" y="453504"/>
                </a:cubicBezTo>
                <a:cubicBezTo>
                  <a:pt x="1164580" y="472150"/>
                  <a:pt x="1135475" y="487067"/>
                  <a:pt x="1106368" y="487067"/>
                </a:cubicBezTo>
                <a:cubicBezTo>
                  <a:pt x="1077263" y="487067"/>
                  <a:pt x="1062710" y="472150"/>
                  <a:pt x="1073625" y="453504"/>
                </a:cubicBezTo>
                <a:cubicBezTo>
                  <a:pt x="1084539" y="438588"/>
                  <a:pt x="1117282" y="423671"/>
                  <a:pt x="1146388" y="423671"/>
                </a:cubicBezTo>
                <a:close/>
                <a:moveTo>
                  <a:pt x="1018709" y="423671"/>
                </a:moveTo>
                <a:cubicBezTo>
                  <a:pt x="1048043" y="423671"/>
                  <a:pt x="1062710" y="438588"/>
                  <a:pt x="1051710" y="453504"/>
                </a:cubicBezTo>
                <a:cubicBezTo>
                  <a:pt x="1040710" y="472150"/>
                  <a:pt x="1007708" y="487067"/>
                  <a:pt x="978373" y="487067"/>
                </a:cubicBezTo>
                <a:cubicBezTo>
                  <a:pt x="949038" y="487067"/>
                  <a:pt x="934372" y="472150"/>
                  <a:pt x="949038" y="453504"/>
                </a:cubicBezTo>
                <a:cubicBezTo>
                  <a:pt x="960039" y="438588"/>
                  <a:pt x="989373" y="423671"/>
                  <a:pt x="1018709" y="423671"/>
                </a:cubicBezTo>
                <a:close/>
                <a:moveTo>
                  <a:pt x="893852" y="423671"/>
                </a:moveTo>
                <a:cubicBezTo>
                  <a:pt x="919638" y="423671"/>
                  <a:pt x="934373" y="438588"/>
                  <a:pt x="923321" y="453504"/>
                </a:cubicBezTo>
                <a:cubicBezTo>
                  <a:pt x="912270" y="472150"/>
                  <a:pt x="879117" y="487067"/>
                  <a:pt x="849646" y="487067"/>
                </a:cubicBezTo>
                <a:cubicBezTo>
                  <a:pt x="823861" y="487067"/>
                  <a:pt x="809126" y="472150"/>
                  <a:pt x="820177" y="453504"/>
                </a:cubicBezTo>
                <a:cubicBezTo>
                  <a:pt x="831229" y="438588"/>
                  <a:pt x="864382" y="423671"/>
                  <a:pt x="893852" y="423671"/>
                </a:cubicBezTo>
                <a:close/>
                <a:moveTo>
                  <a:pt x="765655" y="423671"/>
                </a:moveTo>
                <a:cubicBezTo>
                  <a:pt x="794636" y="423671"/>
                  <a:pt x="809126" y="438588"/>
                  <a:pt x="798259" y="453504"/>
                </a:cubicBezTo>
                <a:cubicBezTo>
                  <a:pt x="783768" y="472150"/>
                  <a:pt x="751165" y="487067"/>
                  <a:pt x="725806" y="487067"/>
                </a:cubicBezTo>
                <a:cubicBezTo>
                  <a:pt x="696825" y="487067"/>
                  <a:pt x="682335" y="472150"/>
                  <a:pt x="693203" y="453504"/>
                </a:cubicBezTo>
                <a:cubicBezTo>
                  <a:pt x="707693" y="438588"/>
                  <a:pt x="740298" y="423671"/>
                  <a:pt x="765655" y="423671"/>
                </a:cubicBezTo>
                <a:close/>
                <a:moveTo>
                  <a:pt x="641999" y="423671"/>
                </a:moveTo>
                <a:cubicBezTo>
                  <a:pt x="671334" y="423671"/>
                  <a:pt x="682335" y="438588"/>
                  <a:pt x="671334" y="453504"/>
                </a:cubicBezTo>
                <a:cubicBezTo>
                  <a:pt x="660334" y="472150"/>
                  <a:pt x="627333" y="487067"/>
                  <a:pt x="597998" y="487067"/>
                </a:cubicBezTo>
                <a:cubicBezTo>
                  <a:pt x="568663" y="487067"/>
                  <a:pt x="553996" y="472150"/>
                  <a:pt x="568663" y="453504"/>
                </a:cubicBezTo>
                <a:cubicBezTo>
                  <a:pt x="579663" y="438588"/>
                  <a:pt x="612665" y="423671"/>
                  <a:pt x="641999" y="423671"/>
                </a:cubicBezTo>
                <a:close/>
                <a:moveTo>
                  <a:pt x="516754" y="423671"/>
                </a:moveTo>
                <a:cubicBezTo>
                  <a:pt x="542421" y="423671"/>
                  <a:pt x="557089" y="438588"/>
                  <a:pt x="546089" y="453504"/>
                </a:cubicBezTo>
                <a:cubicBezTo>
                  <a:pt x="531421" y="472150"/>
                  <a:pt x="498420" y="487067"/>
                  <a:pt x="469085" y="487067"/>
                </a:cubicBezTo>
                <a:cubicBezTo>
                  <a:pt x="439751" y="487067"/>
                  <a:pt x="428750" y="472150"/>
                  <a:pt x="439751" y="453504"/>
                </a:cubicBezTo>
                <a:cubicBezTo>
                  <a:pt x="454418" y="438588"/>
                  <a:pt x="487419" y="423671"/>
                  <a:pt x="516754" y="423671"/>
                </a:cubicBezTo>
                <a:close/>
                <a:moveTo>
                  <a:pt x="388902" y="423671"/>
                </a:moveTo>
                <a:cubicBezTo>
                  <a:pt x="417883" y="423671"/>
                  <a:pt x="428751" y="438588"/>
                  <a:pt x="417883" y="453504"/>
                </a:cubicBezTo>
                <a:cubicBezTo>
                  <a:pt x="403393" y="472150"/>
                  <a:pt x="370789" y="487067"/>
                  <a:pt x="341808" y="487067"/>
                </a:cubicBezTo>
                <a:cubicBezTo>
                  <a:pt x="316450" y="487067"/>
                  <a:pt x="301959" y="472150"/>
                  <a:pt x="316450" y="453504"/>
                </a:cubicBezTo>
                <a:cubicBezTo>
                  <a:pt x="327318" y="438588"/>
                  <a:pt x="359922" y="423671"/>
                  <a:pt x="388902" y="423671"/>
                </a:cubicBezTo>
                <a:close/>
                <a:moveTo>
                  <a:pt x="264718" y="423671"/>
                </a:moveTo>
                <a:cubicBezTo>
                  <a:pt x="294052" y="423671"/>
                  <a:pt x="305053" y="438588"/>
                  <a:pt x="290386" y="453504"/>
                </a:cubicBezTo>
                <a:cubicBezTo>
                  <a:pt x="279385" y="472150"/>
                  <a:pt x="246384" y="487067"/>
                  <a:pt x="217049" y="487067"/>
                </a:cubicBezTo>
                <a:cubicBezTo>
                  <a:pt x="187714" y="487067"/>
                  <a:pt x="176714" y="472150"/>
                  <a:pt x="187714" y="453504"/>
                </a:cubicBezTo>
                <a:cubicBezTo>
                  <a:pt x="202382" y="438588"/>
                  <a:pt x="235383" y="423671"/>
                  <a:pt x="264718" y="423671"/>
                </a:cubicBezTo>
                <a:close/>
                <a:moveTo>
                  <a:pt x="9519806" y="347906"/>
                </a:moveTo>
                <a:cubicBezTo>
                  <a:pt x="9545474" y="347906"/>
                  <a:pt x="9578475" y="362459"/>
                  <a:pt x="9589476" y="380650"/>
                </a:cubicBezTo>
                <a:cubicBezTo>
                  <a:pt x="9604143" y="395203"/>
                  <a:pt x="9589476" y="409756"/>
                  <a:pt x="9560141" y="409756"/>
                </a:cubicBezTo>
                <a:cubicBezTo>
                  <a:pt x="9530806" y="409756"/>
                  <a:pt x="9501472" y="395203"/>
                  <a:pt x="9490471" y="380650"/>
                </a:cubicBezTo>
                <a:cubicBezTo>
                  <a:pt x="9475804" y="362459"/>
                  <a:pt x="9490471" y="347906"/>
                  <a:pt x="9519806" y="347906"/>
                </a:cubicBezTo>
                <a:close/>
                <a:moveTo>
                  <a:pt x="9395763" y="347906"/>
                </a:moveTo>
                <a:cubicBezTo>
                  <a:pt x="9421230" y="347906"/>
                  <a:pt x="9453975" y="362459"/>
                  <a:pt x="9464889" y="380650"/>
                </a:cubicBezTo>
                <a:cubicBezTo>
                  <a:pt x="9475804" y="395203"/>
                  <a:pt x="9464889" y="409756"/>
                  <a:pt x="9435783" y="409756"/>
                </a:cubicBezTo>
                <a:cubicBezTo>
                  <a:pt x="9406678" y="409756"/>
                  <a:pt x="9373933" y="395203"/>
                  <a:pt x="9363019" y="380650"/>
                </a:cubicBezTo>
                <a:cubicBezTo>
                  <a:pt x="9352104" y="362459"/>
                  <a:pt x="9366657" y="347906"/>
                  <a:pt x="9395763" y="347906"/>
                </a:cubicBezTo>
                <a:close/>
                <a:moveTo>
                  <a:pt x="9271062" y="347906"/>
                </a:moveTo>
                <a:cubicBezTo>
                  <a:pt x="9296848" y="347906"/>
                  <a:pt x="9330002" y="362459"/>
                  <a:pt x="9341053" y="380650"/>
                </a:cubicBezTo>
                <a:cubicBezTo>
                  <a:pt x="9352104" y="395203"/>
                  <a:pt x="9337369" y="409756"/>
                  <a:pt x="9311583" y="409756"/>
                </a:cubicBezTo>
                <a:cubicBezTo>
                  <a:pt x="9282114" y="409756"/>
                  <a:pt x="9248960" y="395203"/>
                  <a:pt x="9237909" y="380650"/>
                </a:cubicBezTo>
                <a:cubicBezTo>
                  <a:pt x="9226858" y="362459"/>
                  <a:pt x="9241593" y="347906"/>
                  <a:pt x="9271062" y="347906"/>
                </a:cubicBezTo>
                <a:close/>
                <a:moveTo>
                  <a:pt x="9146817" y="347906"/>
                </a:moveTo>
                <a:cubicBezTo>
                  <a:pt x="9172284" y="347906"/>
                  <a:pt x="9205029" y="362459"/>
                  <a:pt x="9215943" y="380650"/>
                </a:cubicBezTo>
                <a:cubicBezTo>
                  <a:pt x="9226858" y="395203"/>
                  <a:pt x="9212305" y="409756"/>
                  <a:pt x="9183199" y="409756"/>
                </a:cubicBezTo>
                <a:cubicBezTo>
                  <a:pt x="9154093" y="409756"/>
                  <a:pt x="9124987" y="395203"/>
                  <a:pt x="9114073" y="380650"/>
                </a:cubicBezTo>
                <a:cubicBezTo>
                  <a:pt x="9103158" y="362459"/>
                  <a:pt x="9117711" y="347906"/>
                  <a:pt x="9146817" y="347906"/>
                </a:cubicBezTo>
                <a:close/>
                <a:moveTo>
                  <a:pt x="9023119" y="347906"/>
                </a:moveTo>
                <a:cubicBezTo>
                  <a:pt x="9048586" y="347906"/>
                  <a:pt x="9081331" y="362459"/>
                  <a:pt x="9092245" y="380650"/>
                </a:cubicBezTo>
                <a:cubicBezTo>
                  <a:pt x="9103160" y="395203"/>
                  <a:pt x="9088607" y="409756"/>
                  <a:pt x="9059501" y="409756"/>
                </a:cubicBezTo>
                <a:cubicBezTo>
                  <a:pt x="9030395" y="409756"/>
                  <a:pt x="9001289" y="395203"/>
                  <a:pt x="8990375" y="380650"/>
                </a:cubicBezTo>
                <a:cubicBezTo>
                  <a:pt x="8979460" y="362459"/>
                  <a:pt x="8994013" y="347906"/>
                  <a:pt x="9023119" y="347906"/>
                </a:cubicBezTo>
                <a:close/>
                <a:moveTo>
                  <a:pt x="8898070" y="347906"/>
                </a:moveTo>
                <a:cubicBezTo>
                  <a:pt x="8923653" y="347906"/>
                  <a:pt x="8956546" y="362459"/>
                  <a:pt x="8967510" y="380650"/>
                </a:cubicBezTo>
                <a:cubicBezTo>
                  <a:pt x="8974820" y="395203"/>
                  <a:pt x="8960201" y="409756"/>
                  <a:pt x="8934618" y="409756"/>
                </a:cubicBezTo>
                <a:cubicBezTo>
                  <a:pt x="8905380" y="409756"/>
                  <a:pt x="8872487" y="395203"/>
                  <a:pt x="8865177" y="380650"/>
                </a:cubicBezTo>
                <a:cubicBezTo>
                  <a:pt x="8854213" y="362459"/>
                  <a:pt x="8868832" y="347906"/>
                  <a:pt x="8898070" y="347906"/>
                </a:cubicBezTo>
                <a:close/>
                <a:moveTo>
                  <a:pt x="8774372" y="347906"/>
                </a:moveTo>
                <a:cubicBezTo>
                  <a:pt x="8799955" y="347906"/>
                  <a:pt x="8832848" y="362459"/>
                  <a:pt x="8840158" y="380650"/>
                </a:cubicBezTo>
                <a:cubicBezTo>
                  <a:pt x="8851122" y="395203"/>
                  <a:pt x="8836503" y="409756"/>
                  <a:pt x="8807265" y="409756"/>
                </a:cubicBezTo>
                <a:cubicBezTo>
                  <a:pt x="8781682" y="409756"/>
                  <a:pt x="8748789" y="395203"/>
                  <a:pt x="8741479" y="380650"/>
                </a:cubicBezTo>
                <a:cubicBezTo>
                  <a:pt x="8730515" y="362459"/>
                  <a:pt x="8745134" y="347906"/>
                  <a:pt x="8774372" y="347906"/>
                </a:cubicBezTo>
                <a:close/>
                <a:moveTo>
                  <a:pt x="8649125" y="347906"/>
                </a:moveTo>
                <a:cubicBezTo>
                  <a:pt x="8678363" y="347906"/>
                  <a:pt x="8707601" y="362459"/>
                  <a:pt x="8714911" y="380650"/>
                </a:cubicBezTo>
                <a:cubicBezTo>
                  <a:pt x="8725875" y="395203"/>
                  <a:pt x="8711256" y="409756"/>
                  <a:pt x="8682018" y="409756"/>
                </a:cubicBezTo>
                <a:cubicBezTo>
                  <a:pt x="8652780" y="409756"/>
                  <a:pt x="8623542" y="395203"/>
                  <a:pt x="8612578" y="380650"/>
                </a:cubicBezTo>
                <a:cubicBezTo>
                  <a:pt x="8605268" y="362459"/>
                  <a:pt x="8619887" y="347906"/>
                  <a:pt x="8649125" y="347906"/>
                </a:cubicBezTo>
                <a:close/>
                <a:moveTo>
                  <a:pt x="8525426" y="347906"/>
                </a:moveTo>
                <a:cubicBezTo>
                  <a:pt x="8554664" y="347906"/>
                  <a:pt x="8583902" y="362459"/>
                  <a:pt x="8591212" y="380650"/>
                </a:cubicBezTo>
                <a:cubicBezTo>
                  <a:pt x="8602176" y="395203"/>
                  <a:pt x="8583902" y="409756"/>
                  <a:pt x="8558319" y="409756"/>
                </a:cubicBezTo>
                <a:cubicBezTo>
                  <a:pt x="8529081" y="409756"/>
                  <a:pt x="8499843" y="395203"/>
                  <a:pt x="8488879" y="380650"/>
                </a:cubicBezTo>
                <a:cubicBezTo>
                  <a:pt x="8481569" y="362459"/>
                  <a:pt x="8496188" y="347906"/>
                  <a:pt x="8525426" y="347906"/>
                </a:cubicBezTo>
                <a:close/>
                <a:moveTo>
                  <a:pt x="8401357" y="347906"/>
                </a:moveTo>
                <a:cubicBezTo>
                  <a:pt x="8430349" y="347906"/>
                  <a:pt x="8459341" y="362459"/>
                  <a:pt x="8466589" y="380650"/>
                </a:cubicBezTo>
                <a:cubicBezTo>
                  <a:pt x="8473837" y="395203"/>
                  <a:pt x="8459341" y="409756"/>
                  <a:pt x="8430349" y="409756"/>
                </a:cubicBezTo>
                <a:cubicBezTo>
                  <a:pt x="8404981" y="409756"/>
                  <a:pt x="8372365" y="395203"/>
                  <a:pt x="8365117" y="380650"/>
                </a:cubicBezTo>
                <a:cubicBezTo>
                  <a:pt x="8357869" y="362459"/>
                  <a:pt x="8372365" y="347906"/>
                  <a:pt x="8401357" y="347906"/>
                </a:cubicBezTo>
                <a:close/>
                <a:moveTo>
                  <a:pt x="8276692" y="347906"/>
                </a:moveTo>
                <a:cubicBezTo>
                  <a:pt x="8306071" y="347906"/>
                  <a:pt x="8335450" y="362459"/>
                  <a:pt x="8342794" y="380650"/>
                </a:cubicBezTo>
                <a:cubicBezTo>
                  <a:pt x="8350139" y="395203"/>
                  <a:pt x="8335450" y="409756"/>
                  <a:pt x="8306071" y="409756"/>
                </a:cubicBezTo>
                <a:cubicBezTo>
                  <a:pt x="8276692" y="409756"/>
                  <a:pt x="8247313" y="395203"/>
                  <a:pt x="8239969" y="380650"/>
                </a:cubicBezTo>
                <a:cubicBezTo>
                  <a:pt x="8232624" y="362459"/>
                  <a:pt x="8247313" y="347906"/>
                  <a:pt x="8276692" y="347906"/>
                </a:cubicBezTo>
                <a:close/>
                <a:moveTo>
                  <a:pt x="8152412" y="347906"/>
                </a:moveTo>
                <a:cubicBezTo>
                  <a:pt x="8181404" y="347906"/>
                  <a:pt x="8210396" y="362459"/>
                  <a:pt x="8217644" y="380650"/>
                </a:cubicBezTo>
                <a:cubicBezTo>
                  <a:pt x="8224892" y="395203"/>
                  <a:pt x="8206772" y="409756"/>
                  <a:pt x="8181404" y="409756"/>
                </a:cubicBezTo>
                <a:cubicBezTo>
                  <a:pt x="8152412" y="409756"/>
                  <a:pt x="8123420" y="395203"/>
                  <a:pt x="8116172" y="380650"/>
                </a:cubicBezTo>
                <a:cubicBezTo>
                  <a:pt x="8108924" y="362459"/>
                  <a:pt x="8123420" y="347906"/>
                  <a:pt x="8152412" y="347906"/>
                </a:cubicBezTo>
                <a:close/>
                <a:moveTo>
                  <a:pt x="8027746" y="347906"/>
                </a:moveTo>
                <a:cubicBezTo>
                  <a:pt x="8057125" y="347906"/>
                  <a:pt x="8082831" y="362459"/>
                  <a:pt x="8093848" y="380650"/>
                </a:cubicBezTo>
                <a:cubicBezTo>
                  <a:pt x="8101193" y="395203"/>
                  <a:pt x="8082831" y="409756"/>
                  <a:pt x="8053453" y="409756"/>
                </a:cubicBezTo>
                <a:cubicBezTo>
                  <a:pt x="8027746" y="409756"/>
                  <a:pt x="7998367" y="395203"/>
                  <a:pt x="7991023" y="380650"/>
                </a:cubicBezTo>
                <a:cubicBezTo>
                  <a:pt x="7983678" y="362459"/>
                  <a:pt x="7998367" y="347906"/>
                  <a:pt x="8027746" y="347906"/>
                </a:cubicBezTo>
                <a:close/>
                <a:moveTo>
                  <a:pt x="7903672" y="347906"/>
                </a:moveTo>
                <a:cubicBezTo>
                  <a:pt x="7932802" y="347906"/>
                  <a:pt x="7958290" y="362459"/>
                  <a:pt x="7965573" y="380650"/>
                </a:cubicBezTo>
                <a:cubicBezTo>
                  <a:pt x="7972855" y="395203"/>
                  <a:pt x="7958290" y="409756"/>
                  <a:pt x="7929161" y="409756"/>
                </a:cubicBezTo>
                <a:cubicBezTo>
                  <a:pt x="7900031" y="409756"/>
                  <a:pt x="7870902" y="395203"/>
                  <a:pt x="7867260" y="380650"/>
                </a:cubicBezTo>
                <a:cubicBezTo>
                  <a:pt x="7859978" y="362459"/>
                  <a:pt x="7874543" y="347906"/>
                  <a:pt x="7903672" y="347906"/>
                </a:cubicBezTo>
                <a:close/>
                <a:moveTo>
                  <a:pt x="7779973" y="347906"/>
                </a:moveTo>
                <a:cubicBezTo>
                  <a:pt x="7809103" y="347906"/>
                  <a:pt x="7834591" y="362459"/>
                  <a:pt x="7841874" y="380650"/>
                </a:cubicBezTo>
                <a:cubicBezTo>
                  <a:pt x="7849156" y="395203"/>
                  <a:pt x="7830950" y="409756"/>
                  <a:pt x="7805462" y="409756"/>
                </a:cubicBezTo>
                <a:cubicBezTo>
                  <a:pt x="7776332" y="409756"/>
                  <a:pt x="7747203" y="395203"/>
                  <a:pt x="7739920" y="380650"/>
                </a:cubicBezTo>
                <a:cubicBezTo>
                  <a:pt x="7736279" y="362459"/>
                  <a:pt x="7750844" y="347906"/>
                  <a:pt x="7779973" y="347906"/>
                </a:cubicBezTo>
                <a:close/>
                <a:moveTo>
                  <a:pt x="7655053" y="347906"/>
                </a:moveTo>
                <a:cubicBezTo>
                  <a:pt x="7684045" y="347906"/>
                  <a:pt x="7709413" y="362459"/>
                  <a:pt x="7716661" y="380650"/>
                </a:cubicBezTo>
                <a:cubicBezTo>
                  <a:pt x="7723909" y="395203"/>
                  <a:pt x="7705789" y="409756"/>
                  <a:pt x="7676797" y="409756"/>
                </a:cubicBezTo>
                <a:cubicBezTo>
                  <a:pt x="7651429" y="409756"/>
                  <a:pt x="7622437" y="395203"/>
                  <a:pt x="7615189" y="380650"/>
                </a:cubicBezTo>
                <a:cubicBezTo>
                  <a:pt x="7607941" y="362459"/>
                  <a:pt x="7626061" y="347906"/>
                  <a:pt x="7655053" y="347906"/>
                </a:cubicBezTo>
                <a:close/>
                <a:moveTo>
                  <a:pt x="7530435" y="347906"/>
                </a:moveTo>
                <a:cubicBezTo>
                  <a:pt x="7559813" y="347906"/>
                  <a:pt x="7585520" y="362459"/>
                  <a:pt x="7592865" y="380650"/>
                </a:cubicBezTo>
                <a:cubicBezTo>
                  <a:pt x="7600209" y="395203"/>
                  <a:pt x="7581848" y="409756"/>
                  <a:pt x="7552469" y="409756"/>
                </a:cubicBezTo>
                <a:cubicBezTo>
                  <a:pt x="7523090" y="409756"/>
                  <a:pt x="7497384" y="395203"/>
                  <a:pt x="7490039" y="380650"/>
                </a:cubicBezTo>
                <a:cubicBezTo>
                  <a:pt x="7482694" y="362459"/>
                  <a:pt x="7501056" y="347906"/>
                  <a:pt x="7530435" y="347906"/>
                </a:cubicBezTo>
                <a:close/>
                <a:moveTo>
                  <a:pt x="7406331" y="347906"/>
                </a:moveTo>
                <a:cubicBezTo>
                  <a:pt x="7435460" y="347906"/>
                  <a:pt x="7460949" y="362459"/>
                  <a:pt x="7468231" y="380650"/>
                </a:cubicBezTo>
                <a:cubicBezTo>
                  <a:pt x="7471872" y="395203"/>
                  <a:pt x="7457307" y="409756"/>
                  <a:pt x="7428178" y="409756"/>
                </a:cubicBezTo>
                <a:cubicBezTo>
                  <a:pt x="7399048" y="409756"/>
                  <a:pt x="7369919" y="395203"/>
                  <a:pt x="7366278" y="380650"/>
                </a:cubicBezTo>
                <a:cubicBezTo>
                  <a:pt x="7358995" y="362459"/>
                  <a:pt x="7377201" y="347906"/>
                  <a:pt x="7406331" y="347906"/>
                </a:cubicBezTo>
                <a:close/>
                <a:moveTo>
                  <a:pt x="7282632" y="347906"/>
                </a:moveTo>
                <a:cubicBezTo>
                  <a:pt x="7311761" y="347906"/>
                  <a:pt x="7337250" y="362459"/>
                  <a:pt x="7344532" y="380650"/>
                </a:cubicBezTo>
                <a:cubicBezTo>
                  <a:pt x="7348173" y="395203"/>
                  <a:pt x="7329967" y="409756"/>
                  <a:pt x="7300838" y="409756"/>
                </a:cubicBezTo>
                <a:cubicBezTo>
                  <a:pt x="7275349" y="409756"/>
                  <a:pt x="7246220" y="395203"/>
                  <a:pt x="7242579" y="380650"/>
                </a:cubicBezTo>
                <a:cubicBezTo>
                  <a:pt x="7235296" y="362459"/>
                  <a:pt x="7253502" y="347906"/>
                  <a:pt x="7282632" y="347906"/>
                </a:cubicBezTo>
                <a:close/>
                <a:moveTo>
                  <a:pt x="7158034" y="347906"/>
                </a:moveTo>
                <a:cubicBezTo>
                  <a:pt x="7187562" y="347906"/>
                  <a:pt x="7213399" y="362459"/>
                  <a:pt x="7217090" y="380650"/>
                </a:cubicBezTo>
                <a:cubicBezTo>
                  <a:pt x="7224472" y="395203"/>
                  <a:pt x="7206017" y="409756"/>
                  <a:pt x="7176489" y="409756"/>
                </a:cubicBezTo>
                <a:cubicBezTo>
                  <a:pt x="7146961" y="409756"/>
                  <a:pt x="7121123" y="395203"/>
                  <a:pt x="7117432" y="380650"/>
                </a:cubicBezTo>
                <a:cubicBezTo>
                  <a:pt x="7110050" y="362459"/>
                  <a:pt x="7128505" y="347906"/>
                  <a:pt x="7158034" y="347906"/>
                </a:cubicBezTo>
                <a:close/>
                <a:moveTo>
                  <a:pt x="7033687" y="347906"/>
                </a:moveTo>
                <a:cubicBezTo>
                  <a:pt x="7062816" y="347906"/>
                  <a:pt x="7088305" y="362459"/>
                  <a:pt x="7091946" y="380650"/>
                </a:cubicBezTo>
                <a:cubicBezTo>
                  <a:pt x="7099228" y="395203"/>
                  <a:pt x="7081022" y="409756"/>
                  <a:pt x="7051893" y="409756"/>
                </a:cubicBezTo>
                <a:cubicBezTo>
                  <a:pt x="7022763" y="409756"/>
                  <a:pt x="6997275" y="395203"/>
                  <a:pt x="6989992" y="380650"/>
                </a:cubicBezTo>
                <a:cubicBezTo>
                  <a:pt x="6986351" y="362459"/>
                  <a:pt x="7004557" y="347906"/>
                  <a:pt x="7033687" y="347906"/>
                </a:cubicBezTo>
                <a:close/>
                <a:moveTo>
                  <a:pt x="6784978" y="347906"/>
                </a:moveTo>
                <a:cubicBezTo>
                  <a:pt x="6814254" y="347906"/>
                  <a:pt x="6839870" y="362459"/>
                  <a:pt x="6843530" y="380650"/>
                </a:cubicBezTo>
                <a:cubicBezTo>
                  <a:pt x="6847189" y="395203"/>
                  <a:pt x="6828892" y="409756"/>
                  <a:pt x="6799616" y="409756"/>
                </a:cubicBezTo>
                <a:cubicBezTo>
                  <a:pt x="6770340" y="409756"/>
                  <a:pt x="6744724" y="395203"/>
                  <a:pt x="6741065" y="380650"/>
                </a:cubicBezTo>
                <a:cubicBezTo>
                  <a:pt x="6737405" y="362459"/>
                  <a:pt x="6755703" y="347906"/>
                  <a:pt x="6784978" y="347906"/>
                </a:cubicBezTo>
                <a:close/>
                <a:moveTo>
                  <a:pt x="6661278" y="347906"/>
                </a:moveTo>
                <a:cubicBezTo>
                  <a:pt x="6690554" y="347906"/>
                  <a:pt x="6716170" y="362459"/>
                  <a:pt x="6719830" y="380650"/>
                </a:cubicBezTo>
                <a:cubicBezTo>
                  <a:pt x="6723489" y="395203"/>
                  <a:pt x="6705192" y="409756"/>
                  <a:pt x="6675916" y="409756"/>
                </a:cubicBezTo>
                <a:cubicBezTo>
                  <a:pt x="6646640" y="409756"/>
                  <a:pt x="6621024" y="395203"/>
                  <a:pt x="6617365" y="380650"/>
                </a:cubicBezTo>
                <a:cubicBezTo>
                  <a:pt x="6613705" y="362459"/>
                  <a:pt x="6632003" y="347906"/>
                  <a:pt x="6661278" y="347906"/>
                </a:cubicBezTo>
                <a:close/>
                <a:moveTo>
                  <a:pt x="6536033" y="347906"/>
                </a:moveTo>
                <a:cubicBezTo>
                  <a:pt x="6565309" y="347906"/>
                  <a:pt x="6590925" y="362459"/>
                  <a:pt x="6594585" y="380650"/>
                </a:cubicBezTo>
                <a:cubicBezTo>
                  <a:pt x="6598244" y="395203"/>
                  <a:pt x="6576287" y="409756"/>
                  <a:pt x="6550671" y="409756"/>
                </a:cubicBezTo>
                <a:cubicBezTo>
                  <a:pt x="6521395" y="409756"/>
                  <a:pt x="6495779" y="395203"/>
                  <a:pt x="6492120" y="380650"/>
                </a:cubicBezTo>
                <a:cubicBezTo>
                  <a:pt x="6488460" y="362459"/>
                  <a:pt x="6506758" y="347906"/>
                  <a:pt x="6536033" y="347906"/>
                </a:cubicBezTo>
                <a:close/>
                <a:moveTo>
                  <a:pt x="6287342" y="347906"/>
                </a:moveTo>
                <a:cubicBezTo>
                  <a:pt x="6316774" y="347906"/>
                  <a:pt x="6342527" y="362459"/>
                  <a:pt x="6342527" y="380650"/>
                </a:cubicBezTo>
                <a:cubicBezTo>
                  <a:pt x="6346206" y="395203"/>
                  <a:pt x="6327811" y="409756"/>
                  <a:pt x="6298379" y="409756"/>
                </a:cubicBezTo>
                <a:cubicBezTo>
                  <a:pt x="6268947" y="409756"/>
                  <a:pt x="6243193" y="395203"/>
                  <a:pt x="6243193" y="380650"/>
                </a:cubicBezTo>
                <a:cubicBezTo>
                  <a:pt x="6239514" y="362459"/>
                  <a:pt x="6257909" y="347906"/>
                  <a:pt x="6287342" y="347906"/>
                </a:cubicBezTo>
                <a:close/>
                <a:moveTo>
                  <a:pt x="5783105" y="347906"/>
                </a:moveTo>
                <a:cubicBezTo>
                  <a:pt x="5808485" y="347906"/>
                  <a:pt x="5833865" y="362459"/>
                  <a:pt x="5833865" y="380650"/>
                </a:cubicBezTo>
                <a:cubicBezTo>
                  <a:pt x="5837490" y="395203"/>
                  <a:pt x="5815736" y="409756"/>
                  <a:pt x="5786731" y="409756"/>
                </a:cubicBezTo>
                <a:cubicBezTo>
                  <a:pt x="5757726" y="409756"/>
                  <a:pt x="5735972" y="395203"/>
                  <a:pt x="5732346" y="380650"/>
                </a:cubicBezTo>
                <a:cubicBezTo>
                  <a:pt x="5732346" y="362459"/>
                  <a:pt x="5754100" y="347906"/>
                  <a:pt x="5783105" y="347906"/>
                </a:cubicBezTo>
                <a:close/>
                <a:moveTo>
                  <a:pt x="5658607" y="347906"/>
                </a:moveTo>
                <a:cubicBezTo>
                  <a:pt x="5684360" y="347906"/>
                  <a:pt x="5710113" y="362459"/>
                  <a:pt x="5710113" y="380650"/>
                </a:cubicBezTo>
                <a:cubicBezTo>
                  <a:pt x="5713792" y="395203"/>
                  <a:pt x="5691718" y="409756"/>
                  <a:pt x="5662286" y="409756"/>
                </a:cubicBezTo>
                <a:cubicBezTo>
                  <a:pt x="5632853" y="409756"/>
                  <a:pt x="5610779" y="395203"/>
                  <a:pt x="5607100" y="380650"/>
                </a:cubicBezTo>
                <a:cubicBezTo>
                  <a:pt x="5607100" y="362459"/>
                  <a:pt x="5629174" y="347906"/>
                  <a:pt x="5658607" y="347906"/>
                </a:cubicBezTo>
                <a:close/>
                <a:moveTo>
                  <a:pt x="5534426" y="347906"/>
                </a:moveTo>
                <a:cubicBezTo>
                  <a:pt x="5559939" y="347906"/>
                  <a:pt x="5585452" y="362459"/>
                  <a:pt x="5585452" y="380650"/>
                </a:cubicBezTo>
                <a:cubicBezTo>
                  <a:pt x="5585452" y="395203"/>
                  <a:pt x="5563584" y="409756"/>
                  <a:pt x="5538071" y="409756"/>
                </a:cubicBezTo>
                <a:cubicBezTo>
                  <a:pt x="5508913" y="409756"/>
                  <a:pt x="5483400" y="395203"/>
                  <a:pt x="5483400" y="380650"/>
                </a:cubicBezTo>
                <a:cubicBezTo>
                  <a:pt x="5483400" y="362459"/>
                  <a:pt x="5505269" y="347906"/>
                  <a:pt x="5534426" y="347906"/>
                </a:cubicBezTo>
                <a:close/>
                <a:moveTo>
                  <a:pt x="5409955" y="347906"/>
                </a:moveTo>
                <a:cubicBezTo>
                  <a:pt x="5435854" y="347906"/>
                  <a:pt x="5461754" y="362459"/>
                  <a:pt x="5461754" y="380650"/>
                </a:cubicBezTo>
                <a:cubicBezTo>
                  <a:pt x="5461754" y="395203"/>
                  <a:pt x="5439554" y="409756"/>
                  <a:pt x="5409955" y="409756"/>
                </a:cubicBezTo>
                <a:cubicBezTo>
                  <a:pt x="5380355" y="409756"/>
                  <a:pt x="5358155" y="395203"/>
                  <a:pt x="5358155" y="380650"/>
                </a:cubicBezTo>
                <a:cubicBezTo>
                  <a:pt x="5358155" y="362459"/>
                  <a:pt x="5380355" y="347906"/>
                  <a:pt x="5409955" y="347906"/>
                </a:cubicBezTo>
                <a:close/>
                <a:moveTo>
                  <a:pt x="5285481" y="347906"/>
                </a:moveTo>
                <a:cubicBezTo>
                  <a:pt x="5310994" y="347906"/>
                  <a:pt x="5336507" y="362459"/>
                  <a:pt x="5336507" y="380650"/>
                </a:cubicBezTo>
                <a:cubicBezTo>
                  <a:pt x="5336507" y="395203"/>
                  <a:pt x="5314639" y="409756"/>
                  <a:pt x="5285481" y="409756"/>
                </a:cubicBezTo>
                <a:cubicBezTo>
                  <a:pt x="5256324" y="409756"/>
                  <a:pt x="5234455" y="395203"/>
                  <a:pt x="5234455" y="380650"/>
                </a:cubicBezTo>
                <a:cubicBezTo>
                  <a:pt x="5234455" y="362459"/>
                  <a:pt x="5256324" y="347906"/>
                  <a:pt x="5285481" y="347906"/>
                </a:cubicBezTo>
                <a:close/>
                <a:moveTo>
                  <a:pt x="4049286" y="347906"/>
                </a:moveTo>
                <a:cubicBezTo>
                  <a:pt x="4078291" y="347906"/>
                  <a:pt x="4096419" y="362459"/>
                  <a:pt x="4096419" y="380650"/>
                </a:cubicBezTo>
                <a:cubicBezTo>
                  <a:pt x="4092794" y="395203"/>
                  <a:pt x="4067414" y="409756"/>
                  <a:pt x="4038409" y="409756"/>
                </a:cubicBezTo>
                <a:cubicBezTo>
                  <a:pt x="4009404" y="409756"/>
                  <a:pt x="3991275" y="395203"/>
                  <a:pt x="3994901" y="380650"/>
                </a:cubicBezTo>
                <a:cubicBezTo>
                  <a:pt x="3998527" y="362459"/>
                  <a:pt x="4020280" y="347906"/>
                  <a:pt x="4049286" y="347906"/>
                </a:cubicBezTo>
                <a:close/>
                <a:moveTo>
                  <a:pt x="3925586" y="347906"/>
                </a:moveTo>
                <a:cubicBezTo>
                  <a:pt x="3954591" y="347906"/>
                  <a:pt x="3972719" y="362459"/>
                  <a:pt x="3969094" y="380650"/>
                </a:cubicBezTo>
                <a:cubicBezTo>
                  <a:pt x="3969094" y="395203"/>
                  <a:pt x="3943714" y="409756"/>
                  <a:pt x="3914709" y="409756"/>
                </a:cubicBezTo>
                <a:cubicBezTo>
                  <a:pt x="3885704" y="409756"/>
                  <a:pt x="3867575" y="395203"/>
                  <a:pt x="3871201" y="380650"/>
                </a:cubicBezTo>
                <a:cubicBezTo>
                  <a:pt x="3874827" y="362459"/>
                  <a:pt x="3896580" y="347906"/>
                  <a:pt x="3925586" y="347906"/>
                </a:cubicBezTo>
                <a:close/>
                <a:moveTo>
                  <a:pt x="3801447" y="347906"/>
                </a:moveTo>
                <a:cubicBezTo>
                  <a:pt x="3830723" y="347906"/>
                  <a:pt x="3849020" y="362459"/>
                  <a:pt x="3845361" y="380650"/>
                </a:cubicBezTo>
                <a:cubicBezTo>
                  <a:pt x="3841701" y="395203"/>
                  <a:pt x="3816085" y="409756"/>
                  <a:pt x="3790469" y="409756"/>
                </a:cubicBezTo>
                <a:cubicBezTo>
                  <a:pt x="3761193" y="409756"/>
                  <a:pt x="3739236" y="395203"/>
                  <a:pt x="3742896" y="380650"/>
                </a:cubicBezTo>
                <a:cubicBezTo>
                  <a:pt x="3746555" y="362459"/>
                  <a:pt x="3772171" y="347906"/>
                  <a:pt x="3801447" y="347906"/>
                </a:cubicBezTo>
                <a:close/>
                <a:moveTo>
                  <a:pt x="3676202" y="347906"/>
                </a:moveTo>
                <a:cubicBezTo>
                  <a:pt x="3705478" y="347906"/>
                  <a:pt x="3723775" y="362459"/>
                  <a:pt x="3720116" y="380650"/>
                </a:cubicBezTo>
                <a:cubicBezTo>
                  <a:pt x="3716456" y="395203"/>
                  <a:pt x="3690840" y="409756"/>
                  <a:pt x="3661564" y="409756"/>
                </a:cubicBezTo>
                <a:cubicBezTo>
                  <a:pt x="3632289" y="409756"/>
                  <a:pt x="3613991" y="395203"/>
                  <a:pt x="3617651" y="380650"/>
                </a:cubicBezTo>
                <a:cubicBezTo>
                  <a:pt x="3621310" y="362459"/>
                  <a:pt x="3650586" y="347906"/>
                  <a:pt x="3676202" y="347906"/>
                </a:cubicBezTo>
                <a:close/>
                <a:moveTo>
                  <a:pt x="3552502" y="347906"/>
                </a:moveTo>
                <a:cubicBezTo>
                  <a:pt x="3581778" y="347906"/>
                  <a:pt x="3600075" y="362459"/>
                  <a:pt x="3596416" y="380650"/>
                </a:cubicBezTo>
                <a:cubicBezTo>
                  <a:pt x="3592756" y="395203"/>
                  <a:pt x="3567140" y="409756"/>
                  <a:pt x="3537864" y="409756"/>
                </a:cubicBezTo>
                <a:cubicBezTo>
                  <a:pt x="3508634" y="409756"/>
                  <a:pt x="3490339" y="395203"/>
                  <a:pt x="3493999" y="380650"/>
                </a:cubicBezTo>
                <a:cubicBezTo>
                  <a:pt x="3497659" y="362459"/>
                  <a:pt x="3526886" y="347906"/>
                  <a:pt x="3552502" y="347906"/>
                </a:cubicBezTo>
                <a:close/>
                <a:moveTo>
                  <a:pt x="3427973" y="347906"/>
                </a:moveTo>
                <a:cubicBezTo>
                  <a:pt x="3456837" y="347906"/>
                  <a:pt x="3474876" y="362459"/>
                  <a:pt x="3471269" y="380650"/>
                </a:cubicBezTo>
                <a:cubicBezTo>
                  <a:pt x="3467661" y="395203"/>
                  <a:pt x="3438795" y="409756"/>
                  <a:pt x="3413543" y="409756"/>
                </a:cubicBezTo>
                <a:cubicBezTo>
                  <a:pt x="3384677" y="409756"/>
                  <a:pt x="3366639" y="395203"/>
                  <a:pt x="3370245" y="380650"/>
                </a:cubicBezTo>
                <a:cubicBezTo>
                  <a:pt x="3373853" y="362459"/>
                  <a:pt x="3402716" y="347906"/>
                  <a:pt x="3427973" y="347906"/>
                </a:cubicBezTo>
                <a:close/>
                <a:moveTo>
                  <a:pt x="2931188" y="347906"/>
                </a:moveTo>
                <a:cubicBezTo>
                  <a:pt x="2960317" y="347906"/>
                  <a:pt x="2978524" y="362459"/>
                  <a:pt x="2971243" y="380650"/>
                </a:cubicBezTo>
                <a:cubicBezTo>
                  <a:pt x="2967600" y="395203"/>
                  <a:pt x="2938472" y="409756"/>
                  <a:pt x="2909341" y="409756"/>
                </a:cubicBezTo>
                <a:cubicBezTo>
                  <a:pt x="2883852" y="409756"/>
                  <a:pt x="2865647" y="395203"/>
                  <a:pt x="2869288" y="380650"/>
                </a:cubicBezTo>
                <a:cubicBezTo>
                  <a:pt x="2876570" y="362459"/>
                  <a:pt x="2905700" y="347906"/>
                  <a:pt x="2931188" y="347906"/>
                </a:cubicBezTo>
                <a:close/>
                <a:moveTo>
                  <a:pt x="2806165" y="347906"/>
                </a:moveTo>
                <a:cubicBezTo>
                  <a:pt x="2835157" y="347906"/>
                  <a:pt x="2853276" y="362459"/>
                  <a:pt x="2846030" y="380650"/>
                </a:cubicBezTo>
                <a:cubicBezTo>
                  <a:pt x="2838780" y="395203"/>
                  <a:pt x="2813412" y="409756"/>
                  <a:pt x="2784420" y="409756"/>
                </a:cubicBezTo>
                <a:cubicBezTo>
                  <a:pt x="2755428" y="409756"/>
                  <a:pt x="2737308" y="395203"/>
                  <a:pt x="2744557" y="380650"/>
                </a:cubicBezTo>
                <a:cubicBezTo>
                  <a:pt x="2751805" y="362459"/>
                  <a:pt x="2780795" y="347906"/>
                  <a:pt x="2806165" y="347906"/>
                </a:cubicBezTo>
                <a:close/>
                <a:moveTo>
                  <a:pt x="2681836" y="347906"/>
                </a:moveTo>
                <a:cubicBezTo>
                  <a:pt x="2711215" y="347906"/>
                  <a:pt x="2729575" y="362459"/>
                  <a:pt x="2722231" y="380650"/>
                </a:cubicBezTo>
                <a:cubicBezTo>
                  <a:pt x="2714887" y="395203"/>
                  <a:pt x="2685508" y="409756"/>
                  <a:pt x="2659802" y="409756"/>
                </a:cubicBezTo>
                <a:cubicBezTo>
                  <a:pt x="2630424" y="409756"/>
                  <a:pt x="2612061" y="395203"/>
                  <a:pt x="2619407" y="380650"/>
                </a:cubicBezTo>
                <a:cubicBezTo>
                  <a:pt x="2626750" y="362459"/>
                  <a:pt x="2656130" y="347906"/>
                  <a:pt x="2681836" y="347906"/>
                </a:cubicBezTo>
                <a:close/>
                <a:moveTo>
                  <a:pt x="2558135" y="347906"/>
                </a:moveTo>
                <a:cubicBezTo>
                  <a:pt x="2587514" y="347906"/>
                  <a:pt x="2605875" y="362459"/>
                  <a:pt x="2598531" y="380650"/>
                </a:cubicBezTo>
                <a:cubicBezTo>
                  <a:pt x="2591186" y="395203"/>
                  <a:pt x="2561807" y="409756"/>
                  <a:pt x="2532428" y="409756"/>
                </a:cubicBezTo>
                <a:cubicBezTo>
                  <a:pt x="2506721" y="409756"/>
                  <a:pt x="2488361" y="395203"/>
                  <a:pt x="2495704" y="380650"/>
                </a:cubicBezTo>
                <a:cubicBezTo>
                  <a:pt x="2503049" y="362459"/>
                  <a:pt x="2532428" y="347906"/>
                  <a:pt x="2558135" y="347906"/>
                </a:cubicBezTo>
                <a:close/>
                <a:moveTo>
                  <a:pt x="2433517" y="347906"/>
                </a:moveTo>
                <a:cubicBezTo>
                  <a:pt x="2462508" y="347906"/>
                  <a:pt x="2480627" y="362459"/>
                  <a:pt x="2473380" y="380650"/>
                </a:cubicBezTo>
                <a:cubicBezTo>
                  <a:pt x="2466131" y="395203"/>
                  <a:pt x="2437139" y="409756"/>
                  <a:pt x="2408148" y="409756"/>
                </a:cubicBezTo>
                <a:cubicBezTo>
                  <a:pt x="2379156" y="409756"/>
                  <a:pt x="2364658" y="395203"/>
                  <a:pt x="2371908" y="380650"/>
                </a:cubicBezTo>
                <a:cubicBezTo>
                  <a:pt x="2379156" y="362459"/>
                  <a:pt x="2408148" y="347906"/>
                  <a:pt x="2433517" y="347906"/>
                </a:cubicBezTo>
                <a:close/>
                <a:moveTo>
                  <a:pt x="2184520" y="347906"/>
                </a:moveTo>
                <a:cubicBezTo>
                  <a:pt x="2213898" y="347906"/>
                  <a:pt x="2228587" y="362459"/>
                  <a:pt x="2221243" y="380650"/>
                </a:cubicBezTo>
                <a:cubicBezTo>
                  <a:pt x="2213898" y="395203"/>
                  <a:pt x="2184520" y="409756"/>
                  <a:pt x="2155140" y="409756"/>
                </a:cubicBezTo>
                <a:cubicBezTo>
                  <a:pt x="2129435" y="409756"/>
                  <a:pt x="2111072" y="395203"/>
                  <a:pt x="2118415" y="380650"/>
                </a:cubicBezTo>
                <a:cubicBezTo>
                  <a:pt x="2129435" y="362459"/>
                  <a:pt x="2158813" y="347906"/>
                  <a:pt x="2184520" y="347906"/>
                </a:cubicBezTo>
                <a:close/>
                <a:moveTo>
                  <a:pt x="2060804" y="347906"/>
                </a:moveTo>
                <a:cubicBezTo>
                  <a:pt x="2090183" y="347906"/>
                  <a:pt x="2104873" y="362459"/>
                  <a:pt x="2097528" y="380650"/>
                </a:cubicBezTo>
                <a:cubicBezTo>
                  <a:pt x="2090183" y="395203"/>
                  <a:pt x="2060804" y="409756"/>
                  <a:pt x="2031425" y="409756"/>
                </a:cubicBezTo>
                <a:cubicBezTo>
                  <a:pt x="2002047" y="409756"/>
                  <a:pt x="1987357" y="395203"/>
                  <a:pt x="1994702" y="380650"/>
                </a:cubicBezTo>
                <a:cubicBezTo>
                  <a:pt x="2005719" y="362459"/>
                  <a:pt x="2035098" y="347906"/>
                  <a:pt x="2060804" y="347906"/>
                </a:cubicBezTo>
                <a:close/>
                <a:moveTo>
                  <a:pt x="1936151" y="347906"/>
                </a:moveTo>
                <a:cubicBezTo>
                  <a:pt x="1965142" y="347906"/>
                  <a:pt x="1979640" y="362459"/>
                  <a:pt x="1972390" y="380650"/>
                </a:cubicBezTo>
                <a:cubicBezTo>
                  <a:pt x="1965142" y="395203"/>
                  <a:pt x="1932527" y="409756"/>
                  <a:pt x="1907158" y="409756"/>
                </a:cubicBezTo>
                <a:cubicBezTo>
                  <a:pt x="1878167" y="409756"/>
                  <a:pt x="1863670" y="395203"/>
                  <a:pt x="1870918" y="380650"/>
                </a:cubicBezTo>
                <a:cubicBezTo>
                  <a:pt x="1878167" y="362459"/>
                  <a:pt x="1910784" y="347906"/>
                  <a:pt x="1936151" y="347906"/>
                </a:cubicBezTo>
                <a:close/>
                <a:moveTo>
                  <a:pt x="1812078" y="347906"/>
                </a:moveTo>
                <a:cubicBezTo>
                  <a:pt x="1841317" y="347906"/>
                  <a:pt x="1855936" y="362459"/>
                  <a:pt x="1848627" y="380650"/>
                </a:cubicBezTo>
                <a:cubicBezTo>
                  <a:pt x="1837663" y="395203"/>
                  <a:pt x="1808424" y="409756"/>
                  <a:pt x="1779185" y="409756"/>
                </a:cubicBezTo>
                <a:cubicBezTo>
                  <a:pt x="1753605" y="409756"/>
                  <a:pt x="1735329" y="395203"/>
                  <a:pt x="1746293" y="380650"/>
                </a:cubicBezTo>
                <a:cubicBezTo>
                  <a:pt x="1753605" y="362459"/>
                  <a:pt x="1786495" y="347906"/>
                  <a:pt x="1812078" y="347906"/>
                </a:cubicBezTo>
                <a:close/>
                <a:moveTo>
                  <a:pt x="1686834" y="347906"/>
                </a:moveTo>
                <a:cubicBezTo>
                  <a:pt x="1716070" y="347906"/>
                  <a:pt x="1730690" y="362459"/>
                  <a:pt x="1723382" y="380650"/>
                </a:cubicBezTo>
                <a:cubicBezTo>
                  <a:pt x="1712417" y="395203"/>
                  <a:pt x="1683178" y="409756"/>
                  <a:pt x="1653939" y="409756"/>
                </a:cubicBezTo>
                <a:cubicBezTo>
                  <a:pt x="1624701" y="409756"/>
                  <a:pt x="1610084" y="395203"/>
                  <a:pt x="1621047" y="380650"/>
                </a:cubicBezTo>
                <a:cubicBezTo>
                  <a:pt x="1628358" y="362459"/>
                  <a:pt x="1661249" y="347906"/>
                  <a:pt x="1686834" y="347906"/>
                </a:cubicBezTo>
                <a:close/>
                <a:moveTo>
                  <a:pt x="1563137" y="347906"/>
                </a:moveTo>
                <a:cubicBezTo>
                  <a:pt x="1592370" y="347906"/>
                  <a:pt x="1606989" y="362459"/>
                  <a:pt x="1599678" y="380650"/>
                </a:cubicBezTo>
                <a:cubicBezTo>
                  <a:pt x="1588714" y="395203"/>
                  <a:pt x="1559480" y="409756"/>
                  <a:pt x="1530239" y="409756"/>
                </a:cubicBezTo>
                <a:cubicBezTo>
                  <a:pt x="1501000" y="409756"/>
                  <a:pt x="1486382" y="395203"/>
                  <a:pt x="1497345" y="380650"/>
                </a:cubicBezTo>
                <a:cubicBezTo>
                  <a:pt x="1504656" y="362459"/>
                  <a:pt x="1537548" y="347906"/>
                  <a:pt x="1563137" y="347906"/>
                </a:cubicBezTo>
                <a:close/>
                <a:moveTo>
                  <a:pt x="1439433" y="347906"/>
                </a:moveTo>
                <a:cubicBezTo>
                  <a:pt x="1468668" y="347906"/>
                  <a:pt x="1483288" y="362459"/>
                  <a:pt x="1472325" y="380650"/>
                </a:cubicBezTo>
                <a:cubicBezTo>
                  <a:pt x="1465016" y="395203"/>
                  <a:pt x="1432121" y="409756"/>
                  <a:pt x="1402887" y="409756"/>
                </a:cubicBezTo>
                <a:cubicBezTo>
                  <a:pt x="1377304" y="409756"/>
                  <a:pt x="1362686" y="395203"/>
                  <a:pt x="1369995" y="380650"/>
                </a:cubicBezTo>
                <a:cubicBezTo>
                  <a:pt x="1380958" y="362459"/>
                  <a:pt x="1413852" y="347906"/>
                  <a:pt x="1439433" y="347906"/>
                </a:cubicBezTo>
                <a:close/>
                <a:moveTo>
                  <a:pt x="1314390" y="347906"/>
                </a:moveTo>
                <a:cubicBezTo>
                  <a:pt x="1343495" y="347906"/>
                  <a:pt x="1358048" y="362459"/>
                  <a:pt x="1347133" y="380650"/>
                </a:cubicBezTo>
                <a:cubicBezTo>
                  <a:pt x="1336219" y="395203"/>
                  <a:pt x="1307114" y="409756"/>
                  <a:pt x="1278008" y="409756"/>
                </a:cubicBezTo>
                <a:cubicBezTo>
                  <a:pt x="1248902" y="409756"/>
                  <a:pt x="1234349" y="395203"/>
                  <a:pt x="1245264" y="380650"/>
                </a:cubicBezTo>
                <a:cubicBezTo>
                  <a:pt x="1256179" y="362459"/>
                  <a:pt x="1288922" y="347906"/>
                  <a:pt x="1314390" y="347906"/>
                </a:cubicBezTo>
                <a:close/>
                <a:moveTo>
                  <a:pt x="1190141" y="347906"/>
                </a:moveTo>
                <a:cubicBezTo>
                  <a:pt x="1219610" y="347906"/>
                  <a:pt x="1234345" y="362459"/>
                  <a:pt x="1223293" y="380650"/>
                </a:cubicBezTo>
                <a:cubicBezTo>
                  <a:pt x="1212243" y="395203"/>
                  <a:pt x="1182773" y="409756"/>
                  <a:pt x="1153303" y="409756"/>
                </a:cubicBezTo>
                <a:cubicBezTo>
                  <a:pt x="1123833" y="409756"/>
                  <a:pt x="1109098" y="395203"/>
                  <a:pt x="1120150" y="380650"/>
                </a:cubicBezTo>
                <a:cubicBezTo>
                  <a:pt x="1131201" y="362459"/>
                  <a:pt x="1164353" y="347906"/>
                  <a:pt x="1190141" y="347906"/>
                </a:cubicBezTo>
                <a:close/>
                <a:moveTo>
                  <a:pt x="1065441" y="347906"/>
                </a:moveTo>
                <a:cubicBezTo>
                  <a:pt x="1094547" y="347906"/>
                  <a:pt x="1109100" y="362459"/>
                  <a:pt x="1098185" y="380650"/>
                </a:cubicBezTo>
                <a:cubicBezTo>
                  <a:pt x="1087270" y="395203"/>
                  <a:pt x="1054526" y="409756"/>
                  <a:pt x="1029059" y="409756"/>
                </a:cubicBezTo>
                <a:cubicBezTo>
                  <a:pt x="999953" y="409756"/>
                  <a:pt x="985399" y="395203"/>
                  <a:pt x="996314" y="380650"/>
                </a:cubicBezTo>
                <a:cubicBezTo>
                  <a:pt x="1007229" y="362459"/>
                  <a:pt x="1039973" y="347906"/>
                  <a:pt x="1065441" y="347906"/>
                </a:cubicBezTo>
                <a:close/>
                <a:moveTo>
                  <a:pt x="941741" y="347906"/>
                </a:moveTo>
                <a:cubicBezTo>
                  <a:pt x="970846" y="347906"/>
                  <a:pt x="985399" y="362459"/>
                  <a:pt x="974484" y="380650"/>
                </a:cubicBezTo>
                <a:cubicBezTo>
                  <a:pt x="963570" y="395203"/>
                  <a:pt x="930826" y="409756"/>
                  <a:pt x="901721" y="409756"/>
                </a:cubicBezTo>
                <a:cubicBezTo>
                  <a:pt x="872615" y="409756"/>
                  <a:pt x="861699" y="395203"/>
                  <a:pt x="872615" y="380650"/>
                </a:cubicBezTo>
                <a:cubicBezTo>
                  <a:pt x="883529" y="362459"/>
                  <a:pt x="916274" y="347906"/>
                  <a:pt x="941741" y="347906"/>
                </a:cubicBezTo>
                <a:close/>
                <a:moveTo>
                  <a:pt x="817496" y="347906"/>
                </a:moveTo>
                <a:cubicBezTo>
                  <a:pt x="846964" y="347906"/>
                  <a:pt x="861700" y="362459"/>
                  <a:pt x="850648" y="380650"/>
                </a:cubicBezTo>
                <a:cubicBezTo>
                  <a:pt x="835914" y="395203"/>
                  <a:pt x="806444" y="409756"/>
                  <a:pt x="776975" y="409756"/>
                </a:cubicBezTo>
                <a:cubicBezTo>
                  <a:pt x="747505" y="409756"/>
                  <a:pt x="736454" y="395203"/>
                  <a:pt x="747505" y="380650"/>
                </a:cubicBezTo>
                <a:cubicBezTo>
                  <a:pt x="758557" y="362459"/>
                  <a:pt x="791709" y="347906"/>
                  <a:pt x="817496" y="347906"/>
                </a:cubicBezTo>
                <a:close/>
                <a:moveTo>
                  <a:pt x="692453" y="347906"/>
                </a:moveTo>
                <a:cubicBezTo>
                  <a:pt x="721788" y="347906"/>
                  <a:pt x="736456" y="362459"/>
                  <a:pt x="721788" y="380650"/>
                </a:cubicBezTo>
                <a:cubicBezTo>
                  <a:pt x="710787" y="395203"/>
                  <a:pt x="677785" y="409756"/>
                  <a:pt x="652118" y="409756"/>
                </a:cubicBezTo>
                <a:cubicBezTo>
                  <a:pt x="622784" y="409756"/>
                  <a:pt x="608116" y="395203"/>
                  <a:pt x="622784" y="380650"/>
                </a:cubicBezTo>
                <a:cubicBezTo>
                  <a:pt x="633784" y="362459"/>
                  <a:pt x="666785" y="347906"/>
                  <a:pt x="692453" y="347906"/>
                </a:cubicBezTo>
                <a:close/>
                <a:moveTo>
                  <a:pt x="568753" y="347906"/>
                </a:moveTo>
                <a:cubicBezTo>
                  <a:pt x="598088" y="347906"/>
                  <a:pt x="612755" y="362459"/>
                  <a:pt x="598088" y="380650"/>
                </a:cubicBezTo>
                <a:cubicBezTo>
                  <a:pt x="587087" y="395203"/>
                  <a:pt x="554086" y="409756"/>
                  <a:pt x="524751" y="409756"/>
                </a:cubicBezTo>
                <a:cubicBezTo>
                  <a:pt x="499084" y="409756"/>
                  <a:pt x="484416" y="395203"/>
                  <a:pt x="495417" y="380650"/>
                </a:cubicBezTo>
                <a:cubicBezTo>
                  <a:pt x="510084" y="362459"/>
                  <a:pt x="543085" y="347906"/>
                  <a:pt x="568753" y="347906"/>
                </a:cubicBezTo>
                <a:close/>
                <a:moveTo>
                  <a:pt x="444038" y="347906"/>
                </a:moveTo>
                <a:cubicBezTo>
                  <a:pt x="473019" y="347906"/>
                  <a:pt x="487509" y="362459"/>
                  <a:pt x="473019" y="380650"/>
                </a:cubicBezTo>
                <a:cubicBezTo>
                  <a:pt x="462151" y="395203"/>
                  <a:pt x="429548" y="409756"/>
                  <a:pt x="400566" y="409756"/>
                </a:cubicBezTo>
                <a:cubicBezTo>
                  <a:pt x="371586" y="409756"/>
                  <a:pt x="360718" y="395203"/>
                  <a:pt x="371586" y="380650"/>
                </a:cubicBezTo>
                <a:cubicBezTo>
                  <a:pt x="386076" y="362459"/>
                  <a:pt x="418679" y="347906"/>
                  <a:pt x="444038" y="347906"/>
                </a:cubicBezTo>
                <a:close/>
                <a:moveTo>
                  <a:pt x="8734379" y="273686"/>
                </a:moveTo>
                <a:cubicBezTo>
                  <a:pt x="8760086" y="273686"/>
                  <a:pt x="8789464" y="288239"/>
                  <a:pt x="8800481" y="306430"/>
                </a:cubicBezTo>
                <a:cubicBezTo>
                  <a:pt x="8807826" y="320983"/>
                  <a:pt x="8793137" y="335536"/>
                  <a:pt x="8767430" y="335536"/>
                </a:cubicBezTo>
                <a:cubicBezTo>
                  <a:pt x="8738051" y="335536"/>
                  <a:pt x="8708673" y="320983"/>
                  <a:pt x="8697656" y="306430"/>
                </a:cubicBezTo>
                <a:cubicBezTo>
                  <a:pt x="8690311" y="288239"/>
                  <a:pt x="8705000" y="273686"/>
                  <a:pt x="8734379" y="273686"/>
                </a:cubicBezTo>
                <a:close/>
                <a:moveTo>
                  <a:pt x="8608923" y="273686"/>
                </a:moveTo>
                <a:cubicBezTo>
                  <a:pt x="8638161" y="273686"/>
                  <a:pt x="8667399" y="288239"/>
                  <a:pt x="8674709" y="306430"/>
                </a:cubicBezTo>
                <a:cubicBezTo>
                  <a:pt x="8685673" y="320983"/>
                  <a:pt x="8667399" y="335536"/>
                  <a:pt x="8641816" y="335536"/>
                </a:cubicBezTo>
                <a:cubicBezTo>
                  <a:pt x="8612578" y="335536"/>
                  <a:pt x="8583340" y="320983"/>
                  <a:pt x="8576030" y="306430"/>
                </a:cubicBezTo>
                <a:cubicBezTo>
                  <a:pt x="8565066" y="288239"/>
                  <a:pt x="8579685" y="273686"/>
                  <a:pt x="8608923" y="273686"/>
                </a:cubicBezTo>
                <a:close/>
                <a:moveTo>
                  <a:pt x="8240548" y="273686"/>
                </a:moveTo>
                <a:cubicBezTo>
                  <a:pt x="8269540" y="273686"/>
                  <a:pt x="8298532" y="288239"/>
                  <a:pt x="8305780" y="306430"/>
                </a:cubicBezTo>
                <a:cubicBezTo>
                  <a:pt x="8313028" y="320983"/>
                  <a:pt x="8298532" y="335536"/>
                  <a:pt x="8269540" y="335536"/>
                </a:cubicBezTo>
                <a:cubicBezTo>
                  <a:pt x="8240548" y="335536"/>
                  <a:pt x="8211556" y="320983"/>
                  <a:pt x="8204308" y="306430"/>
                </a:cubicBezTo>
                <a:cubicBezTo>
                  <a:pt x="8197060" y="288239"/>
                  <a:pt x="8215180" y="273686"/>
                  <a:pt x="8240548" y="273686"/>
                </a:cubicBezTo>
                <a:close/>
                <a:moveTo>
                  <a:pt x="8119554" y="273686"/>
                </a:moveTo>
                <a:cubicBezTo>
                  <a:pt x="8145261" y="273686"/>
                  <a:pt x="8174640" y="288239"/>
                  <a:pt x="8181984" y="306430"/>
                </a:cubicBezTo>
                <a:cubicBezTo>
                  <a:pt x="8189329" y="320983"/>
                  <a:pt x="8174640" y="335536"/>
                  <a:pt x="8145261" y="335536"/>
                </a:cubicBezTo>
                <a:cubicBezTo>
                  <a:pt x="8119554" y="335536"/>
                  <a:pt x="8090176" y="320983"/>
                  <a:pt x="8082831" y="306430"/>
                </a:cubicBezTo>
                <a:cubicBezTo>
                  <a:pt x="8071814" y="288239"/>
                  <a:pt x="8090176" y="273686"/>
                  <a:pt x="8119554" y="273686"/>
                </a:cubicBezTo>
                <a:close/>
                <a:moveTo>
                  <a:pt x="7870996" y="273686"/>
                </a:moveTo>
                <a:cubicBezTo>
                  <a:pt x="7899988" y="273686"/>
                  <a:pt x="7928980" y="288239"/>
                  <a:pt x="7936228" y="306430"/>
                </a:cubicBezTo>
                <a:cubicBezTo>
                  <a:pt x="7943476" y="320983"/>
                  <a:pt x="7925356" y="335536"/>
                  <a:pt x="7896364" y="335536"/>
                </a:cubicBezTo>
                <a:cubicBezTo>
                  <a:pt x="7870996" y="335536"/>
                  <a:pt x="7842004" y="320983"/>
                  <a:pt x="7834756" y="306430"/>
                </a:cubicBezTo>
                <a:cubicBezTo>
                  <a:pt x="7827508" y="288239"/>
                  <a:pt x="7845628" y="273686"/>
                  <a:pt x="7870996" y="273686"/>
                </a:cubicBezTo>
                <a:close/>
                <a:moveTo>
                  <a:pt x="7750001" y="273686"/>
                </a:moveTo>
                <a:cubicBezTo>
                  <a:pt x="7775708" y="273686"/>
                  <a:pt x="7805087" y="288239"/>
                  <a:pt x="7812431" y="306430"/>
                </a:cubicBezTo>
                <a:cubicBezTo>
                  <a:pt x="7819776" y="320983"/>
                  <a:pt x="7801414" y="335536"/>
                  <a:pt x="7772036" y="335536"/>
                </a:cubicBezTo>
                <a:cubicBezTo>
                  <a:pt x="7746329" y="335536"/>
                  <a:pt x="7716950" y="320983"/>
                  <a:pt x="7709606" y="306430"/>
                </a:cubicBezTo>
                <a:cubicBezTo>
                  <a:pt x="7702261" y="288239"/>
                  <a:pt x="7720623" y="273686"/>
                  <a:pt x="7750001" y="273686"/>
                </a:cubicBezTo>
                <a:close/>
                <a:moveTo>
                  <a:pt x="7625947" y="273686"/>
                </a:moveTo>
                <a:cubicBezTo>
                  <a:pt x="7655475" y="273686"/>
                  <a:pt x="7681312" y="288239"/>
                  <a:pt x="7688694" y="306430"/>
                </a:cubicBezTo>
                <a:cubicBezTo>
                  <a:pt x="7696076" y="320983"/>
                  <a:pt x="7677621" y="335536"/>
                  <a:pt x="7648093" y="335536"/>
                </a:cubicBezTo>
                <a:cubicBezTo>
                  <a:pt x="7622256" y="335536"/>
                  <a:pt x="7592727" y="320983"/>
                  <a:pt x="7589036" y="306430"/>
                </a:cubicBezTo>
                <a:cubicBezTo>
                  <a:pt x="7581654" y="288239"/>
                  <a:pt x="7600109" y="273686"/>
                  <a:pt x="7625947" y="273686"/>
                </a:cubicBezTo>
                <a:close/>
                <a:moveTo>
                  <a:pt x="7505290" y="273686"/>
                </a:moveTo>
                <a:cubicBezTo>
                  <a:pt x="7530778" y="273686"/>
                  <a:pt x="7559908" y="288239"/>
                  <a:pt x="7563549" y="306430"/>
                </a:cubicBezTo>
                <a:cubicBezTo>
                  <a:pt x="7570831" y="320983"/>
                  <a:pt x="7552625" y="335536"/>
                  <a:pt x="7527137" y="335536"/>
                </a:cubicBezTo>
                <a:cubicBezTo>
                  <a:pt x="7498007" y="335536"/>
                  <a:pt x="7468878" y="320983"/>
                  <a:pt x="7465237" y="306430"/>
                </a:cubicBezTo>
                <a:cubicBezTo>
                  <a:pt x="7457954" y="288239"/>
                  <a:pt x="7476160" y="273686"/>
                  <a:pt x="7505290" y="273686"/>
                </a:cubicBezTo>
                <a:close/>
                <a:moveTo>
                  <a:pt x="7380693" y="273686"/>
                </a:moveTo>
                <a:cubicBezTo>
                  <a:pt x="7406530" y="273686"/>
                  <a:pt x="7436058" y="288239"/>
                  <a:pt x="7443440" y="306430"/>
                </a:cubicBezTo>
                <a:cubicBezTo>
                  <a:pt x="7447131" y="320983"/>
                  <a:pt x="7428676" y="335536"/>
                  <a:pt x="7402839" y="335536"/>
                </a:cubicBezTo>
                <a:cubicBezTo>
                  <a:pt x="7373311" y="335536"/>
                  <a:pt x="7347473" y="320983"/>
                  <a:pt x="7340091" y="306430"/>
                </a:cubicBezTo>
                <a:cubicBezTo>
                  <a:pt x="7332709" y="288239"/>
                  <a:pt x="7351164" y="273686"/>
                  <a:pt x="7380693" y="273686"/>
                </a:cubicBezTo>
                <a:close/>
                <a:moveTo>
                  <a:pt x="7256016" y="273686"/>
                </a:moveTo>
                <a:cubicBezTo>
                  <a:pt x="7285292" y="273686"/>
                  <a:pt x="7310908" y="288239"/>
                  <a:pt x="7318227" y="306430"/>
                </a:cubicBezTo>
                <a:cubicBezTo>
                  <a:pt x="7321886" y="320983"/>
                  <a:pt x="7303589" y="335536"/>
                  <a:pt x="7277973" y="335536"/>
                </a:cubicBezTo>
                <a:cubicBezTo>
                  <a:pt x="7248697" y="335536"/>
                  <a:pt x="7223081" y="320983"/>
                  <a:pt x="7215762" y="306430"/>
                </a:cubicBezTo>
                <a:cubicBezTo>
                  <a:pt x="7212102" y="288239"/>
                  <a:pt x="7230400" y="273686"/>
                  <a:pt x="7256016" y="273686"/>
                </a:cubicBezTo>
                <a:close/>
                <a:moveTo>
                  <a:pt x="7135976" y="273686"/>
                </a:moveTo>
                <a:cubicBezTo>
                  <a:pt x="7161593" y="273686"/>
                  <a:pt x="7190868" y="288239"/>
                  <a:pt x="7194528" y="306430"/>
                </a:cubicBezTo>
                <a:cubicBezTo>
                  <a:pt x="7198187" y="320983"/>
                  <a:pt x="7179890" y="335536"/>
                  <a:pt x="7154274" y="335536"/>
                </a:cubicBezTo>
                <a:cubicBezTo>
                  <a:pt x="7124998" y="335536"/>
                  <a:pt x="7099382" y="320983"/>
                  <a:pt x="7092063" y="306430"/>
                </a:cubicBezTo>
                <a:cubicBezTo>
                  <a:pt x="7088403" y="288239"/>
                  <a:pt x="7106701" y="273686"/>
                  <a:pt x="7135976" y="273686"/>
                </a:cubicBezTo>
                <a:close/>
                <a:moveTo>
                  <a:pt x="6397126" y="273686"/>
                </a:moveTo>
                <a:cubicBezTo>
                  <a:pt x="6426558" y="273686"/>
                  <a:pt x="6452311" y="288239"/>
                  <a:pt x="6452311" y="306430"/>
                </a:cubicBezTo>
                <a:cubicBezTo>
                  <a:pt x="6455990" y="320983"/>
                  <a:pt x="6437595" y="335536"/>
                  <a:pt x="6408163" y="335536"/>
                </a:cubicBezTo>
                <a:cubicBezTo>
                  <a:pt x="6382410" y="335536"/>
                  <a:pt x="6356656" y="320983"/>
                  <a:pt x="6352977" y="306430"/>
                </a:cubicBezTo>
                <a:cubicBezTo>
                  <a:pt x="6349298" y="288239"/>
                  <a:pt x="6371372" y="273686"/>
                  <a:pt x="6397126" y="273686"/>
                </a:cubicBezTo>
                <a:close/>
                <a:moveTo>
                  <a:pt x="6273171" y="273686"/>
                </a:moveTo>
                <a:cubicBezTo>
                  <a:pt x="6302447" y="273686"/>
                  <a:pt x="6328063" y="288239"/>
                  <a:pt x="6331723" y="306430"/>
                </a:cubicBezTo>
                <a:cubicBezTo>
                  <a:pt x="6335382" y="320983"/>
                  <a:pt x="6313425" y="335536"/>
                  <a:pt x="6284150" y="335536"/>
                </a:cubicBezTo>
                <a:cubicBezTo>
                  <a:pt x="6258533" y="335536"/>
                  <a:pt x="6232917" y="320983"/>
                  <a:pt x="6229258" y="306430"/>
                </a:cubicBezTo>
                <a:cubicBezTo>
                  <a:pt x="6225598" y="288239"/>
                  <a:pt x="6247555" y="273686"/>
                  <a:pt x="6273171" y="273686"/>
                </a:cubicBezTo>
                <a:close/>
                <a:moveTo>
                  <a:pt x="4184663" y="273686"/>
                </a:moveTo>
                <a:cubicBezTo>
                  <a:pt x="4214095" y="273686"/>
                  <a:pt x="4232490" y="288239"/>
                  <a:pt x="4232490" y="306430"/>
                </a:cubicBezTo>
                <a:cubicBezTo>
                  <a:pt x="4228811" y="320983"/>
                  <a:pt x="4203058" y="335536"/>
                  <a:pt x="4177305" y="335536"/>
                </a:cubicBezTo>
                <a:cubicBezTo>
                  <a:pt x="4147872" y="335536"/>
                  <a:pt x="4125798" y="320983"/>
                  <a:pt x="4129477" y="306430"/>
                </a:cubicBezTo>
                <a:cubicBezTo>
                  <a:pt x="4133156" y="288239"/>
                  <a:pt x="4158910" y="273686"/>
                  <a:pt x="4184663" y="273686"/>
                </a:cubicBezTo>
                <a:close/>
                <a:moveTo>
                  <a:pt x="4064055" y="273686"/>
                </a:moveTo>
                <a:cubicBezTo>
                  <a:pt x="4089808" y="273686"/>
                  <a:pt x="4111882" y="288239"/>
                  <a:pt x="4108203" y="306430"/>
                </a:cubicBezTo>
                <a:cubicBezTo>
                  <a:pt x="4104524" y="320983"/>
                  <a:pt x="4078771" y="335536"/>
                  <a:pt x="4053018" y="335536"/>
                </a:cubicBezTo>
                <a:cubicBezTo>
                  <a:pt x="4023585" y="335536"/>
                  <a:pt x="4005190" y="320983"/>
                  <a:pt x="4005190" y="306430"/>
                </a:cubicBezTo>
                <a:cubicBezTo>
                  <a:pt x="4008869" y="288239"/>
                  <a:pt x="4034623" y="273686"/>
                  <a:pt x="4064055" y="273686"/>
                </a:cubicBezTo>
                <a:close/>
                <a:moveTo>
                  <a:pt x="3940355" y="273686"/>
                </a:moveTo>
                <a:cubicBezTo>
                  <a:pt x="3969787" y="273686"/>
                  <a:pt x="3988182" y="288239"/>
                  <a:pt x="3984503" y="306430"/>
                </a:cubicBezTo>
                <a:cubicBezTo>
                  <a:pt x="3980824" y="320983"/>
                  <a:pt x="3958750" y="335536"/>
                  <a:pt x="3929318" y="335536"/>
                </a:cubicBezTo>
                <a:cubicBezTo>
                  <a:pt x="3899885" y="335536"/>
                  <a:pt x="3881490" y="320983"/>
                  <a:pt x="3885169" y="306430"/>
                </a:cubicBezTo>
                <a:cubicBezTo>
                  <a:pt x="3888848" y="288239"/>
                  <a:pt x="3910923" y="273686"/>
                  <a:pt x="3940355" y="273686"/>
                </a:cubicBezTo>
                <a:close/>
                <a:moveTo>
                  <a:pt x="3815803" y="273686"/>
                </a:moveTo>
                <a:cubicBezTo>
                  <a:pt x="3844808" y="273686"/>
                  <a:pt x="3862936" y="288239"/>
                  <a:pt x="3859311" y="306430"/>
                </a:cubicBezTo>
                <a:cubicBezTo>
                  <a:pt x="3859311" y="320983"/>
                  <a:pt x="3833931" y="335536"/>
                  <a:pt x="3804926" y="335536"/>
                </a:cubicBezTo>
                <a:cubicBezTo>
                  <a:pt x="3775921" y="335536"/>
                  <a:pt x="3757792" y="320983"/>
                  <a:pt x="3761418" y="306430"/>
                </a:cubicBezTo>
                <a:cubicBezTo>
                  <a:pt x="3765044" y="288239"/>
                  <a:pt x="3790423" y="273686"/>
                  <a:pt x="3815803" y="273686"/>
                </a:cubicBezTo>
                <a:close/>
                <a:moveTo>
                  <a:pt x="3694757" y="273686"/>
                </a:moveTo>
                <a:cubicBezTo>
                  <a:pt x="3720373" y="273686"/>
                  <a:pt x="3742330" y="288239"/>
                  <a:pt x="3738671" y="306430"/>
                </a:cubicBezTo>
                <a:cubicBezTo>
                  <a:pt x="3735011" y="320983"/>
                  <a:pt x="3709395" y="335536"/>
                  <a:pt x="3680119" y="335536"/>
                </a:cubicBezTo>
                <a:cubicBezTo>
                  <a:pt x="3650844" y="335536"/>
                  <a:pt x="3632546" y="320983"/>
                  <a:pt x="3636206" y="306430"/>
                </a:cubicBezTo>
                <a:cubicBezTo>
                  <a:pt x="3639865" y="288239"/>
                  <a:pt x="3665481" y="273686"/>
                  <a:pt x="3694757" y="273686"/>
                </a:cubicBezTo>
                <a:close/>
                <a:moveTo>
                  <a:pt x="3571058" y="273686"/>
                </a:moveTo>
                <a:cubicBezTo>
                  <a:pt x="3600334" y="273686"/>
                  <a:pt x="3618631" y="288239"/>
                  <a:pt x="3614972" y="306430"/>
                </a:cubicBezTo>
                <a:cubicBezTo>
                  <a:pt x="3611312" y="320983"/>
                  <a:pt x="3585696" y="335536"/>
                  <a:pt x="3556420" y="335536"/>
                </a:cubicBezTo>
                <a:cubicBezTo>
                  <a:pt x="3527145" y="335536"/>
                  <a:pt x="3508894" y="320983"/>
                  <a:pt x="3512507" y="306430"/>
                </a:cubicBezTo>
                <a:cubicBezTo>
                  <a:pt x="3519826" y="288239"/>
                  <a:pt x="3545442" y="273686"/>
                  <a:pt x="3571058" y="273686"/>
                </a:cubicBezTo>
                <a:close/>
                <a:moveTo>
                  <a:pt x="3449519" y="273686"/>
                </a:moveTo>
                <a:cubicBezTo>
                  <a:pt x="3475133" y="273686"/>
                  <a:pt x="3493433" y="288239"/>
                  <a:pt x="3489774" y="306430"/>
                </a:cubicBezTo>
                <a:cubicBezTo>
                  <a:pt x="3486114" y="320983"/>
                  <a:pt x="3460497" y="335536"/>
                  <a:pt x="3431223" y="335536"/>
                </a:cubicBezTo>
                <a:cubicBezTo>
                  <a:pt x="3405603" y="335536"/>
                  <a:pt x="3383649" y="320983"/>
                  <a:pt x="3390965" y="306430"/>
                </a:cubicBezTo>
                <a:cubicBezTo>
                  <a:pt x="3394628" y="288239"/>
                  <a:pt x="3420243" y="273686"/>
                  <a:pt x="3449519" y="273686"/>
                </a:cubicBezTo>
                <a:close/>
                <a:moveTo>
                  <a:pt x="3325250" y="273686"/>
                </a:moveTo>
                <a:cubicBezTo>
                  <a:pt x="3354526" y="273686"/>
                  <a:pt x="3372826" y="288239"/>
                  <a:pt x="3365505" y="306430"/>
                </a:cubicBezTo>
                <a:cubicBezTo>
                  <a:pt x="3361844" y="320983"/>
                  <a:pt x="3336229" y="335536"/>
                  <a:pt x="3306953" y="335536"/>
                </a:cubicBezTo>
                <a:cubicBezTo>
                  <a:pt x="3281336" y="335536"/>
                  <a:pt x="3263038" y="320983"/>
                  <a:pt x="3266699" y="306430"/>
                </a:cubicBezTo>
                <a:cubicBezTo>
                  <a:pt x="3270359" y="288239"/>
                  <a:pt x="3295975" y="273686"/>
                  <a:pt x="3325250" y="273686"/>
                </a:cubicBezTo>
                <a:close/>
                <a:moveTo>
                  <a:pt x="2835871" y="273686"/>
                </a:moveTo>
                <a:cubicBezTo>
                  <a:pt x="2861359" y="273686"/>
                  <a:pt x="2879566" y="288239"/>
                  <a:pt x="2872281" y="306430"/>
                </a:cubicBezTo>
                <a:cubicBezTo>
                  <a:pt x="2868641" y="320983"/>
                  <a:pt x="2839512" y="335536"/>
                  <a:pt x="2814024" y="335536"/>
                </a:cubicBezTo>
                <a:cubicBezTo>
                  <a:pt x="2784893" y="335536"/>
                  <a:pt x="2766685" y="320983"/>
                  <a:pt x="2773970" y="306430"/>
                </a:cubicBezTo>
                <a:cubicBezTo>
                  <a:pt x="2781253" y="288239"/>
                  <a:pt x="2806740" y="273686"/>
                  <a:pt x="2835871" y="273686"/>
                </a:cubicBezTo>
                <a:close/>
                <a:moveTo>
                  <a:pt x="2711571" y="273686"/>
                </a:moveTo>
                <a:cubicBezTo>
                  <a:pt x="2741099" y="273686"/>
                  <a:pt x="2755863" y="288239"/>
                  <a:pt x="2752172" y="306430"/>
                </a:cubicBezTo>
                <a:cubicBezTo>
                  <a:pt x="2744790" y="320983"/>
                  <a:pt x="2715263" y="335536"/>
                  <a:pt x="2689425" y="335536"/>
                </a:cubicBezTo>
                <a:cubicBezTo>
                  <a:pt x="2659896" y="335536"/>
                  <a:pt x="2641440" y="320983"/>
                  <a:pt x="2648823" y="306430"/>
                </a:cubicBezTo>
                <a:cubicBezTo>
                  <a:pt x="2656205" y="288239"/>
                  <a:pt x="2682040" y="273686"/>
                  <a:pt x="2711571" y="273686"/>
                </a:cubicBezTo>
                <a:close/>
                <a:moveTo>
                  <a:pt x="2587515" y="273686"/>
                </a:moveTo>
                <a:cubicBezTo>
                  <a:pt x="2616894" y="273686"/>
                  <a:pt x="2635256" y="288239"/>
                  <a:pt x="2627912" y="306430"/>
                </a:cubicBezTo>
                <a:cubicBezTo>
                  <a:pt x="2620564" y="320983"/>
                  <a:pt x="2591187" y="335536"/>
                  <a:pt x="2565482" y="335536"/>
                </a:cubicBezTo>
                <a:cubicBezTo>
                  <a:pt x="2536102" y="335536"/>
                  <a:pt x="2517741" y="320983"/>
                  <a:pt x="2525085" y="306430"/>
                </a:cubicBezTo>
                <a:cubicBezTo>
                  <a:pt x="2532429" y="288239"/>
                  <a:pt x="2561808" y="273686"/>
                  <a:pt x="2587515" y="273686"/>
                </a:cubicBezTo>
                <a:close/>
                <a:moveTo>
                  <a:pt x="2466314" y="273686"/>
                </a:moveTo>
                <a:cubicBezTo>
                  <a:pt x="2491803" y="273686"/>
                  <a:pt x="2510010" y="288239"/>
                  <a:pt x="2502725" y="306430"/>
                </a:cubicBezTo>
                <a:cubicBezTo>
                  <a:pt x="2495444" y="320983"/>
                  <a:pt x="2466314" y="335536"/>
                  <a:pt x="2440825" y="335536"/>
                </a:cubicBezTo>
                <a:cubicBezTo>
                  <a:pt x="2411696" y="335536"/>
                  <a:pt x="2397130" y="320983"/>
                  <a:pt x="2404415" y="306430"/>
                </a:cubicBezTo>
                <a:cubicBezTo>
                  <a:pt x="2411696" y="288239"/>
                  <a:pt x="2437187" y="273686"/>
                  <a:pt x="2466314" y="273686"/>
                </a:cubicBezTo>
                <a:close/>
                <a:moveTo>
                  <a:pt x="2342013" y="273686"/>
                </a:moveTo>
                <a:cubicBezTo>
                  <a:pt x="2371542" y="273686"/>
                  <a:pt x="2386308" y="288239"/>
                  <a:pt x="2378925" y="306430"/>
                </a:cubicBezTo>
                <a:cubicBezTo>
                  <a:pt x="2371542" y="320983"/>
                  <a:pt x="2345705" y="335536"/>
                  <a:pt x="2316177" y="335536"/>
                </a:cubicBezTo>
                <a:cubicBezTo>
                  <a:pt x="2286649" y="335536"/>
                  <a:pt x="2271885" y="320983"/>
                  <a:pt x="2279266" y="306430"/>
                </a:cubicBezTo>
                <a:cubicBezTo>
                  <a:pt x="2286649" y="288239"/>
                  <a:pt x="2316177" y="273686"/>
                  <a:pt x="2342013" y="273686"/>
                </a:cubicBezTo>
                <a:close/>
                <a:moveTo>
                  <a:pt x="2221631" y="273686"/>
                </a:moveTo>
                <a:cubicBezTo>
                  <a:pt x="2247337" y="273686"/>
                  <a:pt x="2265698" y="288239"/>
                  <a:pt x="2258354" y="306430"/>
                </a:cubicBezTo>
                <a:cubicBezTo>
                  <a:pt x="2251010" y="320983"/>
                  <a:pt x="2221631" y="335536"/>
                  <a:pt x="2192252" y="335536"/>
                </a:cubicBezTo>
                <a:cubicBezTo>
                  <a:pt x="2162873" y="335536"/>
                  <a:pt x="2148184" y="320983"/>
                  <a:pt x="2155529" y="306430"/>
                </a:cubicBezTo>
                <a:cubicBezTo>
                  <a:pt x="2162873" y="288239"/>
                  <a:pt x="2192252" y="273686"/>
                  <a:pt x="2221631" y="273686"/>
                </a:cubicBezTo>
                <a:close/>
                <a:moveTo>
                  <a:pt x="2096949" y="273686"/>
                </a:moveTo>
                <a:cubicBezTo>
                  <a:pt x="2125941" y="273686"/>
                  <a:pt x="2140437" y="288239"/>
                  <a:pt x="2133189" y="306430"/>
                </a:cubicBezTo>
                <a:cubicBezTo>
                  <a:pt x="2125941" y="320983"/>
                  <a:pt x="2096949" y="335536"/>
                  <a:pt x="2067957" y="335536"/>
                </a:cubicBezTo>
                <a:cubicBezTo>
                  <a:pt x="2038964" y="335536"/>
                  <a:pt x="2024468" y="320983"/>
                  <a:pt x="2031716" y="306430"/>
                </a:cubicBezTo>
                <a:cubicBezTo>
                  <a:pt x="2042589" y="288239"/>
                  <a:pt x="2067957" y="273686"/>
                  <a:pt x="2096949" y="273686"/>
                </a:cubicBezTo>
                <a:close/>
                <a:moveTo>
                  <a:pt x="1972682" y="273686"/>
                </a:moveTo>
                <a:cubicBezTo>
                  <a:pt x="2002061" y="273686"/>
                  <a:pt x="2016752" y="288239"/>
                  <a:pt x="2009407" y="306430"/>
                </a:cubicBezTo>
                <a:cubicBezTo>
                  <a:pt x="2002061" y="320983"/>
                  <a:pt x="1972682" y="335536"/>
                  <a:pt x="1943303" y="335536"/>
                </a:cubicBezTo>
                <a:cubicBezTo>
                  <a:pt x="1913924" y="335536"/>
                  <a:pt x="1899235" y="320983"/>
                  <a:pt x="1910251" y="306430"/>
                </a:cubicBezTo>
                <a:cubicBezTo>
                  <a:pt x="1917596" y="288239"/>
                  <a:pt x="1946976" y="273686"/>
                  <a:pt x="1972682" y="273686"/>
                </a:cubicBezTo>
                <a:close/>
                <a:moveTo>
                  <a:pt x="1852283" y="273686"/>
                </a:moveTo>
                <a:cubicBezTo>
                  <a:pt x="1877866" y="273686"/>
                  <a:pt x="1896140" y="288239"/>
                  <a:pt x="1885175" y="306430"/>
                </a:cubicBezTo>
                <a:cubicBezTo>
                  <a:pt x="1877866" y="320983"/>
                  <a:pt x="1848628" y="335536"/>
                  <a:pt x="1819389" y="335536"/>
                </a:cubicBezTo>
                <a:cubicBezTo>
                  <a:pt x="1793805" y="335536"/>
                  <a:pt x="1775532" y="320983"/>
                  <a:pt x="1786497" y="306430"/>
                </a:cubicBezTo>
                <a:cubicBezTo>
                  <a:pt x="1793805" y="288239"/>
                  <a:pt x="1823044" y="273686"/>
                  <a:pt x="1852283" y="273686"/>
                </a:cubicBezTo>
                <a:close/>
                <a:moveTo>
                  <a:pt x="1727404" y="273686"/>
                </a:moveTo>
                <a:cubicBezTo>
                  <a:pt x="1756397" y="273686"/>
                  <a:pt x="1770892" y="288239"/>
                  <a:pt x="1763644" y="306430"/>
                </a:cubicBezTo>
                <a:cubicBezTo>
                  <a:pt x="1752772" y="320983"/>
                  <a:pt x="1723780" y="335536"/>
                  <a:pt x="1694788" y="335536"/>
                </a:cubicBezTo>
                <a:cubicBezTo>
                  <a:pt x="1669418" y="335536"/>
                  <a:pt x="1654923" y="320983"/>
                  <a:pt x="1662171" y="306430"/>
                </a:cubicBezTo>
                <a:cubicBezTo>
                  <a:pt x="1673044" y="288239"/>
                  <a:pt x="1702035" y="273686"/>
                  <a:pt x="1727404" y="273686"/>
                </a:cubicBezTo>
                <a:close/>
                <a:moveTo>
                  <a:pt x="1606796" y="273686"/>
                </a:moveTo>
                <a:cubicBezTo>
                  <a:pt x="1632503" y="273686"/>
                  <a:pt x="1647192" y="288239"/>
                  <a:pt x="1639847" y="306430"/>
                </a:cubicBezTo>
                <a:cubicBezTo>
                  <a:pt x="1628832" y="320983"/>
                  <a:pt x="1599451" y="335536"/>
                  <a:pt x="1570075" y="335536"/>
                </a:cubicBezTo>
                <a:cubicBezTo>
                  <a:pt x="1544369" y="335536"/>
                  <a:pt x="1529677" y="320983"/>
                  <a:pt x="1537022" y="306430"/>
                </a:cubicBezTo>
                <a:cubicBezTo>
                  <a:pt x="1548040" y="288239"/>
                  <a:pt x="1577420" y="273686"/>
                  <a:pt x="1606796" y="273686"/>
                </a:cubicBezTo>
                <a:close/>
                <a:moveTo>
                  <a:pt x="2133852" y="204106"/>
                </a:moveTo>
                <a:cubicBezTo>
                  <a:pt x="2159689" y="204106"/>
                  <a:pt x="2174453" y="215123"/>
                  <a:pt x="2167071" y="233484"/>
                </a:cubicBezTo>
                <a:cubicBezTo>
                  <a:pt x="2159689" y="248174"/>
                  <a:pt x="2130160" y="262863"/>
                  <a:pt x="2104323" y="262863"/>
                </a:cubicBezTo>
                <a:cubicBezTo>
                  <a:pt x="2074795" y="262863"/>
                  <a:pt x="2060031" y="248174"/>
                  <a:pt x="2067413" y="233484"/>
                </a:cubicBezTo>
                <a:cubicBezTo>
                  <a:pt x="2074795" y="215123"/>
                  <a:pt x="2104323" y="204106"/>
                  <a:pt x="2133852" y="204106"/>
                </a:cubicBezTo>
                <a:close/>
                <a:moveTo>
                  <a:pt x="7600260" y="204105"/>
                </a:moveTo>
                <a:cubicBezTo>
                  <a:pt x="7626097" y="204105"/>
                  <a:pt x="7651934" y="215122"/>
                  <a:pt x="7659316" y="233483"/>
                </a:cubicBezTo>
                <a:cubicBezTo>
                  <a:pt x="7666698" y="248173"/>
                  <a:pt x="7648243" y="262862"/>
                  <a:pt x="7622406" y="262862"/>
                </a:cubicBezTo>
                <a:cubicBezTo>
                  <a:pt x="7592878" y="262862"/>
                  <a:pt x="7567040" y="248173"/>
                  <a:pt x="7559658" y="233483"/>
                </a:cubicBezTo>
                <a:cubicBezTo>
                  <a:pt x="7552276" y="215122"/>
                  <a:pt x="7570731" y="204105"/>
                  <a:pt x="7600260" y="204105"/>
                </a:cubicBezTo>
                <a:close/>
                <a:moveTo>
                  <a:pt x="6627516" y="204105"/>
                </a:moveTo>
                <a:cubicBezTo>
                  <a:pt x="6653269" y="204105"/>
                  <a:pt x="6679022" y="215122"/>
                  <a:pt x="6682701" y="233483"/>
                </a:cubicBezTo>
                <a:cubicBezTo>
                  <a:pt x="6686380" y="248173"/>
                  <a:pt x="6667985" y="262862"/>
                  <a:pt x="6638553" y="262862"/>
                </a:cubicBezTo>
                <a:cubicBezTo>
                  <a:pt x="6612800" y="262862"/>
                  <a:pt x="6587046" y="248173"/>
                  <a:pt x="6583367" y="233483"/>
                </a:cubicBezTo>
                <a:cubicBezTo>
                  <a:pt x="6579688" y="215122"/>
                  <a:pt x="6598083" y="204105"/>
                  <a:pt x="6627516" y="204105"/>
                </a:cubicBezTo>
                <a:close/>
                <a:moveTo>
                  <a:pt x="6506909" y="204105"/>
                </a:moveTo>
                <a:cubicBezTo>
                  <a:pt x="6532662" y="204105"/>
                  <a:pt x="6558415" y="215122"/>
                  <a:pt x="6562094" y="233483"/>
                </a:cubicBezTo>
                <a:cubicBezTo>
                  <a:pt x="6565773" y="248173"/>
                  <a:pt x="6543699" y="262862"/>
                  <a:pt x="6517946" y="262862"/>
                </a:cubicBezTo>
                <a:cubicBezTo>
                  <a:pt x="6488514" y="262862"/>
                  <a:pt x="6466439" y="248173"/>
                  <a:pt x="6462760" y="233483"/>
                </a:cubicBezTo>
                <a:cubicBezTo>
                  <a:pt x="6459081" y="215122"/>
                  <a:pt x="6477476" y="204105"/>
                  <a:pt x="6506909" y="204105"/>
                </a:cubicBezTo>
                <a:close/>
                <a:moveTo>
                  <a:pt x="4195930" y="204105"/>
                </a:moveTo>
                <a:cubicBezTo>
                  <a:pt x="4225088" y="204105"/>
                  <a:pt x="4243311" y="215122"/>
                  <a:pt x="4243311" y="233483"/>
                </a:cubicBezTo>
                <a:cubicBezTo>
                  <a:pt x="4239667" y="248173"/>
                  <a:pt x="4214154" y="262862"/>
                  <a:pt x="4188641" y="262862"/>
                </a:cubicBezTo>
                <a:cubicBezTo>
                  <a:pt x="4159483" y="262862"/>
                  <a:pt x="4141259" y="248173"/>
                  <a:pt x="4141259" y="233483"/>
                </a:cubicBezTo>
                <a:cubicBezTo>
                  <a:pt x="4144904" y="215122"/>
                  <a:pt x="4170417" y="204105"/>
                  <a:pt x="4195930" y="204105"/>
                </a:cubicBezTo>
                <a:close/>
                <a:moveTo>
                  <a:pt x="4074879" y="204105"/>
                </a:moveTo>
                <a:cubicBezTo>
                  <a:pt x="4104311" y="204105"/>
                  <a:pt x="4122706" y="215122"/>
                  <a:pt x="4119027" y="233483"/>
                </a:cubicBezTo>
                <a:cubicBezTo>
                  <a:pt x="4119027" y="248173"/>
                  <a:pt x="4093274" y="262862"/>
                  <a:pt x="4063842" y="262862"/>
                </a:cubicBezTo>
                <a:cubicBezTo>
                  <a:pt x="4038088" y="262862"/>
                  <a:pt x="4016014" y="248173"/>
                  <a:pt x="4019693" y="233483"/>
                </a:cubicBezTo>
                <a:cubicBezTo>
                  <a:pt x="4023372" y="215122"/>
                  <a:pt x="4049126" y="204105"/>
                  <a:pt x="4074879" y="204105"/>
                </a:cubicBezTo>
                <a:close/>
                <a:moveTo>
                  <a:pt x="3954272" y="204105"/>
                </a:moveTo>
                <a:cubicBezTo>
                  <a:pt x="3980025" y="204105"/>
                  <a:pt x="4002099" y="215122"/>
                  <a:pt x="3998420" y="233483"/>
                </a:cubicBezTo>
                <a:cubicBezTo>
                  <a:pt x="3994741" y="248173"/>
                  <a:pt x="3968988" y="262862"/>
                  <a:pt x="3943235" y="262862"/>
                </a:cubicBezTo>
                <a:cubicBezTo>
                  <a:pt x="3913802" y="262862"/>
                  <a:pt x="3895407" y="248173"/>
                  <a:pt x="3899086" y="233483"/>
                </a:cubicBezTo>
                <a:cubicBezTo>
                  <a:pt x="3902765" y="215122"/>
                  <a:pt x="3924840" y="204105"/>
                  <a:pt x="3954272" y="204105"/>
                </a:cubicBezTo>
                <a:close/>
                <a:moveTo>
                  <a:pt x="3833919" y="204105"/>
                </a:moveTo>
                <a:cubicBezTo>
                  <a:pt x="3859535" y="204105"/>
                  <a:pt x="3881492" y="215122"/>
                  <a:pt x="3877833" y="233483"/>
                </a:cubicBezTo>
                <a:cubicBezTo>
                  <a:pt x="3874173" y="248173"/>
                  <a:pt x="3848557" y="262862"/>
                  <a:pt x="3819281" y="262862"/>
                </a:cubicBezTo>
                <a:cubicBezTo>
                  <a:pt x="3793665" y="262862"/>
                  <a:pt x="3771708" y="248173"/>
                  <a:pt x="3775368" y="233483"/>
                </a:cubicBezTo>
                <a:cubicBezTo>
                  <a:pt x="3779027" y="215122"/>
                  <a:pt x="3804643" y="204105"/>
                  <a:pt x="3833919" y="204105"/>
                </a:cubicBezTo>
                <a:close/>
                <a:moveTo>
                  <a:pt x="3709966" y="204105"/>
                </a:moveTo>
                <a:cubicBezTo>
                  <a:pt x="3739398" y="204105"/>
                  <a:pt x="3757793" y="215122"/>
                  <a:pt x="3754114" y="233483"/>
                </a:cubicBezTo>
                <a:cubicBezTo>
                  <a:pt x="3750435" y="248173"/>
                  <a:pt x="3724682" y="262862"/>
                  <a:pt x="3698929" y="262862"/>
                </a:cubicBezTo>
                <a:cubicBezTo>
                  <a:pt x="3669496" y="262862"/>
                  <a:pt x="3651101" y="248173"/>
                  <a:pt x="3654780" y="233483"/>
                </a:cubicBezTo>
                <a:cubicBezTo>
                  <a:pt x="3658459" y="215122"/>
                  <a:pt x="3684213" y="204105"/>
                  <a:pt x="3709966" y="204105"/>
                </a:cubicBezTo>
                <a:close/>
                <a:moveTo>
                  <a:pt x="3589612" y="204105"/>
                </a:moveTo>
                <a:cubicBezTo>
                  <a:pt x="3618888" y="204105"/>
                  <a:pt x="3637185" y="215122"/>
                  <a:pt x="3633526" y="233483"/>
                </a:cubicBezTo>
                <a:cubicBezTo>
                  <a:pt x="3629866" y="248173"/>
                  <a:pt x="3604250" y="262862"/>
                  <a:pt x="3574974" y="262862"/>
                </a:cubicBezTo>
                <a:cubicBezTo>
                  <a:pt x="3549358" y="262862"/>
                  <a:pt x="3527401" y="248173"/>
                  <a:pt x="3534720" y="233483"/>
                </a:cubicBezTo>
                <a:cubicBezTo>
                  <a:pt x="3538380" y="215122"/>
                  <a:pt x="3563996" y="204105"/>
                  <a:pt x="3589612" y="204105"/>
                </a:cubicBezTo>
                <a:close/>
                <a:moveTo>
                  <a:pt x="3468175" y="204105"/>
                </a:moveTo>
                <a:cubicBezTo>
                  <a:pt x="3497039" y="204105"/>
                  <a:pt x="3515031" y="215122"/>
                  <a:pt x="3507861" y="233483"/>
                </a:cubicBezTo>
                <a:cubicBezTo>
                  <a:pt x="3504253" y="248173"/>
                  <a:pt x="3478999" y="262862"/>
                  <a:pt x="3453743" y="262862"/>
                </a:cubicBezTo>
                <a:cubicBezTo>
                  <a:pt x="3424880" y="262862"/>
                  <a:pt x="3406841" y="248173"/>
                  <a:pt x="3410451" y="233483"/>
                </a:cubicBezTo>
                <a:cubicBezTo>
                  <a:pt x="3414056" y="215122"/>
                  <a:pt x="3442918" y="204105"/>
                  <a:pt x="3468175" y="204105"/>
                </a:cubicBezTo>
                <a:close/>
                <a:moveTo>
                  <a:pt x="3347230" y="204105"/>
                </a:moveTo>
                <a:cubicBezTo>
                  <a:pt x="3372983" y="204105"/>
                  <a:pt x="3391378" y="215122"/>
                  <a:pt x="3387699" y="233483"/>
                </a:cubicBezTo>
                <a:cubicBezTo>
                  <a:pt x="3384020" y="248173"/>
                  <a:pt x="3358267" y="262862"/>
                  <a:pt x="3328835" y="262862"/>
                </a:cubicBezTo>
                <a:cubicBezTo>
                  <a:pt x="3303081" y="262862"/>
                  <a:pt x="3284684" y="248173"/>
                  <a:pt x="3288364" y="233483"/>
                </a:cubicBezTo>
                <a:cubicBezTo>
                  <a:pt x="3292043" y="215122"/>
                  <a:pt x="3317799" y="204105"/>
                  <a:pt x="3347230" y="204105"/>
                </a:cubicBezTo>
                <a:close/>
                <a:moveTo>
                  <a:pt x="3226857" y="204105"/>
                </a:moveTo>
                <a:cubicBezTo>
                  <a:pt x="3252475" y="204105"/>
                  <a:pt x="3270771" y="215122"/>
                  <a:pt x="3267109" y="233483"/>
                </a:cubicBezTo>
                <a:cubicBezTo>
                  <a:pt x="3259794" y="248173"/>
                  <a:pt x="3234174" y="262862"/>
                  <a:pt x="3208558" y="262862"/>
                </a:cubicBezTo>
                <a:cubicBezTo>
                  <a:pt x="3179283" y="262862"/>
                  <a:pt x="3160986" y="248173"/>
                  <a:pt x="3164646" y="233483"/>
                </a:cubicBezTo>
                <a:cubicBezTo>
                  <a:pt x="3171965" y="215122"/>
                  <a:pt x="3197581" y="204105"/>
                  <a:pt x="3226857" y="204105"/>
                </a:cubicBezTo>
                <a:close/>
                <a:moveTo>
                  <a:pt x="3102589" y="204105"/>
                </a:moveTo>
                <a:cubicBezTo>
                  <a:pt x="3131864" y="204105"/>
                  <a:pt x="3150165" y="215122"/>
                  <a:pt x="3142843" y="233483"/>
                </a:cubicBezTo>
                <a:cubicBezTo>
                  <a:pt x="3139183" y="248173"/>
                  <a:pt x="3113566" y="262862"/>
                  <a:pt x="3084292" y="262862"/>
                </a:cubicBezTo>
                <a:cubicBezTo>
                  <a:pt x="3055015" y="262862"/>
                  <a:pt x="3040377" y="248173"/>
                  <a:pt x="3044037" y="233483"/>
                </a:cubicBezTo>
                <a:cubicBezTo>
                  <a:pt x="3051355" y="215122"/>
                  <a:pt x="3076973" y="204105"/>
                  <a:pt x="3102589" y="204105"/>
                </a:cubicBezTo>
                <a:close/>
                <a:moveTo>
                  <a:pt x="2375084" y="204105"/>
                </a:moveTo>
                <a:cubicBezTo>
                  <a:pt x="2404215" y="204105"/>
                  <a:pt x="2418780" y="215122"/>
                  <a:pt x="2411497" y="233483"/>
                </a:cubicBezTo>
                <a:cubicBezTo>
                  <a:pt x="2404215" y="248173"/>
                  <a:pt x="2375084" y="262862"/>
                  <a:pt x="2349596" y="262862"/>
                </a:cubicBezTo>
                <a:cubicBezTo>
                  <a:pt x="2320467" y="262862"/>
                  <a:pt x="2305901" y="248173"/>
                  <a:pt x="2313183" y="233483"/>
                </a:cubicBezTo>
                <a:cubicBezTo>
                  <a:pt x="2320467" y="215122"/>
                  <a:pt x="2349596" y="204105"/>
                  <a:pt x="2375084" y="204105"/>
                </a:cubicBezTo>
                <a:close/>
                <a:moveTo>
                  <a:pt x="2254102" y="204105"/>
                </a:moveTo>
                <a:cubicBezTo>
                  <a:pt x="2279810" y="204105"/>
                  <a:pt x="2298172" y="215122"/>
                  <a:pt x="2290826" y="233483"/>
                </a:cubicBezTo>
                <a:cubicBezTo>
                  <a:pt x="2283482" y="248173"/>
                  <a:pt x="2254102" y="262862"/>
                  <a:pt x="2224721" y="262862"/>
                </a:cubicBezTo>
                <a:cubicBezTo>
                  <a:pt x="2199017" y="262862"/>
                  <a:pt x="2180656" y="248173"/>
                  <a:pt x="2188000" y="233483"/>
                </a:cubicBezTo>
                <a:cubicBezTo>
                  <a:pt x="2199017" y="215122"/>
                  <a:pt x="2224721" y="204105"/>
                  <a:pt x="2254102" y="204105"/>
                </a:cubicBezTo>
                <a:close/>
                <a:moveTo>
                  <a:pt x="2009794" y="204105"/>
                </a:moveTo>
                <a:cubicBezTo>
                  <a:pt x="2039172" y="204105"/>
                  <a:pt x="2053862" y="215122"/>
                  <a:pt x="2046518" y="233483"/>
                </a:cubicBezTo>
                <a:cubicBezTo>
                  <a:pt x="2039172" y="248173"/>
                  <a:pt x="2009794" y="262862"/>
                  <a:pt x="1980415" y="262862"/>
                </a:cubicBezTo>
                <a:cubicBezTo>
                  <a:pt x="1954707" y="262862"/>
                  <a:pt x="1936346" y="248173"/>
                  <a:pt x="1947364" y="233483"/>
                </a:cubicBezTo>
                <a:cubicBezTo>
                  <a:pt x="1954707" y="215122"/>
                  <a:pt x="1984086" y="204105"/>
                  <a:pt x="2009794" y="204105"/>
                </a:cubicBezTo>
                <a:close/>
                <a:moveTo>
                  <a:pt x="1888218" y="204105"/>
                </a:moveTo>
                <a:cubicBezTo>
                  <a:pt x="1917209" y="204105"/>
                  <a:pt x="1931706" y="215122"/>
                  <a:pt x="1924458" y="233483"/>
                </a:cubicBezTo>
                <a:cubicBezTo>
                  <a:pt x="1913585" y="248173"/>
                  <a:pt x="1884593" y="262862"/>
                  <a:pt x="1859225" y="262862"/>
                </a:cubicBezTo>
                <a:cubicBezTo>
                  <a:pt x="1830233" y="262862"/>
                  <a:pt x="1815735" y="248173"/>
                  <a:pt x="1822984" y="233483"/>
                </a:cubicBezTo>
                <a:cubicBezTo>
                  <a:pt x="1833857" y="215122"/>
                  <a:pt x="1862849" y="204105"/>
                  <a:pt x="1888218" y="204105"/>
                </a:cubicBezTo>
                <a:close/>
                <a:moveTo>
                  <a:pt x="1767611" y="204105"/>
                </a:moveTo>
                <a:cubicBezTo>
                  <a:pt x="1792977" y="204105"/>
                  <a:pt x="1811096" y="215122"/>
                  <a:pt x="1800226" y="233483"/>
                </a:cubicBezTo>
                <a:cubicBezTo>
                  <a:pt x="1792977" y="248173"/>
                  <a:pt x="1763985" y="262862"/>
                  <a:pt x="1734993" y="262862"/>
                </a:cubicBezTo>
                <a:cubicBezTo>
                  <a:pt x="1709624" y="262862"/>
                  <a:pt x="1695129" y="248173"/>
                  <a:pt x="1702376" y="233483"/>
                </a:cubicBezTo>
                <a:cubicBezTo>
                  <a:pt x="1709624" y="215122"/>
                  <a:pt x="1738617" y="204105"/>
                  <a:pt x="1767611" y="204105"/>
                </a:cubicBezTo>
                <a:close/>
                <a:moveTo>
                  <a:pt x="4327362" y="134525"/>
                </a:moveTo>
                <a:cubicBezTo>
                  <a:pt x="4356520" y="134525"/>
                  <a:pt x="4374743" y="145658"/>
                  <a:pt x="4374743" y="164213"/>
                </a:cubicBezTo>
                <a:cubicBezTo>
                  <a:pt x="4371099" y="179057"/>
                  <a:pt x="4349230" y="190190"/>
                  <a:pt x="4320073" y="190190"/>
                </a:cubicBezTo>
                <a:cubicBezTo>
                  <a:pt x="4294560" y="190190"/>
                  <a:pt x="4272691" y="179057"/>
                  <a:pt x="4276336" y="164213"/>
                </a:cubicBezTo>
                <a:cubicBezTo>
                  <a:pt x="4276336" y="145658"/>
                  <a:pt x="4301849" y="134525"/>
                  <a:pt x="4327362" y="134525"/>
                </a:cubicBezTo>
                <a:close/>
                <a:moveTo>
                  <a:pt x="4206755" y="134524"/>
                </a:moveTo>
                <a:cubicBezTo>
                  <a:pt x="4235913" y="134524"/>
                  <a:pt x="4254136" y="145657"/>
                  <a:pt x="4254136" y="164212"/>
                </a:cubicBezTo>
                <a:cubicBezTo>
                  <a:pt x="4250492" y="179056"/>
                  <a:pt x="4224979" y="190189"/>
                  <a:pt x="4199466" y="190189"/>
                </a:cubicBezTo>
                <a:cubicBezTo>
                  <a:pt x="4170308" y="190189"/>
                  <a:pt x="4152084" y="179056"/>
                  <a:pt x="4155729" y="164212"/>
                </a:cubicBezTo>
                <a:cubicBezTo>
                  <a:pt x="4155729" y="145657"/>
                  <a:pt x="4181242" y="134524"/>
                  <a:pt x="4206755" y="134524"/>
                </a:cubicBezTo>
                <a:close/>
                <a:moveTo>
                  <a:pt x="4089793" y="134524"/>
                </a:moveTo>
                <a:cubicBezTo>
                  <a:pt x="4115306" y="134524"/>
                  <a:pt x="4133529" y="145657"/>
                  <a:pt x="4133529" y="164212"/>
                </a:cubicBezTo>
                <a:cubicBezTo>
                  <a:pt x="4129885" y="179056"/>
                  <a:pt x="4104372" y="190189"/>
                  <a:pt x="4078859" y="190189"/>
                </a:cubicBezTo>
                <a:cubicBezTo>
                  <a:pt x="4049701" y="190189"/>
                  <a:pt x="4031477" y="179056"/>
                  <a:pt x="4035122" y="164212"/>
                </a:cubicBezTo>
                <a:cubicBezTo>
                  <a:pt x="4035122" y="145657"/>
                  <a:pt x="4060635" y="134524"/>
                  <a:pt x="4089793" y="134524"/>
                </a:cubicBezTo>
                <a:close/>
                <a:moveTo>
                  <a:pt x="3969186" y="134524"/>
                </a:moveTo>
                <a:cubicBezTo>
                  <a:pt x="3994699" y="134524"/>
                  <a:pt x="4012922" y="145657"/>
                  <a:pt x="4012922" y="164212"/>
                </a:cubicBezTo>
                <a:cubicBezTo>
                  <a:pt x="4009278" y="179056"/>
                  <a:pt x="3983765" y="190189"/>
                  <a:pt x="3958252" y="190189"/>
                </a:cubicBezTo>
                <a:cubicBezTo>
                  <a:pt x="3929094" y="190189"/>
                  <a:pt x="3910870" y="179056"/>
                  <a:pt x="3914515" y="164212"/>
                </a:cubicBezTo>
                <a:cubicBezTo>
                  <a:pt x="3918160" y="145657"/>
                  <a:pt x="3940028" y="134524"/>
                  <a:pt x="3969186" y="134524"/>
                </a:cubicBezTo>
                <a:close/>
                <a:moveTo>
                  <a:pt x="3848579" y="134524"/>
                </a:moveTo>
                <a:cubicBezTo>
                  <a:pt x="3874092" y="134524"/>
                  <a:pt x="3892315" y="145657"/>
                  <a:pt x="3892315" y="164212"/>
                </a:cubicBezTo>
                <a:cubicBezTo>
                  <a:pt x="3888671" y="179056"/>
                  <a:pt x="3863158" y="190189"/>
                  <a:pt x="3834000" y="190189"/>
                </a:cubicBezTo>
                <a:cubicBezTo>
                  <a:pt x="3808487" y="190189"/>
                  <a:pt x="3790263" y="179056"/>
                  <a:pt x="3793908" y="164212"/>
                </a:cubicBezTo>
                <a:cubicBezTo>
                  <a:pt x="3797553" y="145657"/>
                  <a:pt x="3819421" y="134524"/>
                  <a:pt x="3848579" y="134524"/>
                </a:cubicBezTo>
                <a:close/>
                <a:moveTo>
                  <a:pt x="3727667" y="134524"/>
                </a:moveTo>
                <a:cubicBezTo>
                  <a:pt x="3753046" y="134524"/>
                  <a:pt x="3774800" y="145657"/>
                  <a:pt x="3771175" y="164212"/>
                </a:cubicBezTo>
                <a:cubicBezTo>
                  <a:pt x="3767549" y="179056"/>
                  <a:pt x="3742169" y="190189"/>
                  <a:pt x="3713164" y="190189"/>
                </a:cubicBezTo>
                <a:cubicBezTo>
                  <a:pt x="3687785" y="190189"/>
                  <a:pt x="3669656" y="179056"/>
                  <a:pt x="3673282" y="164212"/>
                </a:cubicBezTo>
                <a:cubicBezTo>
                  <a:pt x="3676908" y="145657"/>
                  <a:pt x="3702287" y="134524"/>
                  <a:pt x="3727667" y="134524"/>
                </a:cubicBezTo>
                <a:close/>
                <a:moveTo>
                  <a:pt x="3607059" y="134524"/>
                </a:moveTo>
                <a:cubicBezTo>
                  <a:pt x="3636064" y="134524"/>
                  <a:pt x="3654192" y="145657"/>
                  <a:pt x="3650567" y="164212"/>
                </a:cubicBezTo>
                <a:cubicBezTo>
                  <a:pt x="3646941" y="179056"/>
                  <a:pt x="3621561" y="190189"/>
                  <a:pt x="3592556" y="190189"/>
                </a:cubicBezTo>
                <a:cubicBezTo>
                  <a:pt x="3567177" y="190189"/>
                  <a:pt x="3549048" y="179056"/>
                  <a:pt x="3552674" y="164212"/>
                </a:cubicBezTo>
                <a:cubicBezTo>
                  <a:pt x="3556300" y="145657"/>
                  <a:pt x="3581679" y="134524"/>
                  <a:pt x="3607059" y="134524"/>
                </a:cubicBezTo>
                <a:close/>
                <a:moveTo>
                  <a:pt x="3486059" y="134524"/>
                </a:moveTo>
                <a:cubicBezTo>
                  <a:pt x="3515289" y="134524"/>
                  <a:pt x="3533586" y="145657"/>
                  <a:pt x="3529927" y="164212"/>
                </a:cubicBezTo>
                <a:cubicBezTo>
                  <a:pt x="3522608" y="179056"/>
                  <a:pt x="3497039" y="190189"/>
                  <a:pt x="3471421" y="190189"/>
                </a:cubicBezTo>
                <a:cubicBezTo>
                  <a:pt x="3445805" y="190189"/>
                  <a:pt x="3423848" y="179056"/>
                  <a:pt x="3431168" y="164212"/>
                </a:cubicBezTo>
                <a:cubicBezTo>
                  <a:pt x="3434827" y="145657"/>
                  <a:pt x="3460444" y="134524"/>
                  <a:pt x="3486059" y="134524"/>
                </a:cubicBezTo>
                <a:close/>
                <a:moveTo>
                  <a:pt x="3365451" y="134524"/>
                </a:moveTo>
                <a:cubicBezTo>
                  <a:pt x="3394728" y="134524"/>
                  <a:pt x="3413024" y="145657"/>
                  <a:pt x="3409365" y="164212"/>
                </a:cubicBezTo>
                <a:cubicBezTo>
                  <a:pt x="3402046" y="179056"/>
                  <a:pt x="3376430" y="190189"/>
                  <a:pt x="3350814" y="190189"/>
                </a:cubicBezTo>
                <a:cubicBezTo>
                  <a:pt x="3321537" y="190189"/>
                  <a:pt x="3303244" y="179056"/>
                  <a:pt x="3310561" y="164212"/>
                </a:cubicBezTo>
                <a:cubicBezTo>
                  <a:pt x="3314220" y="145657"/>
                  <a:pt x="3339835" y="134524"/>
                  <a:pt x="3365451" y="134524"/>
                </a:cubicBezTo>
                <a:close/>
                <a:moveTo>
                  <a:pt x="3248506" y="134524"/>
                </a:moveTo>
                <a:cubicBezTo>
                  <a:pt x="3274121" y="134524"/>
                  <a:pt x="3292420" y="145657"/>
                  <a:pt x="3288759" y="164212"/>
                </a:cubicBezTo>
                <a:cubicBezTo>
                  <a:pt x="3281440" y="179056"/>
                  <a:pt x="3255823" y="190189"/>
                  <a:pt x="3230206" y="190189"/>
                </a:cubicBezTo>
                <a:cubicBezTo>
                  <a:pt x="3200930" y="190189"/>
                  <a:pt x="3182633" y="179056"/>
                  <a:pt x="3189953" y="164212"/>
                </a:cubicBezTo>
                <a:cubicBezTo>
                  <a:pt x="3193613" y="145657"/>
                  <a:pt x="3219231" y="134524"/>
                  <a:pt x="3248506" y="134524"/>
                </a:cubicBezTo>
                <a:close/>
                <a:moveTo>
                  <a:pt x="4100616" y="64944"/>
                </a:moveTo>
                <a:cubicBezTo>
                  <a:pt x="4126129" y="64944"/>
                  <a:pt x="4144352" y="79788"/>
                  <a:pt x="4144352" y="94632"/>
                </a:cubicBezTo>
                <a:cubicBezTo>
                  <a:pt x="4140708" y="109476"/>
                  <a:pt x="4115195" y="120609"/>
                  <a:pt x="4089682" y="120609"/>
                </a:cubicBezTo>
                <a:cubicBezTo>
                  <a:pt x="4064169" y="120609"/>
                  <a:pt x="4042300" y="109476"/>
                  <a:pt x="4045945" y="94632"/>
                </a:cubicBezTo>
                <a:cubicBezTo>
                  <a:pt x="4049590" y="79788"/>
                  <a:pt x="4071458" y="64944"/>
                  <a:pt x="4100616" y="64944"/>
                </a:cubicBezTo>
                <a:close/>
                <a:moveTo>
                  <a:pt x="3980286" y="64943"/>
                </a:moveTo>
                <a:cubicBezTo>
                  <a:pt x="4009885" y="64943"/>
                  <a:pt x="4028385" y="79787"/>
                  <a:pt x="4024685" y="94631"/>
                </a:cubicBezTo>
                <a:cubicBezTo>
                  <a:pt x="4020985" y="109475"/>
                  <a:pt x="3998786" y="120608"/>
                  <a:pt x="3969186" y="120608"/>
                </a:cubicBezTo>
                <a:cubicBezTo>
                  <a:pt x="3943286" y="120608"/>
                  <a:pt x="3924786" y="109475"/>
                  <a:pt x="3928486" y="94631"/>
                </a:cubicBezTo>
                <a:cubicBezTo>
                  <a:pt x="3928486" y="79787"/>
                  <a:pt x="3954386" y="64943"/>
                  <a:pt x="3980286" y="64943"/>
                </a:cubicBezTo>
                <a:close/>
                <a:moveTo>
                  <a:pt x="3863379" y="64943"/>
                </a:moveTo>
                <a:cubicBezTo>
                  <a:pt x="3889278" y="64943"/>
                  <a:pt x="3907778" y="79787"/>
                  <a:pt x="3907778" y="94631"/>
                </a:cubicBezTo>
                <a:cubicBezTo>
                  <a:pt x="3904078" y="109475"/>
                  <a:pt x="3878179" y="120608"/>
                  <a:pt x="3852279" y="120608"/>
                </a:cubicBezTo>
                <a:cubicBezTo>
                  <a:pt x="3822679" y="120608"/>
                  <a:pt x="3804179" y="109475"/>
                  <a:pt x="3807879" y="94631"/>
                </a:cubicBezTo>
                <a:cubicBezTo>
                  <a:pt x="3811579" y="79787"/>
                  <a:pt x="3837479" y="64943"/>
                  <a:pt x="3863379" y="64943"/>
                </a:cubicBezTo>
                <a:close/>
                <a:moveTo>
                  <a:pt x="3742436" y="64943"/>
                </a:moveTo>
                <a:cubicBezTo>
                  <a:pt x="3771868" y="64943"/>
                  <a:pt x="3790263" y="79787"/>
                  <a:pt x="3786584" y="94631"/>
                </a:cubicBezTo>
                <a:cubicBezTo>
                  <a:pt x="3782905" y="109475"/>
                  <a:pt x="3757152" y="120608"/>
                  <a:pt x="3731399" y="120608"/>
                </a:cubicBezTo>
                <a:cubicBezTo>
                  <a:pt x="3701966" y="120608"/>
                  <a:pt x="3683571" y="109475"/>
                  <a:pt x="3687250" y="94631"/>
                </a:cubicBezTo>
                <a:cubicBezTo>
                  <a:pt x="3690929" y="79787"/>
                  <a:pt x="3716683" y="64943"/>
                  <a:pt x="3742436" y="64943"/>
                </a:cubicBezTo>
                <a:close/>
                <a:moveTo>
                  <a:pt x="3625920" y="64943"/>
                </a:moveTo>
                <a:cubicBezTo>
                  <a:pt x="3651433" y="64943"/>
                  <a:pt x="3669656" y="79787"/>
                  <a:pt x="3666012" y="94631"/>
                </a:cubicBezTo>
                <a:cubicBezTo>
                  <a:pt x="3662367" y="109475"/>
                  <a:pt x="3636854" y="120608"/>
                  <a:pt x="3611341" y="120608"/>
                </a:cubicBezTo>
                <a:cubicBezTo>
                  <a:pt x="3585828" y="120608"/>
                  <a:pt x="3567604" y="109475"/>
                  <a:pt x="3571249" y="94631"/>
                </a:cubicBezTo>
                <a:cubicBezTo>
                  <a:pt x="3574894" y="79787"/>
                  <a:pt x="3600407" y="64943"/>
                  <a:pt x="3625920" y="64943"/>
                </a:cubicBezTo>
                <a:close/>
                <a:moveTo>
                  <a:pt x="3505054" y="64943"/>
                </a:moveTo>
                <a:cubicBezTo>
                  <a:pt x="3534013" y="64943"/>
                  <a:pt x="3552141" y="79787"/>
                  <a:pt x="3548516" y="94631"/>
                </a:cubicBezTo>
                <a:cubicBezTo>
                  <a:pt x="3541264" y="109475"/>
                  <a:pt x="3519510" y="120608"/>
                  <a:pt x="3490553" y="120608"/>
                </a:cubicBezTo>
                <a:cubicBezTo>
                  <a:pt x="3465173" y="120608"/>
                  <a:pt x="3447042" y="109475"/>
                  <a:pt x="3450670" y="94631"/>
                </a:cubicBezTo>
                <a:cubicBezTo>
                  <a:pt x="3454297" y="79787"/>
                  <a:pt x="3479675" y="64943"/>
                  <a:pt x="3505054" y="64943"/>
                </a:cubicBezTo>
                <a:close/>
                <a:moveTo>
                  <a:pt x="4111717" y="0"/>
                </a:moveTo>
                <a:cubicBezTo>
                  <a:pt x="4137616" y="0"/>
                  <a:pt x="4159816" y="10824"/>
                  <a:pt x="4156116" y="25255"/>
                </a:cubicBezTo>
                <a:cubicBezTo>
                  <a:pt x="4152416" y="43295"/>
                  <a:pt x="4130217" y="54119"/>
                  <a:pt x="4100617" y="54119"/>
                </a:cubicBezTo>
                <a:cubicBezTo>
                  <a:pt x="4074717" y="54119"/>
                  <a:pt x="4056217" y="43295"/>
                  <a:pt x="4059917" y="25255"/>
                </a:cubicBezTo>
                <a:cubicBezTo>
                  <a:pt x="4059917" y="10824"/>
                  <a:pt x="4085817" y="0"/>
                  <a:pt x="4111717" y="0"/>
                </a:cubicBezTo>
                <a:close/>
                <a:moveTo>
                  <a:pt x="3994810" y="0"/>
                </a:moveTo>
                <a:cubicBezTo>
                  <a:pt x="4020709" y="0"/>
                  <a:pt x="4039209" y="10824"/>
                  <a:pt x="4039209" y="25255"/>
                </a:cubicBezTo>
                <a:cubicBezTo>
                  <a:pt x="4035509" y="43295"/>
                  <a:pt x="4009610" y="54119"/>
                  <a:pt x="3983710" y="54119"/>
                </a:cubicBezTo>
                <a:cubicBezTo>
                  <a:pt x="3957810" y="54119"/>
                  <a:pt x="3935610" y="43295"/>
                  <a:pt x="3939310" y="25255"/>
                </a:cubicBezTo>
                <a:cubicBezTo>
                  <a:pt x="3943010" y="10824"/>
                  <a:pt x="3968910" y="0"/>
                  <a:pt x="3994810" y="0"/>
                </a:cubicBezTo>
                <a:close/>
                <a:moveTo>
                  <a:pt x="3877958" y="0"/>
                </a:moveTo>
                <a:cubicBezTo>
                  <a:pt x="3903471" y="0"/>
                  <a:pt x="3921694" y="10824"/>
                  <a:pt x="3918050" y="25255"/>
                </a:cubicBezTo>
                <a:cubicBezTo>
                  <a:pt x="3914405" y="43295"/>
                  <a:pt x="3892537" y="54119"/>
                  <a:pt x="3867024" y="54119"/>
                </a:cubicBezTo>
                <a:cubicBezTo>
                  <a:pt x="3837866" y="54119"/>
                  <a:pt x="3819642" y="43295"/>
                  <a:pt x="3823287" y="25255"/>
                </a:cubicBezTo>
                <a:cubicBezTo>
                  <a:pt x="3826932" y="10824"/>
                  <a:pt x="3852445" y="0"/>
                  <a:pt x="3877958" y="0"/>
                </a:cubicBezTo>
                <a:close/>
                <a:moveTo>
                  <a:pt x="3760443" y="0"/>
                </a:moveTo>
                <a:cubicBezTo>
                  <a:pt x="3785956" y="0"/>
                  <a:pt x="3804179" y="10824"/>
                  <a:pt x="3800535" y="25255"/>
                </a:cubicBezTo>
                <a:cubicBezTo>
                  <a:pt x="3796890" y="43295"/>
                  <a:pt x="3771377" y="54119"/>
                  <a:pt x="3745864" y="54119"/>
                </a:cubicBezTo>
                <a:cubicBezTo>
                  <a:pt x="3720351" y="54119"/>
                  <a:pt x="3702127" y="43295"/>
                  <a:pt x="3705772" y="25255"/>
                </a:cubicBezTo>
                <a:cubicBezTo>
                  <a:pt x="3709417" y="10824"/>
                  <a:pt x="3731285" y="0"/>
                  <a:pt x="3760443" y="0"/>
                </a:cubicBezTo>
                <a:close/>
              </a:path>
            </a:pathLst>
          </a:custGeom>
          <a:solidFill>
            <a:srgbClr val="FFFFFF">
              <a:lumMod val="95000"/>
            </a:srgbClr>
          </a:solidFill>
        </p:spPr>
        <p:txBody>
          <a:bodyPr vert="horz" wrap="square" lIns="91440" tIns="45720" rIns="91440" bIns="45720" anchor="ctr">
            <a:noAutofit/>
          </a:bodyPr>
          <a:lstStyle/>
          <a:p>
            <a:pPr marL="0" marR="0" indent="0" algn="ctr" fontAlgn="auto">
              <a:lnSpc>
                <a:spcPct val="100000"/>
              </a:lnSpc>
              <a:spcBef>
                <a:spcPct val="0"/>
              </a:spcBef>
              <a:spcAft>
                <a:spcPct val="0"/>
              </a:spcAft>
            </a:pPr>
            <a:endParaRPr/>
          </a:p>
        </p:txBody>
      </p:sp>
      <p:cxnSp>
        <p:nvCxnSpPr>
          <p:cNvPr id="4" name="Connector 4"/>
          <p:cNvCxnSpPr/>
          <p:nvPr/>
        </p:nvCxnSpPr>
        <p:spPr>
          <a:xfrm flipV="1">
            <a:off x="3484804" y="2410147"/>
            <a:ext cx="1609732" cy="412718"/>
          </a:xfrm>
          <a:prstGeom prst="line">
            <a:avLst/>
          </a:prstGeom>
          <a:solidFill>
            <a:srgbClr val="FFFFFF"/>
          </a:solidFill>
          <a:ln w="57150" cap="flat" cmpd="sng">
            <a:solidFill>
              <a:schemeClr val="accent1"/>
            </a:solidFill>
            <a:prstDash val="solid"/>
          </a:ln>
        </p:spPr>
      </p:cxnSp>
      <p:sp>
        <p:nvSpPr>
          <p:cNvPr id="5" name="AutoShape 5"/>
          <p:cNvSpPr/>
          <p:nvPr/>
        </p:nvSpPr>
        <p:spPr>
          <a:xfrm>
            <a:off x="8705606" y="1893695"/>
            <a:ext cx="2155678" cy="1858340"/>
          </a:xfrm>
          <a:prstGeom prst="hexagon">
            <a:avLst/>
          </a:prstGeom>
          <a:solidFill>
            <a:srgbClr val="FFFFFF"/>
          </a:solidFill>
          <a:ln w="57150" cap="flat" cmpd="sng">
            <a:solidFill>
              <a:srgbClr val="FFFFFF">
                <a:lumMod val="75000"/>
              </a:srgbClr>
            </a:solidFill>
            <a:prstDash val="solid"/>
          </a:ln>
        </p:spPr>
        <p:txBody>
          <a:bodyPr vert="horz" lIns="0" tIns="0" rIns="0" bIns="0" anchor="ctr" anchorCtr="1">
            <a:normAutofit/>
          </a:bodyPr>
          <a:lstStyle/>
          <a:p>
            <a:pPr marL="0" algn="ctr">
              <a:lnSpc>
                <a:spcPct val="120000"/>
              </a:lnSpc>
            </a:pPr>
            <a:endParaRPr/>
          </a:p>
        </p:txBody>
      </p:sp>
      <p:sp>
        <p:nvSpPr>
          <p:cNvPr id="6" name="AutoShape 6"/>
          <p:cNvSpPr/>
          <p:nvPr/>
        </p:nvSpPr>
        <p:spPr>
          <a:xfrm>
            <a:off x="5094536" y="1480977"/>
            <a:ext cx="2155678" cy="1858340"/>
          </a:xfrm>
          <a:prstGeom prst="hexagon">
            <a:avLst/>
          </a:prstGeom>
          <a:solidFill>
            <a:srgbClr val="FFFFFF"/>
          </a:solidFill>
          <a:ln w="57150" cap="flat" cmpd="sng">
            <a:solidFill>
              <a:schemeClr val="accent1"/>
            </a:solidFill>
            <a:prstDash val="solid"/>
          </a:ln>
        </p:spPr>
        <p:txBody>
          <a:bodyPr vert="horz" lIns="0" tIns="0" rIns="0" bIns="0" anchor="ctr" anchorCtr="1">
            <a:normAutofit/>
          </a:bodyPr>
          <a:lstStyle/>
          <a:p>
            <a:pPr marL="0" algn="ctr">
              <a:lnSpc>
                <a:spcPct val="120000"/>
              </a:lnSpc>
            </a:pPr>
            <a:endParaRPr/>
          </a:p>
        </p:txBody>
      </p:sp>
      <p:sp>
        <p:nvSpPr>
          <p:cNvPr id="7" name="AutoShape 7"/>
          <p:cNvSpPr/>
          <p:nvPr/>
        </p:nvSpPr>
        <p:spPr>
          <a:xfrm>
            <a:off x="1329126" y="1893695"/>
            <a:ext cx="2155678" cy="1858340"/>
          </a:xfrm>
          <a:prstGeom prst="hexagon">
            <a:avLst/>
          </a:prstGeom>
          <a:solidFill>
            <a:srgbClr val="FFFFFF"/>
          </a:solidFill>
          <a:ln w="57150" cap="flat" cmpd="sng">
            <a:solidFill>
              <a:srgbClr val="FFFFFF">
                <a:lumMod val="75000"/>
              </a:srgbClr>
            </a:solidFill>
            <a:prstDash val="solid"/>
          </a:ln>
        </p:spPr>
        <p:txBody>
          <a:bodyPr vert="horz" lIns="0" tIns="0" rIns="0" bIns="0" anchor="ctr" anchorCtr="1">
            <a:normAutofit/>
          </a:bodyPr>
          <a:lstStyle/>
          <a:p>
            <a:pPr marL="0" algn="ctr">
              <a:lnSpc>
                <a:spcPct val="120000"/>
              </a:lnSpc>
            </a:pPr>
            <a:endParaRPr/>
          </a:p>
        </p:txBody>
      </p:sp>
      <p:cxnSp>
        <p:nvCxnSpPr>
          <p:cNvPr id="8" name="Connector 8"/>
          <p:cNvCxnSpPr/>
          <p:nvPr/>
        </p:nvCxnSpPr>
        <p:spPr>
          <a:xfrm>
            <a:off x="7250214" y="2410147"/>
            <a:ext cx="1455392" cy="412718"/>
          </a:xfrm>
          <a:prstGeom prst="line">
            <a:avLst/>
          </a:prstGeom>
          <a:solidFill>
            <a:srgbClr val="FFFFFF"/>
          </a:solidFill>
          <a:ln w="57150" cap="flat" cmpd="sng">
            <a:solidFill>
              <a:schemeClr val="accent1"/>
            </a:solidFill>
            <a:prstDash val="solid"/>
          </a:ln>
        </p:spPr>
      </p:cxnSp>
      <p:grpSp>
        <p:nvGrpSpPr>
          <p:cNvPr id="9" name="Group 9"/>
          <p:cNvGrpSpPr/>
          <p:nvPr/>
        </p:nvGrpSpPr>
        <p:grpSpPr>
          <a:xfrm>
            <a:off x="4113728" y="2477448"/>
            <a:ext cx="311828" cy="311898"/>
            <a:chOff x="4022045" y="3355851"/>
            <a:chExt cx="311828" cy="311898"/>
          </a:xfrm>
        </p:grpSpPr>
        <p:sp>
          <p:nvSpPr>
            <p:cNvPr id="10" name="AutoShape 10"/>
            <p:cNvSpPr/>
            <p:nvPr/>
          </p:nvSpPr>
          <p:spPr>
            <a:xfrm>
              <a:off x="4022045" y="3355851"/>
              <a:ext cx="311828" cy="311898"/>
            </a:xfrm>
            <a:prstGeom prst="ellipse">
              <a:avLst/>
            </a:prstGeom>
            <a:solidFill>
              <a:srgbClr val="FFFFFF"/>
            </a:solidFill>
            <a:ln w="19050" cap="flat" cmpd="sng">
              <a:solidFill>
                <a:schemeClr val="accent2"/>
              </a:solidFill>
              <a:prstDash val="solid"/>
            </a:ln>
          </p:spPr>
          <p:txBody>
            <a:bodyPr vert="horz" lIns="0" tIns="0" rIns="0" bIns="0" anchor="ctr" anchorCtr="1">
              <a:normAutofit fontScale="92500" lnSpcReduction="20000"/>
            </a:bodyPr>
            <a:lstStyle/>
            <a:p>
              <a:pPr marL="0" algn="ctr"/>
              <a:endParaRPr/>
            </a:p>
          </p:txBody>
        </p:sp>
        <p:sp>
          <p:nvSpPr>
            <p:cNvPr id="11" name="AutoShape 11"/>
            <p:cNvSpPr/>
            <p:nvPr/>
          </p:nvSpPr>
          <p:spPr>
            <a:xfrm rot="14465213">
              <a:off x="4087880" y="3453532"/>
              <a:ext cx="136730" cy="136732"/>
            </a:xfrm>
            <a:prstGeom prst="flowChartExtract">
              <a:avLst/>
            </a:prstGeom>
            <a:solidFill>
              <a:schemeClr val="accent2"/>
            </a:solidFill>
            <a:ln cap="flat" cmpd="sng">
              <a:prstDash val="solid"/>
            </a:ln>
          </p:spPr>
          <p:txBody>
            <a:bodyPr vert="horz" wrap="square" lIns="91440" tIns="45720" rIns="91440" bIns="45720" anchor="ctr">
              <a:normAutofit fontScale="25000" lnSpcReduction="20000"/>
            </a:bodyPr>
            <a:lstStyle/>
            <a:p>
              <a:pPr marL="0" algn="ctr"/>
              <a:endParaRPr/>
            </a:p>
          </p:txBody>
        </p:sp>
      </p:grpSp>
      <p:grpSp>
        <p:nvGrpSpPr>
          <p:cNvPr id="12" name="Group 12"/>
          <p:cNvGrpSpPr/>
          <p:nvPr/>
        </p:nvGrpSpPr>
        <p:grpSpPr>
          <a:xfrm flipH="1">
            <a:off x="7837353" y="2477448"/>
            <a:ext cx="311828" cy="311898"/>
            <a:chOff x="4022045" y="3355851"/>
            <a:chExt cx="311828" cy="311898"/>
          </a:xfrm>
        </p:grpSpPr>
        <p:sp>
          <p:nvSpPr>
            <p:cNvPr id="13" name="AutoShape 13"/>
            <p:cNvSpPr/>
            <p:nvPr/>
          </p:nvSpPr>
          <p:spPr>
            <a:xfrm>
              <a:off x="4022045" y="3355851"/>
              <a:ext cx="311828" cy="311898"/>
            </a:xfrm>
            <a:prstGeom prst="ellipse">
              <a:avLst/>
            </a:prstGeom>
            <a:solidFill>
              <a:srgbClr val="FFFFFF"/>
            </a:solidFill>
            <a:ln w="19050" cap="flat" cmpd="sng">
              <a:solidFill>
                <a:schemeClr val="accent2"/>
              </a:solidFill>
              <a:prstDash val="solid"/>
            </a:ln>
          </p:spPr>
          <p:txBody>
            <a:bodyPr vert="horz" lIns="0" tIns="0" rIns="0" bIns="0" anchor="ctr" anchorCtr="1">
              <a:normAutofit fontScale="92500" lnSpcReduction="20000"/>
            </a:bodyPr>
            <a:lstStyle/>
            <a:p>
              <a:pPr marL="0" algn="ctr"/>
              <a:endParaRPr/>
            </a:p>
          </p:txBody>
        </p:sp>
        <p:sp>
          <p:nvSpPr>
            <p:cNvPr id="14" name="AutoShape 14"/>
            <p:cNvSpPr/>
            <p:nvPr/>
          </p:nvSpPr>
          <p:spPr>
            <a:xfrm rot="14465213">
              <a:off x="4087880" y="3453532"/>
              <a:ext cx="136730" cy="136732"/>
            </a:xfrm>
            <a:prstGeom prst="flowChartExtract">
              <a:avLst/>
            </a:prstGeom>
            <a:solidFill>
              <a:schemeClr val="accent2"/>
            </a:solidFill>
            <a:ln cap="flat" cmpd="sng">
              <a:prstDash val="solid"/>
            </a:ln>
          </p:spPr>
          <p:txBody>
            <a:bodyPr vert="horz" wrap="square" lIns="91440" tIns="45720" rIns="91440" bIns="45720" anchor="ctr">
              <a:normAutofit fontScale="25000" lnSpcReduction="20000"/>
            </a:bodyPr>
            <a:lstStyle/>
            <a:p>
              <a:pPr marL="0" algn="ctr"/>
              <a:endParaRPr/>
            </a:p>
          </p:txBody>
        </p:sp>
      </p:grpSp>
      <p:grpSp>
        <p:nvGrpSpPr>
          <p:cNvPr id="15" name="Group 15"/>
          <p:cNvGrpSpPr/>
          <p:nvPr/>
        </p:nvGrpSpPr>
        <p:grpSpPr>
          <a:xfrm>
            <a:off x="5377515" y="1837140"/>
            <a:ext cx="1606549" cy="937830"/>
            <a:chOff x="5378310" y="2165913"/>
            <a:chExt cx="1606549" cy="937830"/>
          </a:xfrm>
        </p:grpSpPr>
        <p:sp>
          <p:nvSpPr>
            <p:cNvPr id="16" name="Freeform 16"/>
            <p:cNvSpPr/>
            <p:nvPr/>
          </p:nvSpPr>
          <p:spPr>
            <a:xfrm>
              <a:off x="5926490" y="2165913"/>
              <a:ext cx="493360" cy="463056"/>
            </a:xfrm>
            <a:custGeom>
              <a:avLst/>
              <a:gdLst/>
              <a:ahLst/>
              <a:cxnLst/>
              <a:rect l="l" t="t" r="r" b="b"/>
              <a:pathLst>
                <a:path w="606580" h="569322">
                  <a:moveTo>
                    <a:pt x="171677" y="318744"/>
                  </a:moveTo>
                  <a:cubicBezTo>
                    <a:pt x="203060" y="318744"/>
                    <a:pt x="228500" y="344145"/>
                    <a:pt x="228500" y="375386"/>
                  </a:cubicBezTo>
                  <a:cubicBezTo>
                    <a:pt x="228500" y="379650"/>
                    <a:pt x="227943" y="383729"/>
                    <a:pt x="227108" y="387623"/>
                  </a:cubicBezTo>
                  <a:lnTo>
                    <a:pt x="356167" y="468739"/>
                  </a:lnTo>
                  <a:cubicBezTo>
                    <a:pt x="365916" y="460859"/>
                    <a:pt x="378172" y="455945"/>
                    <a:pt x="391728" y="455945"/>
                  </a:cubicBezTo>
                  <a:cubicBezTo>
                    <a:pt x="401849" y="455945"/>
                    <a:pt x="411227" y="458819"/>
                    <a:pt x="419490" y="463454"/>
                  </a:cubicBezTo>
                  <a:lnTo>
                    <a:pt x="497019" y="395874"/>
                  </a:lnTo>
                  <a:cubicBezTo>
                    <a:pt x="494512" y="389570"/>
                    <a:pt x="493026" y="382617"/>
                    <a:pt x="493026" y="375386"/>
                  </a:cubicBezTo>
                  <a:cubicBezTo>
                    <a:pt x="493026" y="344052"/>
                    <a:pt x="518467" y="318744"/>
                    <a:pt x="549849" y="318744"/>
                  </a:cubicBezTo>
                  <a:cubicBezTo>
                    <a:pt x="581232" y="318744"/>
                    <a:pt x="606580" y="344052"/>
                    <a:pt x="606580" y="375386"/>
                  </a:cubicBezTo>
                  <a:cubicBezTo>
                    <a:pt x="606580" y="406720"/>
                    <a:pt x="581232" y="432121"/>
                    <a:pt x="549849" y="432121"/>
                  </a:cubicBezTo>
                  <a:cubicBezTo>
                    <a:pt x="539636" y="432121"/>
                    <a:pt x="530166" y="429154"/>
                    <a:pt x="521809" y="424519"/>
                  </a:cubicBezTo>
                  <a:lnTo>
                    <a:pt x="444466" y="491915"/>
                  </a:lnTo>
                  <a:cubicBezTo>
                    <a:pt x="446973" y="498311"/>
                    <a:pt x="448459" y="505264"/>
                    <a:pt x="448459" y="512587"/>
                  </a:cubicBezTo>
                  <a:cubicBezTo>
                    <a:pt x="448459" y="543921"/>
                    <a:pt x="423111" y="569322"/>
                    <a:pt x="391728" y="569322"/>
                  </a:cubicBezTo>
                  <a:cubicBezTo>
                    <a:pt x="360345" y="569322"/>
                    <a:pt x="334905" y="543921"/>
                    <a:pt x="334905" y="512587"/>
                  </a:cubicBezTo>
                  <a:cubicBezTo>
                    <a:pt x="334905" y="508601"/>
                    <a:pt x="335369" y="504708"/>
                    <a:pt x="336112" y="500907"/>
                  </a:cubicBezTo>
                  <a:lnTo>
                    <a:pt x="206867" y="419606"/>
                  </a:lnTo>
                  <a:cubicBezTo>
                    <a:pt x="197118" y="427300"/>
                    <a:pt x="185047" y="432121"/>
                    <a:pt x="171677" y="432121"/>
                  </a:cubicBezTo>
                  <a:cubicBezTo>
                    <a:pt x="164992" y="432121"/>
                    <a:pt x="158678" y="430730"/>
                    <a:pt x="152736" y="428598"/>
                  </a:cubicBezTo>
                  <a:lnTo>
                    <a:pt x="105847" y="484498"/>
                  </a:lnTo>
                  <a:cubicBezTo>
                    <a:pt x="110676" y="492842"/>
                    <a:pt x="113554" y="502390"/>
                    <a:pt x="113554" y="512587"/>
                  </a:cubicBezTo>
                  <a:cubicBezTo>
                    <a:pt x="113554" y="543921"/>
                    <a:pt x="88206" y="569322"/>
                    <a:pt x="56823" y="569322"/>
                  </a:cubicBezTo>
                  <a:cubicBezTo>
                    <a:pt x="25441" y="569322"/>
                    <a:pt x="0" y="543921"/>
                    <a:pt x="0" y="512587"/>
                  </a:cubicBezTo>
                  <a:cubicBezTo>
                    <a:pt x="0" y="481346"/>
                    <a:pt x="25441" y="455945"/>
                    <a:pt x="56823" y="455945"/>
                  </a:cubicBezTo>
                  <a:cubicBezTo>
                    <a:pt x="63973" y="455945"/>
                    <a:pt x="70843" y="457429"/>
                    <a:pt x="77157" y="459839"/>
                  </a:cubicBezTo>
                  <a:lnTo>
                    <a:pt x="123303" y="404773"/>
                  </a:lnTo>
                  <a:cubicBezTo>
                    <a:pt x="118103" y="396152"/>
                    <a:pt x="114854" y="386232"/>
                    <a:pt x="114854" y="375386"/>
                  </a:cubicBezTo>
                  <a:cubicBezTo>
                    <a:pt x="114854" y="344145"/>
                    <a:pt x="140294" y="318744"/>
                    <a:pt x="171677" y="318744"/>
                  </a:cubicBezTo>
                  <a:close/>
                  <a:moveTo>
                    <a:pt x="316484" y="174937"/>
                  </a:moveTo>
                  <a:lnTo>
                    <a:pt x="316577" y="174991"/>
                  </a:lnTo>
                  <a:lnTo>
                    <a:pt x="316577" y="243818"/>
                  </a:lnTo>
                  <a:cubicBezTo>
                    <a:pt x="325397" y="242149"/>
                    <a:pt x="332545" y="238070"/>
                    <a:pt x="338115" y="231488"/>
                  </a:cubicBezTo>
                  <a:cubicBezTo>
                    <a:pt x="343593" y="224999"/>
                    <a:pt x="346378" y="217304"/>
                    <a:pt x="346378" y="208497"/>
                  </a:cubicBezTo>
                  <a:cubicBezTo>
                    <a:pt x="346378" y="200617"/>
                    <a:pt x="344057" y="193757"/>
                    <a:pt x="339415" y="188102"/>
                  </a:cubicBezTo>
                  <a:lnTo>
                    <a:pt x="316577" y="174991"/>
                  </a:lnTo>
                  <a:lnTo>
                    <a:pt x="316577" y="174937"/>
                  </a:lnTo>
                  <a:close/>
                  <a:moveTo>
                    <a:pt x="290954" y="55995"/>
                  </a:moveTo>
                  <a:cubicBezTo>
                    <a:pt x="283991" y="58312"/>
                    <a:pt x="278421" y="62299"/>
                    <a:pt x="274243" y="67954"/>
                  </a:cubicBezTo>
                  <a:cubicBezTo>
                    <a:pt x="270158" y="73609"/>
                    <a:pt x="268116" y="79913"/>
                    <a:pt x="268116" y="86681"/>
                  </a:cubicBezTo>
                  <a:cubicBezTo>
                    <a:pt x="268116" y="92892"/>
                    <a:pt x="269973" y="98732"/>
                    <a:pt x="273779" y="104109"/>
                  </a:cubicBezTo>
                  <a:cubicBezTo>
                    <a:pt x="277493" y="109394"/>
                    <a:pt x="283249" y="113751"/>
                    <a:pt x="290954" y="117088"/>
                  </a:cubicBezTo>
                  <a:close/>
                  <a:moveTo>
                    <a:pt x="290861" y="0"/>
                  </a:moveTo>
                  <a:lnTo>
                    <a:pt x="316484" y="0"/>
                  </a:lnTo>
                  <a:lnTo>
                    <a:pt x="316484" y="17522"/>
                  </a:lnTo>
                  <a:cubicBezTo>
                    <a:pt x="335237" y="19747"/>
                    <a:pt x="350184" y="26143"/>
                    <a:pt x="361232" y="36619"/>
                  </a:cubicBezTo>
                  <a:cubicBezTo>
                    <a:pt x="372280" y="47188"/>
                    <a:pt x="379428" y="61279"/>
                    <a:pt x="382492" y="78893"/>
                  </a:cubicBezTo>
                  <a:lnTo>
                    <a:pt x="337744" y="84734"/>
                  </a:lnTo>
                  <a:cubicBezTo>
                    <a:pt x="335052" y="70828"/>
                    <a:pt x="327903" y="61464"/>
                    <a:pt x="316484" y="56458"/>
                  </a:cubicBezTo>
                  <a:lnTo>
                    <a:pt x="316484" y="125525"/>
                  </a:lnTo>
                  <a:cubicBezTo>
                    <a:pt x="344800" y="133219"/>
                    <a:pt x="364110" y="143139"/>
                    <a:pt x="374322" y="155283"/>
                  </a:cubicBezTo>
                  <a:cubicBezTo>
                    <a:pt x="384534" y="167428"/>
                    <a:pt x="389733" y="183095"/>
                    <a:pt x="389733" y="202193"/>
                  </a:cubicBezTo>
                  <a:cubicBezTo>
                    <a:pt x="389733" y="223423"/>
                    <a:pt x="383234" y="241408"/>
                    <a:pt x="370330" y="255963"/>
                  </a:cubicBezTo>
                  <a:cubicBezTo>
                    <a:pt x="357426" y="270610"/>
                    <a:pt x="339508" y="279510"/>
                    <a:pt x="316484" y="282755"/>
                  </a:cubicBezTo>
                  <a:lnTo>
                    <a:pt x="316484" y="315851"/>
                  </a:lnTo>
                  <a:lnTo>
                    <a:pt x="290861" y="315851"/>
                  </a:lnTo>
                  <a:lnTo>
                    <a:pt x="290861" y="283682"/>
                  </a:lnTo>
                  <a:cubicBezTo>
                    <a:pt x="270530" y="281179"/>
                    <a:pt x="253912" y="273577"/>
                    <a:pt x="241193" y="260876"/>
                  </a:cubicBezTo>
                  <a:cubicBezTo>
                    <a:pt x="228475" y="248175"/>
                    <a:pt x="220398" y="230283"/>
                    <a:pt x="216777" y="207106"/>
                  </a:cubicBezTo>
                  <a:lnTo>
                    <a:pt x="262917" y="202100"/>
                  </a:lnTo>
                  <a:cubicBezTo>
                    <a:pt x="264867" y="211556"/>
                    <a:pt x="268395" y="219714"/>
                    <a:pt x="273593" y="226482"/>
                  </a:cubicBezTo>
                  <a:cubicBezTo>
                    <a:pt x="278792" y="233342"/>
                    <a:pt x="284548" y="238256"/>
                    <a:pt x="290861" y="241315"/>
                  </a:cubicBezTo>
                  <a:lnTo>
                    <a:pt x="290861" y="167335"/>
                  </a:lnTo>
                  <a:cubicBezTo>
                    <a:pt x="267745" y="160753"/>
                    <a:pt x="250848" y="150834"/>
                    <a:pt x="240079" y="137484"/>
                  </a:cubicBezTo>
                  <a:cubicBezTo>
                    <a:pt x="229310" y="124041"/>
                    <a:pt x="223833" y="107910"/>
                    <a:pt x="223833" y="88813"/>
                  </a:cubicBezTo>
                  <a:cubicBezTo>
                    <a:pt x="223833" y="69530"/>
                    <a:pt x="229960" y="53306"/>
                    <a:pt x="242214" y="40142"/>
                  </a:cubicBezTo>
                  <a:cubicBezTo>
                    <a:pt x="254376" y="27070"/>
                    <a:pt x="270623" y="19468"/>
                    <a:pt x="290861" y="17522"/>
                  </a:cubicBezTo>
                  <a:close/>
                </a:path>
              </a:pathLst>
            </a:custGeom>
            <a:solidFill>
              <a:schemeClr val="accent1"/>
            </a:solidFill>
          </p:spPr>
          <p:txBody>
            <a:bodyPr vert="horz" wrap="square" lIns="91440" tIns="45720" rIns="91440" bIns="45720" anchor="ctr">
              <a:normAutofit/>
            </a:bodyPr>
            <a:lstStyle/>
            <a:p>
              <a:pPr marL="0" algn="ctr"/>
              <a:endParaRPr/>
            </a:p>
          </p:txBody>
        </p:sp>
        <p:sp>
          <p:nvSpPr>
            <p:cNvPr id="17" name="AutoShape 17"/>
            <p:cNvSpPr/>
            <p:nvPr/>
          </p:nvSpPr>
          <p:spPr>
            <a:xfrm>
              <a:off x="5378310" y="2763008"/>
              <a:ext cx="1606549" cy="340735"/>
            </a:xfrm>
            <a:prstGeom prst="rect">
              <a:avLst/>
            </a:prstGeom>
            <a:noFill/>
            <a:ln cap="flat">
              <a:prstDash val="solid"/>
            </a:ln>
          </p:spPr>
          <p:txBody>
            <a:bodyPr rot="0" vert="horz" wrap="square" lIns="91440" tIns="46800" rIns="90000" bIns="46800" anchor="t">
              <a:prstTxWarp prst="textNoShape">
                <a:avLst/>
              </a:prstTxWarp>
              <a:spAutoFit/>
            </a:bodyPr>
            <a:lstStyle/>
            <a:p>
              <a:pPr marL="0" algn="ctr"/>
              <a:r>
                <a:rPr lang="zh-CN" altLang="en-US" sz="1600" b="1" i="0" u="none" baseline="0">
                  <a:solidFill>
                    <a:srgbClr val="000000"/>
                  </a:solidFill>
                  <a:latin typeface="微软雅黑"/>
                  <a:ea typeface="微软雅黑"/>
                </a:rPr>
                <a:t>Data imbalance issues</a:t>
              </a:r>
            </a:p>
          </p:txBody>
        </p:sp>
      </p:grpSp>
      <p:grpSp>
        <p:nvGrpSpPr>
          <p:cNvPr id="18" name="Group 18"/>
          <p:cNvGrpSpPr/>
          <p:nvPr/>
        </p:nvGrpSpPr>
        <p:grpSpPr>
          <a:xfrm>
            <a:off x="8988585" y="2331557"/>
            <a:ext cx="1606549" cy="937830"/>
            <a:chOff x="5378310" y="2165913"/>
            <a:chExt cx="1606549" cy="937830"/>
          </a:xfrm>
        </p:grpSpPr>
        <p:sp>
          <p:nvSpPr>
            <p:cNvPr id="19" name="Freeform 19"/>
            <p:cNvSpPr/>
            <p:nvPr/>
          </p:nvSpPr>
          <p:spPr>
            <a:xfrm>
              <a:off x="5926490" y="2165913"/>
              <a:ext cx="493360" cy="463056"/>
            </a:xfrm>
            <a:custGeom>
              <a:avLst/>
              <a:gdLst/>
              <a:ahLst/>
              <a:cxnLst/>
              <a:rect l="l" t="t" r="r" b="b"/>
              <a:pathLst>
                <a:path w="606580" h="569322">
                  <a:moveTo>
                    <a:pt x="171677" y="318744"/>
                  </a:moveTo>
                  <a:cubicBezTo>
                    <a:pt x="203060" y="318744"/>
                    <a:pt x="228500" y="344145"/>
                    <a:pt x="228500" y="375386"/>
                  </a:cubicBezTo>
                  <a:cubicBezTo>
                    <a:pt x="228500" y="379650"/>
                    <a:pt x="227943" y="383729"/>
                    <a:pt x="227108" y="387623"/>
                  </a:cubicBezTo>
                  <a:lnTo>
                    <a:pt x="356167" y="468739"/>
                  </a:lnTo>
                  <a:cubicBezTo>
                    <a:pt x="365916" y="460859"/>
                    <a:pt x="378172" y="455945"/>
                    <a:pt x="391728" y="455945"/>
                  </a:cubicBezTo>
                  <a:cubicBezTo>
                    <a:pt x="401849" y="455945"/>
                    <a:pt x="411227" y="458819"/>
                    <a:pt x="419490" y="463454"/>
                  </a:cubicBezTo>
                  <a:lnTo>
                    <a:pt x="497019" y="395874"/>
                  </a:lnTo>
                  <a:cubicBezTo>
                    <a:pt x="494512" y="389570"/>
                    <a:pt x="493026" y="382617"/>
                    <a:pt x="493026" y="375386"/>
                  </a:cubicBezTo>
                  <a:cubicBezTo>
                    <a:pt x="493026" y="344052"/>
                    <a:pt x="518467" y="318744"/>
                    <a:pt x="549849" y="318744"/>
                  </a:cubicBezTo>
                  <a:cubicBezTo>
                    <a:pt x="581232" y="318744"/>
                    <a:pt x="606580" y="344052"/>
                    <a:pt x="606580" y="375386"/>
                  </a:cubicBezTo>
                  <a:cubicBezTo>
                    <a:pt x="606580" y="406720"/>
                    <a:pt x="581232" y="432121"/>
                    <a:pt x="549849" y="432121"/>
                  </a:cubicBezTo>
                  <a:cubicBezTo>
                    <a:pt x="539636" y="432121"/>
                    <a:pt x="530166" y="429154"/>
                    <a:pt x="521809" y="424519"/>
                  </a:cubicBezTo>
                  <a:lnTo>
                    <a:pt x="444466" y="491915"/>
                  </a:lnTo>
                  <a:cubicBezTo>
                    <a:pt x="446973" y="498311"/>
                    <a:pt x="448459" y="505264"/>
                    <a:pt x="448459" y="512587"/>
                  </a:cubicBezTo>
                  <a:cubicBezTo>
                    <a:pt x="448459" y="543921"/>
                    <a:pt x="423111" y="569322"/>
                    <a:pt x="391728" y="569322"/>
                  </a:cubicBezTo>
                  <a:cubicBezTo>
                    <a:pt x="360345" y="569322"/>
                    <a:pt x="334905" y="543921"/>
                    <a:pt x="334905" y="512587"/>
                  </a:cubicBezTo>
                  <a:cubicBezTo>
                    <a:pt x="334905" y="508601"/>
                    <a:pt x="335369" y="504708"/>
                    <a:pt x="336112" y="500907"/>
                  </a:cubicBezTo>
                  <a:lnTo>
                    <a:pt x="206867" y="419606"/>
                  </a:lnTo>
                  <a:cubicBezTo>
                    <a:pt x="197118" y="427300"/>
                    <a:pt x="185047" y="432121"/>
                    <a:pt x="171677" y="432121"/>
                  </a:cubicBezTo>
                  <a:cubicBezTo>
                    <a:pt x="164992" y="432121"/>
                    <a:pt x="158678" y="430730"/>
                    <a:pt x="152736" y="428598"/>
                  </a:cubicBezTo>
                  <a:lnTo>
                    <a:pt x="105847" y="484498"/>
                  </a:lnTo>
                  <a:cubicBezTo>
                    <a:pt x="110676" y="492842"/>
                    <a:pt x="113554" y="502390"/>
                    <a:pt x="113554" y="512587"/>
                  </a:cubicBezTo>
                  <a:cubicBezTo>
                    <a:pt x="113554" y="543921"/>
                    <a:pt x="88206" y="569322"/>
                    <a:pt x="56823" y="569322"/>
                  </a:cubicBezTo>
                  <a:cubicBezTo>
                    <a:pt x="25441" y="569322"/>
                    <a:pt x="0" y="543921"/>
                    <a:pt x="0" y="512587"/>
                  </a:cubicBezTo>
                  <a:cubicBezTo>
                    <a:pt x="0" y="481346"/>
                    <a:pt x="25441" y="455945"/>
                    <a:pt x="56823" y="455945"/>
                  </a:cubicBezTo>
                  <a:cubicBezTo>
                    <a:pt x="63973" y="455945"/>
                    <a:pt x="70843" y="457429"/>
                    <a:pt x="77157" y="459839"/>
                  </a:cubicBezTo>
                  <a:lnTo>
                    <a:pt x="123303" y="404773"/>
                  </a:lnTo>
                  <a:cubicBezTo>
                    <a:pt x="118103" y="396152"/>
                    <a:pt x="114854" y="386232"/>
                    <a:pt x="114854" y="375386"/>
                  </a:cubicBezTo>
                  <a:cubicBezTo>
                    <a:pt x="114854" y="344145"/>
                    <a:pt x="140294" y="318744"/>
                    <a:pt x="171677" y="318744"/>
                  </a:cubicBezTo>
                  <a:close/>
                  <a:moveTo>
                    <a:pt x="316484" y="174937"/>
                  </a:moveTo>
                  <a:lnTo>
                    <a:pt x="316577" y="174991"/>
                  </a:lnTo>
                  <a:lnTo>
                    <a:pt x="316577" y="243818"/>
                  </a:lnTo>
                  <a:cubicBezTo>
                    <a:pt x="325397" y="242149"/>
                    <a:pt x="332545" y="238070"/>
                    <a:pt x="338115" y="231488"/>
                  </a:cubicBezTo>
                  <a:cubicBezTo>
                    <a:pt x="343593" y="224999"/>
                    <a:pt x="346378" y="217304"/>
                    <a:pt x="346378" y="208497"/>
                  </a:cubicBezTo>
                  <a:cubicBezTo>
                    <a:pt x="346378" y="200617"/>
                    <a:pt x="344057" y="193757"/>
                    <a:pt x="339415" y="188102"/>
                  </a:cubicBezTo>
                  <a:lnTo>
                    <a:pt x="316577" y="174991"/>
                  </a:lnTo>
                  <a:lnTo>
                    <a:pt x="316577" y="174937"/>
                  </a:lnTo>
                  <a:close/>
                  <a:moveTo>
                    <a:pt x="290954" y="55995"/>
                  </a:moveTo>
                  <a:cubicBezTo>
                    <a:pt x="283991" y="58312"/>
                    <a:pt x="278421" y="62299"/>
                    <a:pt x="274243" y="67954"/>
                  </a:cubicBezTo>
                  <a:cubicBezTo>
                    <a:pt x="270158" y="73609"/>
                    <a:pt x="268116" y="79913"/>
                    <a:pt x="268116" y="86681"/>
                  </a:cubicBezTo>
                  <a:cubicBezTo>
                    <a:pt x="268116" y="92892"/>
                    <a:pt x="269973" y="98732"/>
                    <a:pt x="273779" y="104109"/>
                  </a:cubicBezTo>
                  <a:cubicBezTo>
                    <a:pt x="277493" y="109394"/>
                    <a:pt x="283249" y="113751"/>
                    <a:pt x="290954" y="117088"/>
                  </a:cubicBezTo>
                  <a:close/>
                  <a:moveTo>
                    <a:pt x="290861" y="0"/>
                  </a:moveTo>
                  <a:lnTo>
                    <a:pt x="316484" y="0"/>
                  </a:lnTo>
                  <a:lnTo>
                    <a:pt x="316484" y="17522"/>
                  </a:lnTo>
                  <a:cubicBezTo>
                    <a:pt x="335237" y="19747"/>
                    <a:pt x="350184" y="26143"/>
                    <a:pt x="361232" y="36619"/>
                  </a:cubicBezTo>
                  <a:cubicBezTo>
                    <a:pt x="372280" y="47188"/>
                    <a:pt x="379428" y="61279"/>
                    <a:pt x="382492" y="78893"/>
                  </a:cubicBezTo>
                  <a:lnTo>
                    <a:pt x="337744" y="84734"/>
                  </a:lnTo>
                  <a:cubicBezTo>
                    <a:pt x="335052" y="70828"/>
                    <a:pt x="327903" y="61464"/>
                    <a:pt x="316484" y="56458"/>
                  </a:cubicBezTo>
                  <a:lnTo>
                    <a:pt x="316484" y="125525"/>
                  </a:lnTo>
                  <a:cubicBezTo>
                    <a:pt x="344800" y="133219"/>
                    <a:pt x="364110" y="143139"/>
                    <a:pt x="374322" y="155283"/>
                  </a:cubicBezTo>
                  <a:cubicBezTo>
                    <a:pt x="384534" y="167428"/>
                    <a:pt x="389733" y="183095"/>
                    <a:pt x="389733" y="202193"/>
                  </a:cubicBezTo>
                  <a:cubicBezTo>
                    <a:pt x="389733" y="223423"/>
                    <a:pt x="383234" y="241408"/>
                    <a:pt x="370330" y="255963"/>
                  </a:cubicBezTo>
                  <a:cubicBezTo>
                    <a:pt x="357426" y="270610"/>
                    <a:pt x="339508" y="279510"/>
                    <a:pt x="316484" y="282755"/>
                  </a:cubicBezTo>
                  <a:lnTo>
                    <a:pt x="316484" y="315851"/>
                  </a:lnTo>
                  <a:lnTo>
                    <a:pt x="290861" y="315851"/>
                  </a:lnTo>
                  <a:lnTo>
                    <a:pt x="290861" y="283682"/>
                  </a:lnTo>
                  <a:cubicBezTo>
                    <a:pt x="270530" y="281179"/>
                    <a:pt x="253912" y="273577"/>
                    <a:pt x="241193" y="260876"/>
                  </a:cubicBezTo>
                  <a:cubicBezTo>
                    <a:pt x="228475" y="248175"/>
                    <a:pt x="220398" y="230283"/>
                    <a:pt x="216777" y="207106"/>
                  </a:cubicBezTo>
                  <a:lnTo>
                    <a:pt x="262917" y="202100"/>
                  </a:lnTo>
                  <a:cubicBezTo>
                    <a:pt x="264867" y="211556"/>
                    <a:pt x="268395" y="219714"/>
                    <a:pt x="273593" y="226482"/>
                  </a:cubicBezTo>
                  <a:cubicBezTo>
                    <a:pt x="278792" y="233342"/>
                    <a:pt x="284548" y="238256"/>
                    <a:pt x="290861" y="241315"/>
                  </a:cubicBezTo>
                  <a:lnTo>
                    <a:pt x="290861" y="167335"/>
                  </a:lnTo>
                  <a:cubicBezTo>
                    <a:pt x="267745" y="160753"/>
                    <a:pt x="250848" y="150834"/>
                    <a:pt x="240079" y="137484"/>
                  </a:cubicBezTo>
                  <a:cubicBezTo>
                    <a:pt x="229310" y="124041"/>
                    <a:pt x="223833" y="107910"/>
                    <a:pt x="223833" y="88813"/>
                  </a:cubicBezTo>
                  <a:cubicBezTo>
                    <a:pt x="223833" y="69530"/>
                    <a:pt x="229960" y="53306"/>
                    <a:pt x="242214" y="40142"/>
                  </a:cubicBezTo>
                  <a:cubicBezTo>
                    <a:pt x="254376" y="27070"/>
                    <a:pt x="270623" y="19468"/>
                    <a:pt x="290861" y="17522"/>
                  </a:cubicBezTo>
                  <a:close/>
                </a:path>
              </a:pathLst>
            </a:custGeom>
            <a:solidFill>
              <a:schemeClr val="accent1"/>
            </a:solidFill>
          </p:spPr>
          <p:txBody>
            <a:bodyPr vert="horz" wrap="square" lIns="91440" tIns="45720" rIns="91440" bIns="45720" anchor="ctr">
              <a:normAutofit/>
            </a:bodyPr>
            <a:lstStyle/>
            <a:p>
              <a:pPr marL="0" algn="ctr"/>
              <a:endParaRPr/>
            </a:p>
          </p:txBody>
        </p:sp>
        <p:sp>
          <p:nvSpPr>
            <p:cNvPr id="20" name="AutoShape 20"/>
            <p:cNvSpPr/>
            <p:nvPr/>
          </p:nvSpPr>
          <p:spPr>
            <a:xfrm>
              <a:off x="5378310" y="2763008"/>
              <a:ext cx="1606549" cy="652400"/>
            </a:xfrm>
            <a:prstGeom prst="rect">
              <a:avLst/>
            </a:prstGeom>
            <a:noFill/>
            <a:ln cap="flat">
              <a:prstDash val="solid"/>
            </a:ln>
          </p:spPr>
          <p:txBody>
            <a:bodyPr rot="0" vert="horz" wrap="square" lIns="91440" tIns="46800" rIns="90000" bIns="46800" anchor="t">
              <a:prstTxWarp prst="textNoShape">
                <a:avLst/>
              </a:prstTxWarp>
              <a:spAutoFit/>
            </a:bodyPr>
            <a:lstStyle/>
            <a:p>
              <a:pPr marL="0" algn="ctr"/>
              <a:r>
                <a:rPr lang="zh-CN" altLang="en-US" sz="1600" b="1" i="0" u="none" baseline="0">
                  <a:solidFill>
                    <a:srgbClr val="000000"/>
                  </a:solidFill>
                  <a:latin typeface="微软雅黑"/>
                  <a:ea typeface="微软雅黑"/>
                </a:rPr>
                <a:t>User diversity in learning styles</a:t>
              </a:r>
            </a:p>
          </p:txBody>
        </p:sp>
      </p:grpSp>
      <p:grpSp>
        <p:nvGrpSpPr>
          <p:cNvPr id="21" name="Group 21"/>
          <p:cNvGrpSpPr/>
          <p:nvPr/>
        </p:nvGrpSpPr>
        <p:grpSpPr>
          <a:xfrm>
            <a:off x="1612105" y="2331557"/>
            <a:ext cx="1606549" cy="937830"/>
            <a:chOff x="5378310" y="2165913"/>
            <a:chExt cx="1606549" cy="937830"/>
          </a:xfrm>
        </p:grpSpPr>
        <p:sp>
          <p:nvSpPr>
            <p:cNvPr id="22" name="Freeform 22"/>
            <p:cNvSpPr/>
            <p:nvPr/>
          </p:nvSpPr>
          <p:spPr>
            <a:xfrm>
              <a:off x="5926490" y="2165913"/>
              <a:ext cx="493360" cy="463056"/>
            </a:xfrm>
            <a:custGeom>
              <a:avLst/>
              <a:gdLst/>
              <a:ahLst/>
              <a:cxnLst/>
              <a:rect l="l" t="t" r="r" b="b"/>
              <a:pathLst>
                <a:path w="606580" h="569322">
                  <a:moveTo>
                    <a:pt x="171677" y="318744"/>
                  </a:moveTo>
                  <a:cubicBezTo>
                    <a:pt x="203060" y="318744"/>
                    <a:pt x="228500" y="344145"/>
                    <a:pt x="228500" y="375386"/>
                  </a:cubicBezTo>
                  <a:cubicBezTo>
                    <a:pt x="228500" y="379650"/>
                    <a:pt x="227943" y="383729"/>
                    <a:pt x="227108" y="387623"/>
                  </a:cubicBezTo>
                  <a:lnTo>
                    <a:pt x="356167" y="468739"/>
                  </a:lnTo>
                  <a:cubicBezTo>
                    <a:pt x="365916" y="460859"/>
                    <a:pt x="378172" y="455945"/>
                    <a:pt x="391728" y="455945"/>
                  </a:cubicBezTo>
                  <a:cubicBezTo>
                    <a:pt x="401849" y="455945"/>
                    <a:pt x="411227" y="458819"/>
                    <a:pt x="419490" y="463454"/>
                  </a:cubicBezTo>
                  <a:lnTo>
                    <a:pt x="497019" y="395874"/>
                  </a:lnTo>
                  <a:cubicBezTo>
                    <a:pt x="494512" y="389570"/>
                    <a:pt x="493026" y="382617"/>
                    <a:pt x="493026" y="375386"/>
                  </a:cubicBezTo>
                  <a:cubicBezTo>
                    <a:pt x="493026" y="344052"/>
                    <a:pt x="518467" y="318744"/>
                    <a:pt x="549849" y="318744"/>
                  </a:cubicBezTo>
                  <a:cubicBezTo>
                    <a:pt x="581232" y="318744"/>
                    <a:pt x="606580" y="344052"/>
                    <a:pt x="606580" y="375386"/>
                  </a:cubicBezTo>
                  <a:cubicBezTo>
                    <a:pt x="606580" y="406720"/>
                    <a:pt x="581232" y="432121"/>
                    <a:pt x="549849" y="432121"/>
                  </a:cubicBezTo>
                  <a:cubicBezTo>
                    <a:pt x="539636" y="432121"/>
                    <a:pt x="530166" y="429154"/>
                    <a:pt x="521809" y="424519"/>
                  </a:cubicBezTo>
                  <a:lnTo>
                    <a:pt x="444466" y="491915"/>
                  </a:lnTo>
                  <a:cubicBezTo>
                    <a:pt x="446973" y="498311"/>
                    <a:pt x="448459" y="505264"/>
                    <a:pt x="448459" y="512587"/>
                  </a:cubicBezTo>
                  <a:cubicBezTo>
                    <a:pt x="448459" y="543921"/>
                    <a:pt x="423111" y="569322"/>
                    <a:pt x="391728" y="569322"/>
                  </a:cubicBezTo>
                  <a:cubicBezTo>
                    <a:pt x="360345" y="569322"/>
                    <a:pt x="334905" y="543921"/>
                    <a:pt x="334905" y="512587"/>
                  </a:cubicBezTo>
                  <a:cubicBezTo>
                    <a:pt x="334905" y="508601"/>
                    <a:pt x="335369" y="504708"/>
                    <a:pt x="336112" y="500907"/>
                  </a:cubicBezTo>
                  <a:lnTo>
                    <a:pt x="206867" y="419606"/>
                  </a:lnTo>
                  <a:cubicBezTo>
                    <a:pt x="197118" y="427300"/>
                    <a:pt x="185047" y="432121"/>
                    <a:pt x="171677" y="432121"/>
                  </a:cubicBezTo>
                  <a:cubicBezTo>
                    <a:pt x="164992" y="432121"/>
                    <a:pt x="158678" y="430730"/>
                    <a:pt x="152736" y="428598"/>
                  </a:cubicBezTo>
                  <a:lnTo>
                    <a:pt x="105847" y="484498"/>
                  </a:lnTo>
                  <a:cubicBezTo>
                    <a:pt x="110676" y="492842"/>
                    <a:pt x="113554" y="502390"/>
                    <a:pt x="113554" y="512587"/>
                  </a:cubicBezTo>
                  <a:cubicBezTo>
                    <a:pt x="113554" y="543921"/>
                    <a:pt x="88206" y="569322"/>
                    <a:pt x="56823" y="569322"/>
                  </a:cubicBezTo>
                  <a:cubicBezTo>
                    <a:pt x="25441" y="569322"/>
                    <a:pt x="0" y="543921"/>
                    <a:pt x="0" y="512587"/>
                  </a:cubicBezTo>
                  <a:cubicBezTo>
                    <a:pt x="0" y="481346"/>
                    <a:pt x="25441" y="455945"/>
                    <a:pt x="56823" y="455945"/>
                  </a:cubicBezTo>
                  <a:cubicBezTo>
                    <a:pt x="63973" y="455945"/>
                    <a:pt x="70843" y="457429"/>
                    <a:pt x="77157" y="459839"/>
                  </a:cubicBezTo>
                  <a:lnTo>
                    <a:pt x="123303" y="404773"/>
                  </a:lnTo>
                  <a:cubicBezTo>
                    <a:pt x="118103" y="396152"/>
                    <a:pt x="114854" y="386232"/>
                    <a:pt x="114854" y="375386"/>
                  </a:cubicBezTo>
                  <a:cubicBezTo>
                    <a:pt x="114854" y="344145"/>
                    <a:pt x="140294" y="318744"/>
                    <a:pt x="171677" y="318744"/>
                  </a:cubicBezTo>
                  <a:close/>
                  <a:moveTo>
                    <a:pt x="316484" y="174937"/>
                  </a:moveTo>
                  <a:lnTo>
                    <a:pt x="316577" y="174991"/>
                  </a:lnTo>
                  <a:lnTo>
                    <a:pt x="316577" y="243818"/>
                  </a:lnTo>
                  <a:cubicBezTo>
                    <a:pt x="325397" y="242149"/>
                    <a:pt x="332545" y="238070"/>
                    <a:pt x="338115" y="231488"/>
                  </a:cubicBezTo>
                  <a:cubicBezTo>
                    <a:pt x="343593" y="224999"/>
                    <a:pt x="346378" y="217304"/>
                    <a:pt x="346378" y="208497"/>
                  </a:cubicBezTo>
                  <a:cubicBezTo>
                    <a:pt x="346378" y="200617"/>
                    <a:pt x="344057" y="193757"/>
                    <a:pt x="339415" y="188102"/>
                  </a:cubicBezTo>
                  <a:lnTo>
                    <a:pt x="316577" y="174991"/>
                  </a:lnTo>
                  <a:lnTo>
                    <a:pt x="316577" y="174937"/>
                  </a:lnTo>
                  <a:close/>
                  <a:moveTo>
                    <a:pt x="290954" y="55995"/>
                  </a:moveTo>
                  <a:cubicBezTo>
                    <a:pt x="283991" y="58312"/>
                    <a:pt x="278421" y="62299"/>
                    <a:pt x="274243" y="67954"/>
                  </a:cubicBezTo>
                  <a:cubicBezTo>
                    <a:pt x="270158" y="73609"/>
                    <a:pt x="268116" y="79913"/>
                    <a:pt x="268116" y="86681"/>
                  </a:cubicBezTo>
                  <a:cubicBezTo>
                    <a:pt x="268116" y="92892"/>
                    <a:pt x="269973" y="98732"/>
                    <a:pt x="273779" y="104109"/>
                  </a:cubicBezTo>
                  <a:cubicBezTo>
                    <a:pt x="277493" y="109394"/>
                    <a:pt x="283249" y="113751"/>
                    <a:pt x="290954" y="117088"/>
                  </a:cubicBezTo>
                  <a:close/>
                  <a:moveTo>
                    <a:pt x="290861" y="0"/>
                  </a:moveTo>
                  <a:lnTo>
                    <a:pt x="316484" y="0"/>
                  </a:lnTo>
                  <a:lnTo>
                    <a:pt x="316484" y="17522"/>
                  </a:lnTo>
                  <a:cubicBezTo>
                    <a:pt x="335237" y="19747"/>
                    <a:pt x="350184" y="26143"/>
                    <a:pt x="361232" y="36619"/>
                  </a:cubicBezTo>
                  <a:cubicBezTo>
                    <a:pt x="372280" y="47188"/>
                    <a:pt x="379428" y="61279"/>
                    <a:pt x="382492" y="78893"/>
                  </a:cubicBezTo>
                  <a:lnTo>
                    <a:pt x="337744" y="84734"/>
                  </a:lnTo>
                  <a:cubicBezTo>
                    <a:pt x="335052" y="70828"/>
                    <a:pt x="327903" y="61464"/>
                    <a:pt x="316484" y="56458"/>
                  </a:cubicBezTo>
                  <a:lnTo>
                    <a:pt x="316484" y="125525"/>
                  </a:lnTo>
                  <a:cubicBezTo>
                    <a:pt x="344800" y="133219"/>
                    <a:pt x="364110" y="143139"/>
                    <a:pt x="374322" y="155283"/>
                  </a:cubicBezTo>
                  <a:cubicBezTo>
                    <a:pt x="384534" y="167428"/>
                    <a:pt x="389733" y="183095"/>
                    <a:pt x="389733" y="202193"/>
                  </a:cubicBezTo>
                  <a:cubicBezTo>
                    <a:pt x="389733" y="223423"/>
                    <a:pt x="383234" y="241408"/>
                    <a:pt x="370330" y="255963"/>
                  </a:cubicBezTo>
                  <a:cubicBezTo>
                    <a:pt x="357426" y="270610"/>
                    <a:pt x="339508" y="279510"/>
                    <a:pt x="316484" y="282755"/>
                  </a:cubicBezTo>
                  <a:lnTo>
                    <a:pt x="316484" y="315851"/>
                  </a:lnTo>
                  <a:lnTo>
                    <a:pt x="290861" y="315851"/>
                  </a:lnTo>
                  <a:lnTo>
                    <a:pt x="290861" y="283682"/>
                  </a:lnTo>
                  <a:cubicBezTo>
                    <a:pt x="270530" y="281179"/>
                    <a:pt x="253912" y="273577"/>
                    <a:pt x="241193" y="260876"/>
                  </a:cubicBezTo>
                  <a:cubicBezTo>
                    <a:pt x="228475" y="248175"/>
                    <a:pt x="220398" y="230283"/>
                    <a:pt x="216777" y="207106"/>
                  </a:cubicBezTo>
                  <a:lnTo>
                    <a:pt x="262917" y="202100"/>
                  </a:lnTo>
                  <a:cubicBezTo>
                    <a:pt x="264867" y="211556"/>
                    <a:pt x="268395" y="219714"/>
                    <a:pt x="273593" y="226482"/>
                  </a:cubicBezTo>
                  <a:cubicBezTo>
                    <a:pt x="278792" y="233342"/>
                    <a:pt x="284548" y="238256"/>
                    <a:pt x="290861" y="241315"/>
                  </a:cubicBezTo>
                  <a:lnTo>
                    <a:pt x="290861" y="167335"/>
                  </a:lnTo>
                  <a:cubicBezTo>
                    <a:pt x="267745" y="160753"/>
                    <a:pt x="250848" y="150834"/>
                    <a:pt x="240079" y="137484"/>
                  </a:cubicBezTo>
                  <a:cubicBezTo>
                    <a:pt x="229310" y="124041"/>
                    <a:pt x="223833" y="107910"/>
                    <a:pt x="223833" y="88813"/>
                  </a:cubicBezTo>
                  <a:cubicBezTo>
                    <a:pt x="223833" y="69530"/>
                    <a:pt x="229960" y="53306"/>
                    <a:pt x="242214" y="40142"/>
                  </a:cubicBezTo>
                  <a:cubicBezTo>
                    <a:pt x="254376" y="27070"/>
                    <a:pt x="270623" y="19468"/>
                    <a:pt x="290861" y="17522"/>
                  </a:cubicBezTo>
                  <a:close/>
                </a:path>
              </a:pathLst>
            </a:custGeom>
            <a:solidFill>
              <a:schemeClr val="accent1"/>
            </a:solidFill>
          </p:spPr>
          <p:txBody>
            <a:bodyPr vert="horz" wrap="square" lIns="91440" tIns="45720" rIns="91440" bIns="45720" anchor="ctr">
              <a:normAutofit/>
            </a:bodyPr>
            <a:lstStyle/>
            <a:p>
              <a:pPr marL="0" algn="ctr"/>
              <a:endParaRPr/>
            </a:p>
          </p:txBody>
        </p:sp>
        <p:sp>
          <p:nvSpPr>
            <p:cNvPr id="23" name="AutoShape 23"/>
            <p:cNvSpPr/>
            <p:nvPr/>
          </p:nvSpPr>
          <p:spPr>
            <a:xfrm>
              <a:off x="5378310" y="2763008"/>
              <a:ext cx="1606549" cy="340735"/>
            </a:xfrm>
            <a:prstGeom prst="rect">
              <a:avLst/>
            </a:prstGeom>
            <a:noFill/>
            <a:ln cap="flat">
              <a:prstDash val="solid"/>
            </a:ln>
          </p:spPr>
          <p:txBody>
            <a:bodyPr rot="0" vert="horz" wrap="square" lIns="91440" tIns="46800" rIns="90000" bIns="46800" anchor="t">
              <a:prstTxWarp prst="textNoShape">
                <a:avLst/>
              </a:prstTxWarp>
              <a:spAutoFit/>
            </a:bodyPr>
            <a:lstStyle/>
            <a:p>
              <a:pPr marL="0" algn="ctr"/>
              <a:r>
                <a:rPr lang="zh-CN" altLang="en-US" sz="1600" b="1" i="0" u="none" baseline="0">
                  <a:solidFill>
                    <a:srgbClr val="000000"/>
                  </a:solidFill>
                  <a:latin typeface="微软雅黑"/>
                  <a:ea typeface="微软雅黑"/>
                </a:rPr>
                <a:t>Overfitting risks</a:t>
              </a:r>
            </a:p>
          </p:txBody>
        </p:sp>
      </p:grpSp>
      <p:sp>
        <p:nvSpPr>
          <p:cNvPr id="24" name="AutoShape 24"/>
          <p:cNvSpPr/>
          <p:nvPr/>
        </p:nvSpPr>
        <p:spPr>
          <a:xfrm>
            <a:off x="4358166" y="3641555"/>
            <a:ext cx="3670902" cy="1386840"/>
          </a:xfrm>
          <a:prstGeom prst="rect">
            <a:avLst/>
          </a:prstGeom>
          <a:noFill/>
          <a:ln cap="flat" cmpd="sng">
            <a:prstDash val="solid"/>
          </a:ln>
        </p:spPr>
        <p:txBody>
          <a:bodyPr vert="horz" wrap="square" lIns="91440" tIns="45720" rIns="91440" bIns="45720" anchor="t">
            <a:spAutoFit/>
          </a:bodyPr>
          <a:lstStyle/>
          <a:p>
            <a:pPr marL="0" algn="ctr">
              <a:lnSpc>
                <a:spcPct val="150000"/>
              </a:lnSpc>
            </a:pPr>
            <a:r>
              <a:rPr lang="en-US" sz="1400" b="0" i="0" u="none" baseline="0">
                <a:solidFill>
                  <a:srgbClr val="000000"/>
                </a:solidFill>
                <a:latin typeface="Arial"/>
                <a:ea typeface="Arial"/>
              </a:rPr>
              <a:t>Variability in user performance can lead to data imbalance, where some users excel while others consistently struggle, potentially skewing prediction models and leading to less effective adaptation.</a:t>
            </a:r>
          </a:p>
        </p:txBody>
      </p:sp>
      <p:sp>
        <p:nvSpPr>
          <p:cNvPr id="25" name="AutoShape 25"/>
          <p:cNvSpPr/>
          <p:nvPr/>
        </p:nvSpPr>
        <p:spPr>
          <a:xfrm>
            <a:off x="669925" y="4234716"/>
            <a:ext cx="3670902" cy="1386840"/>
          </a:xfrm>
          <a:prstGeom prst="rect">
            <a:avLst/>
          </a:prstGeom>
          <a:noFill/>
          <a:ln cap="flat" cmpd="sng">
            <a:prstDash val="solid"/>
          </a:ln>
        </p:spPr>
        <p:txBody>
          <a:bodyPr vert="horz" wrap="square" lIns="91440" tIns="45720" rIns="91440" bIns="45720" anchor="t">
            <a:spAutoFit/>
          </a:bodyPr>
          <a:lstStyle/>
          <a:p>
            <a:pPr marL="0" algn="ctr">
              <a:lnSpc>
                <a:spcPct val="150000"/>
              </a:lnSpc>
            </a:pPr>
            <a:r>
              <a:rPr lang="en-US" sz="1400" b="0" i="0" u="none" baseline="0">
                <a:solidFill>
                  <a:srgbClr val="000000"/>
                </a:solidFill>
                <a:latin typeface="Arial"/>
                <a:ea typeface="Arial"/>
              </a:rPr>
              <a:t>Models may overfit by becoming too specialized based on past users, limiting the ability to generalize effectively to new users. This can result in inaccuracies in predicting difficulty for varied skill levels.</a:t>
            </a:r>
          </a:p>
        </p:txBody>
      </p:sp>
      <p:sp>
        <p:nvSpPr>
          <p:cNvPr id="26" name="AutoShape 26"/>
          <p:cNvSpPr/>
          <p:nvPr/>
        </p:nvSpPr>
        <p:spPr>
          <a:xfrm>
            <a:off x="8046405" y="4234716"/>
            <a:ext cx="3670902" cy="1386840"/>
          </a:xfrm>
          <a:prstGeom prst="rect">
            <a:avLst/>
          </a:prstGeom>
          <a:noFill/>
          <a:ln cap="flat" cmpd="sng">
            <a:prstDash val="solid"/>
          </a:ln>
        </p:spPr>
        <p:txBody>
          <a:bodyPr vert="horz" wrap="square" lIns="91440" tIns="45720" rIns="91440" bIns="45720" anchor="t">
            <a:spAutoFit/>
          </a:bodyPr>
          <a:lstStyle/>
          <a:p>
            <a:pPr marL="0" algn="ctr">
              <a:lnSpc>
                <a:spcPct val="150000"/>
              </a:lnSpc>
            </a:pPr>
            <a:r>
              <a:rPr lang="en-US" sz="1400" b="0" i="0" u="none" baseline="0">
                <a:solidFill>
                  <a:srgbClr val="000000"/>
                </a:solidFill>
                <a:latin typeface="Arial"/>
                <a:ea typeface="Arial"/>
              </a:rPr>
              <a:t>Different users possess varied learning styles and preferences, necessitating sophisticated strategies for adapting quizzes. This diversity complicates the development of a one-size-fits-all approach to difficulty adjustment.</a:t>
            </a:r>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3" fill="hold" nodeType="afterEffect">
                                  <p:stCondLst>
                                    <p:cond delay="0"/>
                                  </p:stCondLst>
                                  <p:childTnLst>
                                    <p:anim calcmode="lin" valueType="num">
                                      <p:cBhvr additive="base">
                                        <p:cTn id="6" dur="1000" fill="hold"/>
                                        <p:tgtEl>
                                          <p:spTgt spid="2"/>
                                        </p:tgtEl>
                                        <p:attrNameLst>
                                          <p:attrName>ppt_x</p:attrName>
                                        </p:attrNameLst>
                                      </p:cBhvr>
                                      <p:tavLst>
                                        <p:tav tm="0">
                                          <p:val>
                                            <p:strVal val="1+#ppt_w/2"/>
                                          </p:val>
                                        </p:tav>
                                        <p:tav tm="100000">
                                          <p:val>
                                            <p:strVal val="#ppt_x"/>
                                          </p:val>
                                        </p:tav>
                                      </p:tavLst>
                                    </p:anim>
                                    <p:anim calcmode="lin" valueType="num">
                                      <p:cBhvr additive="base">
                                        <p:cTn id="7" dur="1000" fill="hold"/>
                                        <p:tgtEl>
                                          <p:spTgt spid="2"/>
                                        </p:tgtEl>
                                        <p:attrNameLst>
                                          <p:attrName>ppt_y</p:attrName>
                                        </p:attrNameLst>
                                      </p:cBhvr>
                                      <p:tavLst>
                                        <p:tav tm="0">
                                          <p:val>
                                            <p:strVal val="0-#ppt_h/2"/>
                                          </p:val>
                                        </p:tav>
                                        <p:tav tm="100000">
                                          <p:val>
                                            <p:strVal val="#ppt_y"/>
                                          </p:val>
                                        </p:tav>
                                      </p:tavLst>
                                    </p:anim>
                                    <p:set>
                                      <p:cBhvr>
                                        <p:cTn id="8" dur="1000" fill="hold">
                                          <p:stCondLst>
                                            <p:cond delay="0"/>
                                          </p:stCondLst>
                                        </p:cTn>
                                        <p:tgtEl>
                                          <p:spTgt spid="2"/>
                                        </p:tgtEl>
                                        <p:attrNameLst>
                                          <p:attrName>style.visibility</p:attrName>
                                        </p:attrNameLst>
                                      </p:cBhvr>
                                      <p:to>
                                        <p:strVal val="visible"/>
                                      </p:to>
                                    </p:set>
                                  </p:childTnLst>
                                </p:cTn>
                              </p:par>
                              <p:par>
                                <p:cTn id="9" presetID="17" presetClass="entr" presetSubtype="10" fill="hold" nodeType="afterEffect">
                                  <p:stCondLst>
                                    <p:cond delay="0"/>
                                  </p:stCondLst>
                                  <p:childTnLst>
                                    <p:anim calcmode="lin" valueType="num">
                                      <p:cBhvr>
                                        <p:cTn id="10" dur="500" fill="hold"/>
                                        <p:tgtEl>
                                          <p:spTgt spid="17"/>
                                        </p:tgtEl>
                                        <p:attrNameLst>
                                          <p:attrName>ppt_w</p:attrName>
                                        </p:attrNameLst>
                                      </p:cBhvr>
                                      <p:tavLst>
                                        <p:tav tm="0">
                                          <p:val>
                                            <p:fltVal val="0"/>
                                          </p:val>
                                        </p:tav>
                                        <p:tav tm="100000">
                                          <p:val>
                                            <p:strVal val="#ppt_w"/>
                                          </p:val>
                                        </p:tav>
                                      </p:tavLst>
                                    </p:anim>
                                    <p:anim calcmode="lin" valueType="num">
                                      <p:cBhvr>
                                        <p:cTn id="11" dur="500" fill="hold"/>
                                        <p:tgtEl>
                                          <p:spTgt spid="17"/>
                                        </p:tgtEl>
                                        <p:attrNameLst>
                                          <p:attrName>ppt_h</p:attrName>
                                        </p:attrNameLst>
                                      </p:cBhvr>
                                      <p:tavLst>
                                        <p:tav tm="0">
                                          <p:val>
                                            <p:strVal val="#ppt_h"/>
                                          </p:val>
                                        </p:tav>
                                        <p:tav tm="100000">
                                          <p:val>
                                            <p:strVal val="#ppt_h"/>
                                          </p:val>
                                        </p:tav>
                                      </p:tavLst>
                                    </p:anim>
                                    <p:set>
                                      <p:cBhvr>
                                        <p:cTn id="12" dur="500" fill="hold">
                                          <p:stCondLst>
                                            <p:cond delay="0"/>
                                          </p:stCondLst>
                                        </p:cTn>
                                        <p:tgtEl>
                                          <p:spTgt spid="17"/>
                                        </p:tgtEl>
                                        <p:attrNameLst>
                                          <p:attrName>style.visibility</p:attrName>
                                        </p:attrNameLst>
                                      </p:cBhvr>
                                      <p:to>
                                        <p:strVal val="visible"/>
                                      </p:to>
                                    </p:set>
                                  </p:childTnLst>
                                </p:cTn>
                              </p:par>
                              <p:par>
                                <p:cTn id="13" presetID="22" presetClass="entr" presetSubtype="1" fill="hold" nodeType="afterEffect">
                                  <p:stCondLst>
                                    <p:cond delay="0"/>
                                  </p:stCondLst>
                                  <p:childTnLst>
                                    <p:animEffect transition="in" filter="wipe(up)">
                                      <p:cBhvr>
                                        <p:cTn id="14" dur="500"/>
                                        <p:tgtEl>
                                          <p:spTgt spid="24"/>
                                        </p:tgtEl>
                                      </p:cBhvr>
                                    </p:animEffect>
                                    <p:set>
                                      <p:cBhvr>
                                        <p:cTn id="15" dur="500" fill="hold">
                                          <p:stCondLst>
                                            <p:cond delay="0"/>
                                          </p:stCondLst>
                                        </p:cTn>
                                        <p:tgtEl>
                                          <p:spTgt spid="24"/>
                                        </p:tgtEl>
                                        <p:attrNameLst>
                                          <p:attrName>style.visibility</p:attrName>
                                        </p:attrNameLst>
                                      </p:cBhvr>
                                      <p:to>
                                        <p:strVal val="visible"/>
                                      </p:to>
                                    </p:set>
                                  </p:childTnLst>
                                </p:cTn>
                              </p:par>
                              <p:par>
                                <p:cTn id="16" presetID="13" presetClass="entr" presetSubtype="16" fill="hold" nodeType="afterEffect">
                                  <p:stCondLst>
                                    <p:cond delay="0"/>
                                  </p:stCondLst>
                                  <p:childTnLst>
                                    <p:animEffect transition="in" filter="plus(in)">
                                      <p:cBhvr>
                                        <p:cTn id="17" dur="1000"/>
                                        <p:tgtEl>
                                          <p:spTgt spid="23"/>
                                        </p:tgtEl>
                                      </p:cBhvr>
                                    </p:animEffect>
                                    <p:set>
                                      <p:cBhvr>
                                        <p:cTn id="18" dur="1000" fill="hold">
                                          <p:stCondLst>
                                            <p:cond delay="0"/>
                                          </p:stCondLst>
                                        </p:cTn>
                                        <p:tgtEl>
                                          <p:spTgt spid="23"/>
                                        </p:tgtEl>
                                        <p:attrNameLst>
                                          <p:attrName>style.visibility</p:attrName>
                                        </p:attrNameLst>
                                      </p:cBhvr>
                                      <p:to>
                                        <p:strVal val="visible"/>
                                      </p:to>
                                    </p:set>
                                  </p:childTnLst>
                                </p:cTn>
                              </p:par>
                              <p:par>
                                <p:cTn id="19" presetID="23" presetClass="entr" presetSubtype="16" fill="hold" nodeType="afterEffect">
                                  <p:stCondLst>
                                    <p:cond delay="0"/>
                                  </p:stCondLst>
                                  <p:childTnLst>
                                    <p:anim calcmode="lin" valueType="num">
                                      <p:cBhvr>
                                        <p:cTn id="20" dur="500" fill="hold"/>
                                        <p:tgtEl>
                                          <p:spTgt spid="25"/>
                                        </p:tgtEl>
                                        <p:attrNameLst>
                                          <p:attrName>ppt_w</p:attrName>
                                        </p:attrNameLst>
                                      </p:cBhvr>
                                      <p:tavLst>
                                        <p:tav tm="0">
                                          <p:val>
                                            <p:fltVal val="0"/>
                                          </p:val>
                                        </p:tav>
                                        <p:tav tm="100000">
                                          <p:val>
                                            <p:strVal val="#ppt_w"/>
                                          </p:val>
                                        </p:tav>
                                      </p:tavLst>
                                    </p:anim>
                                    <p:anim calcmode="lin" valueType="num">
                                      <p:cBhvr>
                                        <p:cTn id="21" dur="500" fill="hold"/>
                                        <p:tgtEl>
                                          <p:spTgt spid="25"/>
                                        </p:tgtEl>
                                        <p:attrNameLst>
                                          <p:attrName>ppt_h</p:attrName>
                                        </p:attrNameLst>
                                      </p:cBhvr>
                                      <p:tavLst>
                                        <p:tav tm="0">
                                          <p:val>
                                            <p:fltVal val="0"/>
                                          </p:val>
                                        </p:tav>
                                        <p:tav tm="100000">
                                          <p:val>
                                            <p:strVal val="#ppt_h"/>
                                          </p:val>
                                        </p:tav>
                                      </p:tavLst>
                                    </p:anim>
                                    <p:set>
                                      <p:cBhvr>
                                        <p:cTn id="22" dur="1" fill="hold">
                                          <p:stCondLst>
                                            <p:cond delay="0"/>
                                          </p:stCondLst>
                                        </p:cTn>
                                        <p:tgtEl>
                                          <p:spTgt spid="25"/>
                                        </p:tgtEl>
                                        <p:attrNameLst>
                                          <p:attrName>style.visibility</p:attrName>
                                        </p:attrNameLst>
                                      </p:cBhvr>
                                      <p:to>
                                        <p:strVal val="visible"/>
                                      </p:to>
                                    </p:set>
                                  </p:childTnLst>
                                </p:cTn>
                              </p:par>
                              <p:par>
                                <p:cTn id="23" presetID="5" presetClass="entr" presetSubtype="5" fill="hold" nodeType="afterEffect">
                                  <p:stCondLst>
                                    <p:cond delay="0"/>
                                  </p:stCondLst>
                                  <p:childTnLst>
                                    <p:animEffect transition="in" filter="checkerboard(down)">
                                      <p:cBhvr>
                                        <p:cTn id="24" dur="1000"/>
                                        <p:tgtEl>
                                          <p:spTgt spid="20"/>
                                        </p:tgtEl>
                                      </p:cBhvr>
                                    </p:animEffect>
                                    <p:set>
                                      <p:cBhvr>
                                        <p:cTn id="25" dur="1000" fill="hold">
                                          <p:stCondLst>
                                            <p:cond delay="0"/>
                                          </p:stCondLst>
                                        </p:cTn>
                                        <p:tgtEl>
                                          <p:spTgt spid="20"/>
                                        </p:tgtEl>
                                        <p:attrNameLst>
                                          <p:attrName>style.visibility</p:attrName>
                                        </p:attrNameLst>
                                      </p:cBhvr>
                                      <p:to>
                                        <p:strVal val="visible"/>
                                      </p:to>
                                    </p:set>
                                  </p:childTnLst>
                                </p:cTn>
                              </p:par>
                              <p:par>
                                <p:cTn id="26" presetID="4" presetClass="entr" presetSubtype="32" fill="hold" nodeType="afterEffect">
                                  <p:stCondLst>
                                    <p:cond delay="0"/>
                                  </p:stCondLst>
                                  <p:childTnLst>
                                    <p:animEffect transition="in" filter="box(out)">
                                      <p:cBhvr>
                                        <p:cTn id="27" dur="1000"/>
                                        <p:tgtEl>
                                          <p:spTgt spid="26"/>
                                        </p:tgtEl>
                                      </p:cBhvr>
                                    </p:animEffect>
                                    <p:set>
                                      <p:cBhvr>
                                        <p:cTn id="28" dur="1000"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Solutions</a:t>
            </a:r>
          </a:p>
        </p:txBody>
      </p:sp>
      <p:sp>
        <p:nvSpPr>
          <p:cNvPr id="3" name="AutoShape 3"/>
          <p:cNvSpPr/>
          <p:nvPr/>
        </p:nvSpPr>
        <p:spPr>
          <a:xfrm>
            <a:off x="688974" y="1002188"/>
            <a:ext cx="3068300" cy="4884404"/>
          </a:xfrm>
          <a:prstGeom prst="roundRect">
            <a:avLst>
              <a:gd name="adj" fmla="val 0"/>
            </a:avLst>
          </a:prstGeom>
          <a:blipFill>
            <a:blip r:embed="rId2"/>
            <a:srcRect/>
            <a:stretch>
              <a:fillRect t="-20162" b="-19974"/>
            </a:stretch>
          </a:blipFill>
          <a:ln cap="flat">
            <a:prstDash val="solid"/>
          </a:ln>
        </p:spPr>
        <p:txBody>
          <a:bodyPr rot="0" vert="horz" wrap="square" lIns="91440" tIns="45720" rIns="91440" bIns="45720" anchor="ctr">
            <a:prstTxWarp prst="textNoShape">
              <a:avLst/>
            </a:prstTxWarp>
            <a:noAutofit/>
          </a:bodyPr>
          <a:lstStyle/>
          <a:p>
            <a:pPr marL="0" algn="ctr"/>
            <a:endParaRPr/>
          </a:p>
        </p:txBody>
      </p:sp>
      <p:cxnSp>
        <p:nvCxnSpPr>
          <p:cNvPr id="4" name="Connector 4"/>
          <p:cNvCxnSpPr/>
          <p:nvPr/>
        </p:nvCxnSpPr>
        <p:spPr>
          <a:xfrm>
            <a:off x="9351663" y="2632987"/>
            <a:ext cx="2151364" cy="0"/>
          </a:xfrm>
          <a:prstGeom prst="straightConnector1">
            <a:avLst/>
          </a:prstGeom>
          <a:ln w="25400" cap="flat" cmpd="sng">
            <a:solidFill>
              <a:schemeClr val="accent2"/>
            </a:solidFill>
            <a:prstDash val="solid"/>
          </a:ln>
        </p:spPr>
      </p:cxnSp>
      <p:sp>
        <p:nvSpPr>
          <p:cNvPr id="5" name="TextBox 5"/>
          <p:cNvSpPr txBox="1"/>
          <p:nvPr/>
        </p:nvSpPr>
        <p:spPr>
          <a:xfrm>
            <a:off x="9351662" y="1487186"/>
            <a:ext cx="1247511" cy="1449216"/>
          </a:xfrm>
          <a:prstGeom prst="rect">
            <a:avLst/>
          </a:prstGeom>
          <a:noFill/>
        </p:spPr>
        <p:txBody>
          <a:bodyPr vert="horz" wrap="none" lIns="108000" tIns="108000" rIns="108000" bIns="108000" rtlCol="0" anchor="ctr">
            <a:spAutoFit/>
          </a:bodyPr>
          <a:lstStyle/>
          <a:p>
            <a:pPr marL="0" algn="l">
              <a:defRPr/>
            </a:pPr>
            <a:r>
              <a:rPr lang="en-US" sz="8000" b="1" i="0" u="none" baseline="0">
                <a:solidFill>
                  <a:srgbClr val="000000">
                    <a:alpha val="20000"/>
                    <a:lumMod val="50000"/>
                    <a:lumOff val="50000"/>
                  </a:srgbClr>
                </a:solidFill>
                <a:latin typeface="Arial"/>
                <a:ea typeface="Arial"/>
              </a:rPr>
              <a:t>03</a:t>
            </a:r>
            <a:endParaRPr lang="en-US" sz="1100"/>
          </a:p>
        </p:txBody>
      </p:sp>
      <p:cxnSp>
        <p:nvCxnSpPr>
          <p:cNvPr id="6" name="Connector 6"/>
          <p:cNvCxnSpPr/>
          <p:nvPr/>
        </p:nvCxnSpPr>
        <p:spPr>
          <a:xfrm>
            <a:off x="4142958" y="2632987"/>
            <a:ext cx="2151364" cy="0"/>
          </a:xfrm>
          <a:prstGeom prst="straightConnector1">
            <a:avLst/>
          </a:prstGeom>
          <a:ln w="25400" cap="flat" cmpd="sng">
            <a:solidFill>
              <a:schemeClr val="accent1"/>
            </a:solidFill>
            <a:prstDash val="solid"/>
          </a:ln>
        </p:spPr>
      </p:cxnSp>
      <p:sp>
        <p:nvSpPr>
          <p:cNvPr id="7" name="TextBox 7"/>
          <p:cNvSpPr txBox="1"/>
          <p:nvPr/>
        </p:nvSpPr>
        <p:spPr>
          <a:xfrm>
            <a:off x="4142958" y="1487186"/>
            <a:ext cx="1247511" cy="1449216"/>
          </a:xfrm>
          <a:prstGeom prst="rect">
            <a:avLst/>
          </a:prstGeom>
          <a:noFill/>
        </p:spPr>
        <p:txBody>
          <a:bodyPr vert="horz" wrap="none" lIns="108000" tIns="108000" rIns="108000" bIns="108000" rtlCol="0" anchor="ctr">
            <a:spAutoFit/>
          </a:bodyPr>
          <a:lstStyle/>
          <a:p>
            <a:pPr marL="0" algn="l">
              <a:defRPr/>
            </a:pPr>
            <a:r>
              <a:rPr lang="en-US" sz="8000" b="1" i="0" u="none" baseline="0">
                <a:solidFill>
                  <a:srgbClr val="000000">
                    <a:alpha val="20000"/>
                    <a:lumMod val="50000"/>
                    <a:lumOff val="50000"/>
                  </a:srgbClr>
                </a:solidFill>
                <a:latin typeface="Arial"/>
                <a:ea typeface="Arial"/>
              </a:rPr>
              <a:t>01</a:t>
            </a:r>
            <a:endParaRPr lang="en-US" sz="1100"/>
          </a:p>
        </p:txBody>
      </p:sp>
      <p:cxnSp>
        <p:nvCxnSpPr>
          <p:cNvPr id="8" name="Connector 8"/>
          <p:cNvCxnSpPr/>
          <p:nvPr/>
        </p:nvCxnSpPr>
        <p:spPr>
          <a:xfrm>
            <a:off x="6747310" y="2632987"/>
            <a:ext cx="2151364" cy="0"/>
          </a:xfrm>
          <a:prstGeom prst="straightConnector1">
            <a:avLst/>
          </a:prstGeom>
          <a:ln w="25400" cap="flat" cmpd="sng">
            <a:solidFill>
              <a:schemeClr val="accent4"/>
            </a:solidFill>
            <a:prstDash val="solid"/>
          </a:ln>
        </p:spPr>
      </p:cxnSp>
      <p:sp>
        <p:nvSpPr>
          <p:cNvPr id="9" name="TextBox 9"/>
          <p:cNvSpPr txBox="1"/>
          <p:nvPr/>
        </p:nvSpPr>
        <p:spPr>
          <a:xfrm>
            <a:off x="6747310" y="1487186"/>
            <a:ext cx="1247511" cy="1449216"/>
          </a:xfrm>
          <a:prstGeom prst="rect">
            <a:avLst/>
          </a:prstGeom>
          <a:noFill/>
        </p:spPr>
        <p:txBody>
          <a:bodyPr vert="horz" wrap="none" lIns="108000" tIns="108000" rIns="108000" bIns="108000" rtlCol="0" anchor="ctr">
            <a:spAutoFit/>
          </a:bodyPr>
          <a:lstStyle/>
          <a:p>
            <a:pPr marL="0" algn="l">
              <a:defRPr/>
            </a:pPr>
            <a:r>
              <a:rPr lang="en-US" sz="8000" b="1" i="0" u="none" baseline="0">
                <a:solidFill>
                  <a:srgbClr val="000000">
                    <a:alpha val="20000"/>
                    <a:lumMod val="50000"/>
                    <a:lumOff val="50000"/>
                  </a:srgbClr>
                </a:solidFill>
                <a:latin typeface="Arial"/>
                <a:ea typeface="Arial"/>
              </a:rPr>
              <a:t>02</a:t>
            </a:r>
            <a:endParaRPr lang="en-US" sz="1100"/>
          </a:p>
        </p:txBody>
      </p:sp>
      <p:sp>
        <p:nvSpPr>
          <p:cNvPr id="10" name="TextBox 10"/>
          <p:cNvSpPr txBox="1"/>
          <p:nvPr/>
        </p:nvSpPr>
        <p:spPr>
          <a:xfrm>
            <a:off x="4056148" y="3579957"/>
            <a:ext cx="2238176" cy="2046714"/>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ln/>
                <a:solidFill>
                  <a:srgbClr val="000000"/>
                </a:solidFill>
                <a:latin typeface="微软雅黑"/>
                <a:ea typeface="微软雅黑"/>
              </a:rPr>
              <a:t>The implementation of enhanced profiling techniques allows the app to capture nuanced user behaviors such as response times and answer streaks, leading to more accurate and personalized user profiles.</a:t>
            </a:r>
            <a:endParaRPr lang="en-US" sz="1100"/>
          </a:p>
        </p:txBody>
      </p:sp>
      <p:sp>
        <p:nvSpPr>
          <p:cNvPr id="11" name="TextBox 11"/>
          <p:cNvSpPr txBox="1"/>
          <p:nvPr/>
        </p:nvSpPr>
        <p:spPr>
          <a:xfrm flipH="1">
            <a:off x="4056146" y="2936402"/>
            <a:ext cx="2238176"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Enhanced Profiling</a:t>
            </a:r>
            <a:endParaRPr lang="en-US" sz="1100"/>
          </a:p>
        </p:txBody>
      </p:sp>
      <p:sp>
        <p:nvSpPr>
          <p:cNvPr id="12" name="TextBox 12"/>
          <p:cNvSpPr txBox="1"/>
          <p:nvPr/>
        </p:nvSpPr>
        <p:spPr>
          <a:xfrm>
            <a:off x="6739383" y="3579957"/>
            <a:ext cx="2238176" cy="2046714"/>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ln/>
                <a:solidFill>
                  <a:srgbClr val="000000"/>
                </a:solidFill>
                <a:latin typeface="微软雅黑"/>
                <a:ea typeface="微软雅黑"/>
              </a:rPr>
              <a:t>Periodic retraining of the model with recent and diverse user data ensures it evolves and remains effective. This practice helps mitigate issues of overfitting and improves the model's adaptability over time.</a:t>
            </a:r>
            <a:endParaRPr lang="en-US" sz="1100"/>
          </a:p>
        </p:txBody>
      </p:sp>
      <p:sp>
        <p:nvSpPr>
          <p:cNvPr id="13" name="TextBox 13"/>
          <p:cNvSpPr txBox="1"/>
          <p:nvPr/>
        </p:nvSpPr>
        <p:spPr>
          <a:xfrm flipH="1">
            <a:off x="6739381" y="2936402"/>
            <a:ext cx="2238176"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Regular Model Updates</a:t>
            </a:r>
            <a:endParaRPr lang="en-US" sz="1100"/>
          </a:p>
        </p:txBody>
      </p:sp>
      <p:sp>
        <p:nvSpPr>
          <p:cNvPr id="14" name="TextBox 14"/>
          <p:cNvSpPr txBox="1"/>
          <p:nvPr/>
        </p:nvSpPr>
        <p:spPr>
          <a:xfrm>
            <a:off x="9290599" y="3579957"/>
            <a:ext cx="2238176" cy="3061159"/>
          </a:xfrm>
          <a:prstGeom prst="rect">
            <a:avLst/>
          </a:prstGeom>
          <a:noFill/>
        </p:spPr>
        <p:txBody>
          <a:bodyPr vert="horz" wrap="square" lIns="91440" tIns="45720" rIns="91440" bIns="45720" rtlCol="0" anchor="t">
            <a:spAutoFit/>
          </a:bodyPr>
          <a:lstStyle/>
          <a:p>
            <a:pPr marL="0" algn="l">
              <a:lnSpc>
                <a:spcPct val="150000"/>
              </a:lnSpc>
              <a:defRPr/>
            </a:pPr>
            <a:r>
              <a:rPr lang="zh-CN" altLang="en-US" sz="1300" b="0" i="0" u="none" baseline="0" dirty="0">
                <a:ln/>
                <a:solidFill>
                  <a:srgbClr val="000000"/>
                </a:solidFill>
                <a:latin typeface="微软雅黑"/>
                <a:ea typeface="微软雅黑"/>
              </a:rPr>
              <a:t>Continuous incorporation of user feedback regarding difficulty levels enriches the algorithm's learning process. This feedback loop fosters an environment of constant improvement and relevance in difficulty adjustments.</a:t>
            </a:r>
            <a:endParaRPr lang="en-US" sz="1300" dirty="0"/>
          </a:p>
        </p:txBody>
      </p:sp>
      <p:sp>
        <p:nvSpPr>
          <p:cNvPr id="15" name="TextBox 15"/>
          <p:cNvSpPr txBox="1"/>
          <p:nvPr/>
        </p:nvSpPr>
        <p:spPr>
          <a:xfrm flipH="1">
            <a:off x="9290597" y="2936402"/>
            <a:ext cx="2238176"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User Feedback Integration</a:t>
            </a:r>
            <a:endParaRPr lang="en-US" sz="1100"/>
          </a:p>
        </p:txBody>
      </p:sp>
    </p:spTree>
    <p:extLst>
      <p:ext uri="{BB962C8B-B14F-4D97-AF65-F5344CB8AC3E}">
        <p14:creationId xmlns:p14="http://schemas.microsoft.com/office/powerpoint/2010/main" val="2362140652"/>
      </p:ext>
    </p:extLst>
  </p:cSld>
  <p:clrMapOvr>
    <a:masterClrMapping/>
  </p:clrMapOvr>
  <p:transition spd="med">
    <p:newsfla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nodeType="afterEffect">
                                  <p:stCondLst>
                                    <p:cond delay="0"/>
                                  </p:stCondLst>
                                  <p:childTnLst>
                                    <p:animEffect transition="in" filter="fade">
                                      <p:cBhvr>
                                        <p:cTn id="6" dur="1000"/>
                                        <p:tgtEl>
                                          <p:spTgt spid="2"/>
                                        </p:tgtEl>
                                      </p:cBhvr>
                                    </p:animEffect>
                                    <p:animMotion origin="layout" path="M -0.46736 0.92887 C -0.37517 0.88508  -0.02552 0.75279  0.0908 0.66613  C  0.20747 0.57948  0.21649 0.50394  0.23177 0.40825  C 0.24705 0.31256 0.22118 0.15964   0.18264 0.09152  C 0.1441 0.02341  0.03802 0.0  0.0 0.0  " pathEditMode="relative" ptsTypes="">
                                      <p:cBhvr>
                                        <p:cTn id="7" dur="1000" decel="50000" fill="hold">
                                          <p:stCondLst>
                                            <p:cond delay="0"/>
                                          </p:stCondLst>
                                        </p:cTn>
                                        <p:tgtEl>
                                          <p:spTgt spid="2"/>
                                        </p:tgtEl>
                                        <p:attrNameLst>
                                          <p:attrName>ppt_x</p:attrName>
                                          <p:attrName>ppt_y</p:attrName>
                                        </p:attrNameLst>
                                      </p:cBhvr>
                                    </p:animMotion>
                                    <p:animScale>
                                      <p:cBhvr>
                                        <p:cTn id="8" dur="1000" decel="50000" fill="hold">
                                          <p:stCondLst>
                                            <p:cond delay="0"/>
                                          </p:stCondLst>
                                        </p:cTn>
                                        <p:tgtEl>
                                          <p:spTgt spid="2"/>
                                        </p:tgtEl>
                                      </p:cBhvr>
                                      <p:from x="250000" y="250000"/>
                                      <p:to x="100000" y="100000"/>
                                    </p:animScale>
                                    <p:set>
                                      <p:cBhvr>
                                        <p:cTn id="9" dur="1" fill="hold">
                                          <p:stCondLst>
                                            <p:cond delay="0"/>
                                          </p:stCondLst>
                                        </p:cTn>
                                        <p:tgtEl>
                                          <p:spTgt spid="2"/>
                                        </p:tgtEl>
                                        <p:attrNameLst>
                                          <p:attrName>style.visibility</p:attrName>
                                        </p:attrNameLst>
                                      </p:cBhvr>
                                      <p:to>
                                        <p:strVal val="visible"/>
                                      </p:to>
                                    </p:set>
                                  </p:childTnLst>
                                </p:cTn>
                              </p:par>
                              <p:par>
                                <p:cTn id="10" presetID="1" presetClass="entr" presetSubtype="0" fill="hold" nodeType="afterEffect">
                                  <p:stCondLst>
                                    <p:cond delay="0"/>
                                  </p:stCondLst>
                                  <p:childTnLst>
                                    <p:set>
                                      <p:cBhvr>
                                        <p:cTn id="11" dur="1" fill="hold">
                                          <p:stCondLst>
                                            <p:cond delay="0"/>
                                          </p:stCondLst>
                                        </p:cTn>
                                        <p:tgtEl>
                                          <p:spTgt spid="7"/>
                                        </p:tgtEl>
                                        <p:attrNameLst>
                                          <p:attrName>style.visibility</p:attrName>
                                        </p:attrNameLst>
                                      </p:cBhvr>
                                      <p:to>
                                        <p:strVal val="visible"/>
                                      </p:to>
                                    </p:set>
                                  </p:childTnLst>
                                </p:cTn>
                              </p:par>
                              <p:par>
                                <p:cTn id="12" presetID="1" presetClass="entr" presetSubtype="0" fill="hold" nodeType="afterEffect">
                                  <p:stCondLst>
                                    <p:cond delay="0"/>
                                  </p:stCondLst>
                                  <p:childTnLst>
                                    <p:set>
                                      <p:cBhvr>
                                        <p:cTn id="13" dur="1" fill="hold">
                                          <p:stCondLst>
                                            <p:cond delay="0"/>
                                          </p:stCondLst>
                                        </p:cTn>
                                        <p:tgtEl>
                                          <p:spTgt spid="11"/>
                                        </p:tgtEl>
                                        <p:attrNameLst>
                                          <p:attrName>style.visibility</p:attrName>
                                        </p:attrNameLst>
                                      </p:cBhvr>
                                      <p:to>
                                        <p:strVal val="visible"/>
                                      </p:to>
                                    </p:set>
                                  </p:childTnLst>
                                </p:cTn>
                              </p:par>
                              <p:par>
                                <p:cTn id="14" presetID="14" presetClass="entr" presetSubtype="5" fill="hold" nodeType="afterEffect">
                                  <p:stCondLst>
                                    <p:cond delay="0"/>
                                  </p:stCondLst>
                                  <p:childTnLst>
                                    <p:animEffect transition="in" filter="randombar(vertical)">
                                      <p:cBhvr>
                                        <p:cTn id="15" dur="1000"/>
                                        <p:tgtEl>
                                          <p:spTgt spid="10"/>
                                        </p:tgtEl>
                                      </p:cBhvr>
                                    </p:animEffect>
                                    <p:set>
                                      <p:cBhvr>
                                        <p:cTn id="16" dur="1000" fill="hold">
                                          <p:stCondLst>
                                            <p:cond delay="0"/>
                                          </p:stCondLst>
                                        </p:cTn>
                                        <p:tgtEl>
                                          <p:spTgt spid="10"/>
                                        </p:tgtEl>
                                        <p:attrNameLst>
                                          <p:attrName>style.visibility</p:attrName>
                                        </p:attrNameLst>
                                      </p:cBhvr>
                                      <p:to>
                                        <p:strVal val="visible"/>
                                      </p:to>
                                    </p:set>
                                  </p:childTnLst>
                                </p:cTn>
                              </p:par>
                              <p:par>
                                <p:cTn id="17" presetID="20" presetClass="entr" presetSubtype="0" fill="hold" nodeType="afterEffect">
                                  <p:stCondLst>
                                    <p:cond delay="0"/>
                                  </p:stCondLst>
                                  <p:childTnLst>
                                    <p:animEffect transition="in" filter="wedge">
                                      <p:cBhvr>
                                        <p:cTn id="18" dur="1000"/>
                                        <p:tgtEl>
                                          <p:spTgt spid="3"/>
                                        </p:tgtEl>
                                      </p:cBhvr>
                                    </p:animEffect>
                                    <p:set>
                                      <p:cBhvr>
                                        <p:cTn id="19" dur="1000" fill="hold">
                                          <p:stCondLst>
                                            <p:cond delay="0"/>
                                          </p:stCondLst>
                                        </p:cTn>
                                        <p:tgtEl>
                                          <p:spTgt spid="3"/>
                                        </p:tgtEl>
                                        <p:attrNameLst>
                                          <p:attrName>style.visibility</p:attrName>
                                        </p:attrNameLst>
                                      </p:cBhvr>
                                      <p:to>
                                        <p:strVal val="visible"/>
                                      </p:to>
                                    </p:set>
                                  </p:childTnLst>
                                </p:cTn>
                              </p:par>
                              <p:par>
                                <p:cTn id="20" presetID="1" presetClass="entr" presetSubtype="0" fill="hold" nodeType="afterEffect">
                                  <p:stCondLst>
                                    <p:cond delay="0"/>
                                  </p:stCondLst>
                                  <p:childTnLst>
                                    <p:set>
                                      <p:cBhvr>
                                        <p:cTn id="21" dur="1" fill="hold">
                                          <p:stCondLst>
                                            <p:cond delay="0"/>
                                          </p:stCondLst>
                                        </p:cTn>
                                        <p:tgtEl>
                                          <p:spTgt spid="9"/>
                                        </p:tgtEl>
                                        <p:attrNameLst>
                                          <p:attrName>style.visibility</p:attrName>
                                        </p:attrNameLst>
                                      </p:cBhvr>
                                      <p:to>
                                        <p:strVal val="visible"/>
                                      </p:to>
                                    </p:set>
                                  </p:childTnLst>
                                </p:cTn>
                              </p:par>
                              <p:par>
                                <p:cTn id="22" presetID="23" presetClass="entr" presetSubtype="16" fill="hold" nodeType="afterEffect">
                                  <p:stCondLst>
                                    <p:cond delay="0"/>
                                  </p:stCondLst>
                                  <p:childTnLst>
                                    <p:anim calcmode="lin" valueType="num">
                                      <p:cBhvr>
                                        <p:cTn id="23" dur="500" fill="hold"/>
                                        <p:tgtEl>
                                          <p:spTgt spid="13"/>
                                        </p:tgtEl>
                                        <p:attrNameLst>
                                          <p:attrName>ppt_w</p:attrName>
                                        </p:attrNameLst>
                                      </p:cBhvr>
                                      <p:tavLst>
                                        <p:tav tm="0">
                                          <p:val>
                                            <p:fltVal val="0"/>
                                          </p:val>
                                        </p:tav>
                                        <p:tav tm="100000">
                                          <p:val>
                                            <p:strVal val="#ppt_w"/>
                                          </p:val>
                                        </p:tav>
                                      </p:tavLst>
                                    </p:anim>
                                    <p:anim calcmode="lin" valueType="num">
                                      <p:cBhvr>
                                        <p:cTn id="24" dur="500" fill="hold"/>
                                        <p:tgtEl>
                                          <p:spTgt spid="13"/>
                                        </p:tgtEl>
                                        <p:attrNameLst>
                                          <p:attrName>ppt_h</p:attrName>
                                        </p:attrNameLst>
                                      </p:cBhvr>
                                      <p:tavLst>
                                        <p:tav tm="0">
                                          <p:val>
                                            <p:fltVal val="0"/>
                                          </p:val>
                                        </p:tav>
                                        <p:tav tm="100000">
                                          <p:val>
                                            <p:strVal val="#ppt_h"/>
                                          </p:val>
                                        </p:tav>
                                      </p:tavLst>
                                    </p:anim>
                                    <p:set>
                                      <p:cBhvr>
                                        <p:cTn id="25" dur="1" fill="hold">
                                          <p:stCondLst>
                                            <p:cond delay="0"/>
                                          </p:stCondLst>
                                        </p:cTn>
                                        <p:tgtEl>
                                          <p:spTgt spid="13"/>
                                        </p:tgtEl>
                                        <p:attrNameLst>
                                          <p:attrName>style.visibility</p:attrName>
                                        </p:attrNameLst>
                                      </p:cBhvr>
                                      <p:to>
                                        <p:strVal val="visible"/>
                                      </p:to>
                                    </p:set>
                                  </p:childTnLst>
                                </p:cTn>
                              </p:par>
                              <p:par>
                                <p:cTn id="26" presetID="22" presetClass="entr" presetSubtype="8" fill="hold" nodeType="afterEffect">
                                  <p:stCondLst>
                                    <p:cond delay="0"/>
                                  </p:stCondLst>
                                  <p:childTnLst>
                                    <p:animEffect transition="in" filter="wipe(left)">
                                      <p:cBhvr>
                                        <p:cTn id="27" dur="500"/>
                                        <p:tgtEl>
                                          <p:spTgt spid="12"/>
                                        </p:tgtEl>
                                      </p:cBhvr>
                                    </p:animEffect>
                                    <p:set>
                                      <p:cBhvr>
                                        <p:cTn id="28" dur="500" fill="hold">
                                          <p:stCondLst>
                                            <p:cond delay="0"/>
                                          </p:stCondLst>
                                        </p:cTn>
                                        <p:tgtEl>
                                          <p:spTgt spid="12"/>
                                        </p:tgtEl>
                                        <p:attrNameLst>
                                          <p:attrName>style.visibility</p:attrName>
                                        </p:attrNameLst>
                                      </p:cBhvr>
                                      <p:to>
                                        <p:strVal val="visible"/>
                                      </p:to>
                                    </p:set>
                                  </p:childTnLst>
                                </p:cTn>
                              </p:par>
                              <p:par>
                                <p:cTn id="29" presetID="1" presetClass="entr" presetSubtype="0" fill="hold" nodeType="afterEffect">
                                  <p:stCondLst>
                                    <p:cond delay="0"/>
                                  </p:stCondLst>
                                  <p:childTnLst>
                                    <p:set>
                                      <p:cBhvr>
                                        <p:cTn id="30" dur="1" fill="hold">
                                          <p:stCondLst>
                                            <p:cond delay="0"/>
                                          </p:stCondLst>
                                        </p:cTn>
                                        <p:tgtEl>
                                          <p:spTgt spid="5"/>
                                        </p:tgtEl>
                                        <p:attrNameLst>
                                          <p:attrName>style.visibility</p:attrName>
                                        </p:attrNameLst>
                                      </p:cBhvr>
                                      <p:to>
                                        <p:strVal val="visible"/>
                                      </p:to>
                                    </p:set>
                                  </p:childTnLst>
                                </p:cTn>
                              </p:par>
                              <p:par>
                                <p:cTn id="31" presetID="23" presetClass="entr" presetSubtype="272" fill="hold" nodeType="afterEffect">
                                  <p:stCondLst>
                                    <p:cond delay="0"/>
                                  </p:stCondLst>
                                  <p:childTnLst>
                                    <p:anim calcmode="lin" valueType="num">
                                      <p:cBhvr>
                                        <p:cTn id="32" dur="500" fill="hold"/>
                                        <p:tgtEl>
                                          <p:spTgt spid="15"/>
                                        </p:tgtEl>
                                        <p:attrNameLst>
                                          <p:attrName>ppt_w</p:attrName>
                                        </p:attrNameLst>
                                      </p:cBhvr>
                                      <p:tavLst>
                                        <p:tav tm="0">
                                          <p:val>
                                            <p:strVal val="2/3*#ppt_w"/>
                                          </p:val>
                                        </p:tav>
                                        <p:tav tm="100000">
                                          <p:val>
                                            <p:strVal val="#ppt_w"/>
                                          </p:val>
                                        </p:tav>
                                      </p:tavLst>
                                    </p:anim>
                                    <p:anim calcmode="lin" valueType="num">
                                      <p:cBhvr>
                                        <p:cTn id="33" dur="500" fill="hold"/>
                                        <p:tgtEl>
                                          <p:spTgt spid="15"/>
                                        </p:tgtEl>
                                        <p:attrNameLst>
                                          <p:attrName>ppt_h</p:attrName>
                                        </p:attrNameLst>
                                      </p:cBhvr>
                                      <p:tavLst>
                                        <p:tav tm="0">
                                          <p:val>
                                            <p:strVal val="2/3*#ppt_h"/>
                                          </p:val>
                                        </p:tav>
                                        <p:tav tm="100000">
                                          <p:val>
                                            <p:strVal val="#ppt_h"/>
                                          </p:val>
                                        </p:tav>
                                      </p:tavLst>
                                    </p:anim>
                                    <p:set>
                                      <p:cBhvr>
                                        <p:cTn id="34" dur="500" fill="hold">
                                          <p:stCondLst>
                                            <p:cond delay="0"/>
                                          </p:stCondLst>
                                        </p:cTn>
                                        <p:tgtEl>
                                          <p:spTgt spid="15"/>
                                        </p:tgtEl>
                                        <p:attrNameLst>
                                          <p:attrName>style.visibility</p:attrName>
                                        </p:attrNameLst>
                                      </p:cBhvr>
                                      <p:to>
                                        <p:strVal val="visible"/>
                                      </p:to>
                                    </p:set>
                                  </p:childTnLst>
                                </p:cTn>
                              </p:par>
                              <p:par>
                                <p:cTn id="35" presetID="16" presetClass="entr" presetSubtype="21" fill="hold" nodeType="afterEffect">
                                  <p:stCondLst>
                                    <p:cond delay="0"/>
                                  </p:stCondLst>
                                  <p:childTnLst>
                                    <p:animEffect transition="in" filter="barn(inVertical)">
                                      <p:cBhvr>
                                        <p:cTn id="36" dur="500"/>
                                        <p:tgtEl>
                                          <p:spTgt spid="14"/>
                                        </p:tgtEl>
                                      </p:cBhvr>
                                    </p:animEffect>
                                    <p:set>
                                      <p:cBhvr>
                                        <p:cTn id="37" dur="500"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3386407" y="3785294"/>
            <a:ext cx="5419185" cy="895350"/>
          </a:xfrm>
        </p:spPr>
        <p:txBody>
          <a:bodyPr vert="horz" lIns="91440" tIns="45720" rIns="91440" bIns="45720" anchor="t">
            <a:normAutofit/>
          </a:bodyPr>
          <a:lstStyle/>
          <a:p>
            <a:pPr algn="ctr">
              <a:lnSpc>
                <a:spcPct val="90000"/>
              </a:lnSpc>
              <a:spcBef>
                <a:spcPct val="0"/>
              </a:spcBef>
            </a:pPr>
            <a:r>
              <a:rPr lang="zh-CN" altLang="en-US" sz="2400" b="1" i="0" u="none" baseline="0">
                <a:solidFill>
                  <a:srgbClr val="FFFFFF"/>
                </a:solidFill>
                <a:latin typeface="微软雅黑"/>
                <a:ea typeface="微软雅黑"/>
              </a:rPr>
              <a:t>Results and Evaluation</a:t>
            </a:r>
          </a:p>
        </p:txBody>
      </p:sp>
      <p:sp>
        <p:nvSpPr>
          <p:cNvPr id="3" name="TextBox 3"/>
          <p:cNvSpPr txBox="1"/>
          <p:nvPr/>
        </p:nvSpPr>
        <p:spPr>
          <a:xfrm>
            <a:off x="5040162" y="1870587"/>
            <a:ext cx="327485" cy="1613424"/>
          </a:xfrm>
          <a:prstGeom prst="rect">
            <a:avLst/>
          </a:prstGeom>
          <a:noFill/>
        </p:spPr>
        <p:txBody>
          <a:bodyPr vert="horz" wrap="none" lIns="91440" tIns="45720" rIns="91440" bIns="45720" rtlCol="0" anchor="t">
            <a:prstTxWarp prst="textPlain">
              <a:avLst/>
            </a:prstTxWarp>
            <a:spAutoFit/>
          </a:bodyPr>
          <a:lstStyle/>
          <a:p>
            <a:pPr marL="0" algn="l">
              <a:defRPr/>
            </a:pPr>
            <a:r>
              <a:rPr lang="en-US" b="0" i="0" u="none" spc="100" baseline="0">
                <a:ln w="1270">
                  <a:solidFill>
                    <a:schemeClr val="accent3">
                      <a:lumMod val="60000"/>
                      <a:lumOff val="40000"/>
                    </a:schemeClr>
                  </a:solidFill>
                </a:ln>
                <a:noFill/>
                <a:latin typeface="Impact"/>
                <a:ea typeface="Impact"/>
              </a:rPr>
              <a:t>/</a:t>
            </a:r>
            <a:endParaRPr lang="en-US" sz="1100"/>
          </a:p>
        </p:txBody>
      </p:sp>
      <p:sp>
        <p:nvSpPr>
          <p:cNvPr id="4" name="TextBox 4"/>
          <p:cNvSpPr txBox="1"/>
          <p:nvPr/>
        </p:nvSpPr>
        <p:spPr>
          <a:xfrm>
            <a:off x="5535479" y="1569303"/>
            <a:ext cx="2171606" cy="2215991"/>
          </a:xfrm>
          <a:prstGeom prst="rect">
            <a:avLst/>
          </a:prstGeom>
          <a:noFill/>
        </p:spPr>
        <p:txBody>
          <a:bodyPr vert="horz" wrap="square" lIns="91440" tIns="45720" rIns="91440" bIns="45720" rtlCol="0" anchor="t">
            <a:spAutoFit/>
          </a:bodyPr>
          <a:lstStyle/>
          <a:p>
            <a:pPr marL="0" algn="l">
              <a:defRPr/>
            </a:pPr>
            <a:r>
              <a:rPr lang="en-US" sz="13800" b="0" i="0" u="none" spc="100" baseline="0" dirty="0" smtClean="0">
                <a:ln w="1270">
                  <a:solidFill>
                    <a:schemeClr val="accent3">
                      <a:lumMod val="60000"/>
                      <a:lumOff val="40000"/>
                    </a:schemeClr>
                  </a:solidFill>
                </a:ln>
                <a:noFill/>
                <a:latin typeface="Impact"/>
                <a:ea typeface="Impact"/>
              </a:rPr>
              <a:t>07</a:t>
            </a:r>
            <a:endParaRPr lang="en-US" sz="1100" dirty="0"/>
          </a:p>
        </p:txBody>
      </p:sp>
    </p:spTree>
    <p:extLst>
      <p:ext uri="{BB962C8B-B14F-4D97-AF65-F5344CB8AC3E}">
        <p14:creationId xmlns:p14="http://schemas.microsoft.com/office/powerpoint/2010/main" val="2044307531"/>
      </p:ext>
    </p:extLst>
  </p:cSld>
  <p:clrMapOvr>
    <a:masterClrMapping/>
  </p:clrMapOvr>
  <p:transition spd="slow">
    <p:wedg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2" fill="hold" nodeType="afterEffect">
                                  <p:stCondLst>
                                    <p:cond delay="0"/>
                                  </p:stCondLst>
                                  <p:childTnLst>
                                    <p:anim calcmode="lin" valueType="num">
                                      <p:cBhvr additive="base">
                                        <p:cTn id="6" dur="500" fill="hold"/>
                                        <p:tgtEl>
                                          <p:spTgt spid="4"/>
                                        </p:tgtEl>
                                        <p:attrNameLst>
                                          <p:attrName>ppt_x</p:attrName>
                                        </p:attrNameLst>
                                      </p:cBhvr>
                                      <p:tavLst>
                                        <p:tav tm="0">
                                          <p:val>
                                            <p:strVal val="#ppt_x+#ppt_w/2"/>
                                          </p:val>
                                        </p:tav>
                                        <p:tav tm="100000">
                                          <p:val>
                                            <p:strVal val="#ppt_x"/>
                                          </p:val>
                                        </p:tav>
                                      </p:tavLst>
                                    </p:anim>
                                    <p:anim calcmode="lin" valueType="num">
                                      <p:cBhvr additive="base">
                                        <p:cTn id="7" dur="500" fill="hold"/>
                                        <p:tgtEl>
                                          <p:spTgt spid="4"/>
                                        </p:tgtEl>
                                        <p:attrNameLst>
                                          <p:attrName>ppt_y</p:attrName>
                                        </p:attrNameLst>
                                      </p:cBhvr>
                                      <p:tavLst>
                                        <p:tav tm="0">
                                          <p:val>
                                            <p:strVal val="#ppt_y"/>
                                          </p:val>
                                        </p:tav>
                                        <p:tav tm="100000">
                                          <p:val>
                                            <p:strVal val="#ppt_y"/>
                                          </p:val>
                                        </p:tav>
                                      </p:tavLst>
                                    </p:anim>
                                    <p:anim calcmode="lin" valueType="num">
                                      <p:cBhvr additive="base">
                                        <p:cTn id="8" dur="500" fill="hold"/>
                                        <p:tgtEl>
                                          <p:spTgt spid="4"/>
                                        </p:tgtEl>
                                        <p:attrNameLst>
                                          <p:attrName>ppt_w</p:attrName>
                                        </p:attrNameLst>
                                      </p:cBhvr>
                                      <p:tavLst>
                                        <p:tav tm="0">
                                          <p:val>
                                            <p:fltVal val="0"/>
                                          </p:val>
                                        </p:tav>
                                        <p:tav tm="100000">
                                          <p:val>
                                            <p:strVal val="#ppt_w"/>
                                          </p:val>
                                        </p:tav>
                                      </p:tavLst>
                                    </p:anim>
                                    <p:anim calcmode="lin" valueType="num">
                                      <p:cBhvr additive="base">
                                        <p:cTn id="9" dur="500" fill="hold"/>
                                        <p:tgtEl>
                                          <p:spTgt spid="4"/>
                                        </p:tgtEl>
                                        <p:attrNameLst>
                                          <p:attrName>ppt_h</p:attrName>
                                        </p:attrNameLst>
                                      </p:cBhvr>
                                      <p:tavLst>
                                        <p:tav tm="0">
                                          <p:val>
                                            <p:strVal val="#ppt_h"/>
                                          </p:val>
                                        </p:tav>
                                        <p:tav tm="100000">
                                          <p:val>
                                            <p:strVal val="#ppt_h"/>
                                          </p:val>
                                        </p:tav>
                                      </p:tavLst>
                                    </p:anim>
                                    <p:set>
                                      <p:cBhvr additive="base">
                                        <p:cTn id="10" dur="500" fill="hold">
                                          <p:stCondLst>
                                            <p:cond delay="0"/>
                                          </p:stCondLst>
                                        </p:cTn>
                                        <p:tgtEl>
                                          <p:spTgt spid="4"/>
                                        </p:tgtEl>
                                        <p:attrNameLst>
                                          <p:attrName>style.visibility</p:attrName>
                                        </p:attrNameLst>
                                      </p:cBhvr>
                                      <p:to>
                                        <p:strVal val="visible"/>
                                      </p:to>
                                    </p:set>
                                  </p:childTnLst>
                                </p:cTn>
                              </p:par>
                              <p:par>
                                <p:cTn id="11" presetID="7" presetClass="entr" presetSubtype="2" fill="hold" nodeType="afterEffect">
                                  <p:stCondLst>
                                    <p:cond delay="0"/>
                                  </p:stCondLst>
                                  <p:childTnLst>
                                    <p:anim calcmode="lin" valueType="num">
                                      <p:cBhvr additive="base">
                                        <p:cTn id="12" dur="2000" fill="hold"/>
                                        <p:tgtEl>
                                          <p:spTgt spid="2"/>
                                        </p:tgtEl>
                                        <p:attrNameLst>
                                          <p:attrName>ppt_x</p:attrName>
                                        </p:attrNameLst>
                                      </p:cBhvr>
                                      <p:tavLst>
                                        <p:tav tm="0">
                                          <p:val>
                                            <p:strVal val="1+#ppt_w/2"/>
                                          </p:val>
                                        </p:tav>
                                        <p:tav tm="100000">
                                          <p:val>
                                            <p:strVal val="#ppt_x"/>
                                          </p:val>
                                        </p:tav>
                                      </p:tavLst>
                                    </p:anim>
                                    <p:anim calcmode="lin" valueType="num">
                                      <p:cBhvr additive="base">
                                        <p:cTn id="13" dur="2000" fill="hold"/>
                                        <p:tgtEl>
                                          <p:spTgt spid="2"/>
                                        </p:tgtEl>
                                        <p:attrNameLst>
                                          <p:attrName>ppt_y</p:attrName>
                                        </p:attrNameLst>
                                      </p:cBhvr>
                                      <p:tavLst>
                                        <p:tav tm="0">
                                          <p:val>
                                            <p:strVal val="#ppt_y"/>
                                          </p:val>
                                        </p:tav>
                                        <p:tav tm="100000">
                                          <p:val>
                                            <p:strVal val="#ppt_y"/>
                                          </p:val>
                                        </p:tav>
                                      </p:tavLst>
                                    </p:anim>
                                    <p:set>
                                      <p:cBhvr>
                                        <p:cTn id="14" dur="2000"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Model Performance</a:t>
            </a:r>
          </a:p>
        </p:txBody>
      </p:sp>
      <p:sp>
        <p:nvSpPr>
          <p:cNvPr id="3" name="AutoShape 3"/>
          <p:cNvSpPr/>
          <p:nvPr/>
        </p:nvSpPr>
        <p:spPr>
          <a:xfrm>
            <a:off x="7825736" y="1037549"/>
            <a:ext cx="3714191" cy="5202914"/>
          </a:xfrm>
          <a:prstGeom prst="roundRect">
            <a:avLst>
              <a:gd name="adj" fmla="val 0"/>
            </a:avLst>
          </a:prstGeom>
          <a:blipFill>
            <a:blip r:embed="rId2"/>
            <a:srcRect/>
            <a:stretch>
              <a:fillRect l="-5323" r="-5274"/>
            </a:stretch>
          </a:blipFill>
          <a:ln cap="flat">
            <a:prstDash val="solid"/>
          </a:ln>
        </p:spPr>
        <p:txBody>
          <a:bodyPr rot="0" vert="horz" wrap="square" lIns="91440" tIns="45720" rIns="91440" bIns="45720" anchor="ctr">
            <a:prstTxWarp prst="textNoShape">
              <a:avLst/>
            </a:prstTxWarp>
            <a:noAutofit/>
          </a:bodyPr>
          <a:lstStyle/>
          <a:p>
            <a:pPr marL="0" algn="ctr"/>
            <a:endParaRPr/>
          </a:p>
        </p:txBody>
      </p:sp>
      <p:sp>
        <p:nvSpPr>
          <p:cNvPr id="4" name="AutoShape 4"/>
          <p:cNvSpPr/>
          <p:nvPr/>
        </p:nvSpPr>
        <p:spPr>
          <a:xfrm>
            <a:off x="801385" y="3687570"/>
            <a:ext cx="3577446" cy="2561315"/>
          </a:xfrm>
          <a:prstGeom prst="rect">
            <a:avLst/>
          </a:prstGeom>
          <a:solidFill>
            <a:schemeClr val="accent1"/>
          </a:solidFill>
          <a:ln cap="flat" cmpd="sng">
            <a:prstDash val="solid"/>
          </a:ln>
        </p:spPr>
        <p:txBody>
          <a:bodyPr vert="horz" lIns="91440" tIns="45720" rIns="91440" bIns="45720" anchor="ctr" anchorCtr="1">
            <a:normAutofit/>
          </a:bodyPr>
          <a:lstStyle/>
          <a:p>
            <a:pPr marL="0" algn="l"/>
            <a:endParaRPr/>
          </a:p>
        </p:txBody>
      </p:sp>
      <p:sp>
        <p:nvSpPr>
          <p:cNvPr id="5" name="AutoShape 5"/>
          <p:cNvSpPr/>
          <p:nvPr/>
        </p:nvSpPr>
        <p:spPr>
          <a:xfrm>
            <a:off x="1611176" y="3893003"/>
            <a:ext cx="2738268" cy="338554"/>
          </a:xfrm>
          <a:prstGeom prst="rect">
            <a:avLst/>
          </a:prstGeom>
          <a:noFill/>
          <a:ln cap="flat" cmpd="sng">
            <a:prstDash val="solid"/>
          </a:ln>
        </p:spPr>
        <p:txBody>
          <a:bodyPr vert="horz" wrap="square" lIns="91440" tIns="45720" rIns="91440" bIns="45720" anchor="b">
            <a:spAutoFit/>
          </a:bodyPr>
          <a:lstStyle/>
          <a:p>
            <a:pPr marL="0" algn="l"/>
            <a:r>
              <a:rPr lang="zh-CN" altLang="en-US" sz="1600" b="1" i="0" u="none" baseline="0">
                <a:solidFill>
                  <a:srgbClr val="FFFFFF"/>
                </a:solidFill>
                <a:latin typeface="微软雅黑"/>
                <a:ea typeface="微软雅黑"/>
              </a:rPr>
              <a:t>Performance Metrics</a:t>
            </a:r>
          </a:p>
        </p:txBody>
      </p:sp>
      <p:sp>
        <p:nvSpPr>
          <p:cNvPr id="6" name="AutoShape 6"/>
          <p:cNvSpPr/>
          <p:nvPr/>
        </p:nvSpPr>
        <p:spPr>
          <a:xfrm>
            <a:off x="1611175" y="4240406"/>
            <a:ext cx="2722916" cy="1246624"/>
          </a:xfrm>
          <a:prstGeom prst="rect">
            <a:avLst/>
          </a:prstGeom>
          <a:noFill/>
          <a:ln cap="flat" cmpd="sng">
            <a:prstDash val="solid"/>
          </a:ln>
        </p:spPr>
        <p:txBody>
          <a:bodyPr vert="horz" wrap="square" lIns="91440" tIns="45720" rIns="91440" bIns="45720" anchor="t">
            <a:spAutoFit/>
          </a:bodyPr>
          <a:lstStyle/>
          <a:p>
            <a:pPr marL="0" algn="l">
              <a:lnSpc>
                <a:spcPct val="130000"/>
              </a:lnSpc>
            </a:pPr>
            <a:r>
              <a:rPr lang="en-US" sz="1400" b="0" i="0" u="none" baseline="0">
                <a:solidFill>
                  <a:srgbClr val="FFFFFF"/>
                </a:solidFill>
                <a:latin typeface="Arial"/>
                <a:ea typeface="Arial"/>
              </a:rPr>
              <a:t>Post-implementation, the app's performance metrics, including accuracy, precision, and recall, are critically analyzed. These metrics help quantify advancements in the app's responsiveness and effectiveness.</a:t>
            </a:r>
          </a:p>
        </p:txBody>
      </p:sp>
      <p:sp>
        <p:nvSpPr>
          <p:cNvPr id="7" name="TextBox 7"/>
          <p:cNvSpPr txBox="1"/>
          <p:nvPr/>
        </p:nvSpPr>
        <p:spPr>
          <a:xfrm>
            <a:off x="987530" y="3870397"/>
            <a:ext cx="540000" cy="540000"/>
          </a:xfrm>
          <a:prstGeom prst="roundRect">
            <a:avLst>
              <a:gd name="adj" fmla="val 50000"/>
            </a:avLst>
          </a:prstGeom>
          <a:solidFill>
            <a:srgbClr val="FFFFFF"/>
          </a:solidFill>
        </p:spPr>
        <p:txBody>
          <a:bodyPr vert="horz" wrap="none" lIns="91440" tIns="45720" rIns="91440" bIns="45720" rtlCol="0" anchor="ctr">
            <a:noAutofit/>
          </a:bodyPr>
          <a:lstStyle/>
          <a:p>
            <a:pPr marL="0" algn="ctr">
              <a:defRPr/>
            </a:pPr>
            <a:r>
              <a:rPr lang="en-US" sz="2000" b="1" i="0" u="none" baseline="0">
                <a:solidFill>
                  <a:schemeClr val="accent1"/>
                </a:solidFill>
                <a:latin typeface="Arial"/>
                <a:ea typeface="Arial"/>
              </a:rPr>
              <a:t>01</a:t>
            </a:r>
            <a:endParaRPr lang="en-US" sz="1100"/>
          </a:p>
        </p:txBody>
      </p:sp>
      <p:sp>
        <p:nvSpPr>
          <p:cNvPr id="8" name="AutoShape 8"/>
          <p:cNvSpPr/>
          <p:nvPr/>
        </p:nvSpPr>
        <p:spPr>
          <a:xfrm>
            <a:off x="4433822" y="1037549"/>
            <a:ext cx="3308269" cy="2604665"/>
          </a:xfrm>
          <a:prstGeom prst="rect">
            <a:avLst/>
          </a:prstGeom>
          <a:solidFill>
            <a:srgbClr val="768394">
              <a:alpha val="20000"/>
            </a:srgbClr>
          </a:solidFill>
          <a:ln cap="flat" cmpd="sng">
            <a:prstDash val="solid"/>
          </a:ln>
        </p:spPr>
        <p:txBody>
          <a:bodyPr vert="horz" lIns="180000" tIns="45720" rIns="180000" bIns="45720" anchor="ctr" anchorCtr="1">
            <a:normAutofit/>
          </a:bodyPr>
          <a:lstStyle/>
          <a:p>
            <a:pPr marL="0" algn="l"/>
            <a:endParaRPr/>
          </a:p>
        </p:txBody>
      </p:sp>
      <p:sp>
        <p:nvSpPr>
          <p:cNvPr id="9" name="AutoShape 9"/>
          <p:cNvSpPr/>
          <p:nvPr/>
        </p:nvSpPr>
        <p:spPr>
          <a:xfrm>
            <a:off x="5160211" y="1190130"/>
            <a:ext cx="2479970" cy="338554"/>
          </a:xfrm>
          <a:prstGeom prst="rect">
            <a:avLst/>
          </a:prstGeom>
          <a:noFill/>
          <a:ln cap="flat" cmpd="sng">
            <a:prstDash val="solid"/>
          </a:ln>
        </p:spPr>
        <p:txBody>
          <a:bodyPr vert="horz" wrap="square" lIns="91440" tIns="45720" rIns="91440" bIns="45720" anchor="b">
            <a:spAutoFit/>
          </a:bodyPr>
          <a:lstStyle/>
          <a:p>
            <a:pPr marL="0" algn="l"/>
            <a:r>
              <a:rPr lang="zh-CN" altLang="en-US" sz="1600" b="1" i="0" u="none" baseline="0">
                <a:solidFill>
                  <a:srgbClr val="000000"/>
                </a:solidFill>
                <a:latin typeface="微软雅黑"/>
                <a:ea typeface="微软雅黑"/>
              </a:rPr>
              <a:t>User Satisfaction</a:t>
            </a:r>
          </a:p>
        </p:txBody>
      </p:sp>
      <p:sp>
        <p:nvSpPr>
          <p:cNvPr id="10" name="AutoShape 10"/>
          <p:cNvSpPr/>
          <p:nvPr/>
        </p:nvSpPr>
        <p:spPr>
          <a:xfrm>
            <a:off x="5160210" y="1537533"/>
            <a:ext cx="2479970" cy="2145844"/>
          </a:xfrm>
          <a:prstGeom prst="rect">
            <a:avLst/>
          </a:prstGeom>
          <a:noFill/>
          <a:ln cap="flat" cmpd="sng">
            <a:prstDash val="solid"/>
          </a:ln>
        </p:spPr>
        <p:txBody>
          <a:bodyPr vert="horz" wrap="square" lIns="91440" tIns="45720" rIns="91440" bIns="45720" anchor="t">
            <a:spAutoFit/>
          </a:bodyPr>
          <a:lstStyle/>
          <a:p>
            <a:pPr marL="0" algn="l">
              <a:lnSpc>
                <a:spcPct val="130000"/>
              </a:lnSpc>
            </a:pPr>
            <a:r>
              <a:rPr lang="en-US" sz="1300" b="0" i="0" u="none" baseline="0" dirty="0">
                <a:solidFill>
                  <a:srgbClr val="000000"/>
                </a:solidFill>
                <a:latin typeface="Arial"/>
                <a:ea typeface="Arial"/>
              </a:rPr>
              <a:t>User satisfaction surveys are conducted to gather insights on how well the adaptive difficulty meets learners' expectations. High satisfaction scores indicate that users find the quiz experience engaging and effective.</a:t>
            </a:r>
          </a:p>
        </p:txBody>
      </p:sp>
      <p:sp>
        <p:nvSpPr>
          <p:cNvPr id="11" name="TextBox 11"/>
          <p:cNvSpPr txBox="1"/>
          <p:nvPr/>
        </p:nvSpPr>
        <p:spPr>
          <a:xfrm>
            <a:off x="4536565" y="1167524"/>
            <a:ext cx="540000" cy="540000"/>
          </a:xfrm>
          <a:prstGeom prst="roundRect">
            <a:avLst>
              <a:gd name="adj" fmla="val 50000"/>
            </a:avLst>
          </a:prstGeom>
          <a:solidFill>
            <a:srgbClr val="768394"/>
          </a:solidFill>
        </p:spPr>
        <p:txBody>
          <a:bodyPr vert="horz" wrap="none" lIns="91440" tIns="45720" rIns="91440" bIns="45720" rtlCol="0" anchor="ctr">
            <a:noAutofit/>
          </a:bodyPr>
          <a:lstStyle/>
          <a:p>
            <a:pPr marL="0" algn="ctr">
              <a:defRPr/>
            </a:pPr>
            <a:r>
              <a:rPr lang="en-US" sz="2000" b="1" i="0" u="none" baseline="0">
                <a:solidFill>
                  <a:srgbClr val="FFFFFF"/>
                </a:solidFill>
                <a:latin typeface="Arial"/>
                <a:ea typeface="Arial"/>
              </a:rPr>
              <a:t>02</a:t>
            </a:r>
            <a:endParaRPr lang="en-US" sz="1100"/>
          </a:p>
        </p:txBody>
      </p:sp>
      <p:sp>
        <p:nvSpPr>
          <p:cNvPr id="12" name="AutoShape 12"/>
          <p:cNvSpPr/>
          <p:nvPr/>
        </p:nvSpPr>
        <p:spPr>
          <a:xfrm>
            <a:off x="4433822" y="3687571"/>
            <a:ext cx="3292183" cy="2604665"/>
          </a:xfrm>
          <a:prstGeom prst="rect">
            <a:avLst/>
          </a:prstGeom>
          <a:solidFill>
            <a:srgbClr val="768394">
              <a:alpha val="20000"/>
            </a:srgbClr>
          </a:solidFill>
          <a:ln cap="flat" cmpd="sng">
            <a:prstDash val="solid"/>
          </a:ln>
        </p:spPr>
        <p:txBody>
          <a:bodyPr vert="horz" lIns="180000" tIns="45720" rIns="180000" bIns="45720" anchor="ctr" anchorCtr="1">
            <a:normAutofit/>
          </a:bodyPr>
          <a:lstStyle/>
          <a:p>
            <a:pPr marL="0" algn="l"/>
            <a:endParaRPr/>
          </a:p>
        </p:txBody>
      </p:sp>
      <p:sp>
        <p:nvSpPr>
          <p:cNvPr id="13" name="AutoShape 13"/>
          <p:cNvSpPr/>
          <p:nvPr/>
        </p:nvSpPr>
        <p:spPr>
          <a:xfrm>
            <a:off x="5160210" y="3893003"/>
            <a:ext cx="2479970" cy="338554"/>
          </a:xfrm>
          <a:prstGeom prst="rect">
            <a:avLst/>
          </a:prstGeom>
          <a:noFill/>
          <a:ln cap="flat" cmpd="sng">
            <a:prstDash val="solid"/>
          </a:ln>
        </p:spPr>
        <p:txBody>
          <a:bodyPr vert="horz" wrap="square" lIns="91440" tIns="45720" rIns="91440" bIns="45720" anchor="b">
            <a:spAutoFit/>
          </a:bodyPr>
          <a:lstStyle/>
          <a:p>
            <a:pPr marL="0" algn="l"/>
            <a:r>
              <a:rPr lang="zh-CN" altLang="en-US" sz="1600" b="1" i="0" u="none" baseline="0">
                <a:solidFill>
                  <a:srgbClr val="000000"/>
                </a:solidFill>
                <a:latin typeface="微软雅黑"/>
                <a:ea typeface="微软雅黑"/>
              </a:rPr>
              <a:t>User Engagement Improvements</a:t>
            </a:r>
          </a:p>
        </p:txBody>
      </p:sp>
      <p:sp>
        <p:nvSpPr>
          <p:cNvPr id="14" name="AutoShape 14"/>
          <p:cNvSpPr/>
          <p:nvPr/>
        </p:nvSpPr>
        <p:spPr>
          <a:xfrm>
            <a:off x="5160209" y="4240406"/>
            <a:ext cx="2479970" cy="2145844"/>
          </a:xfrm>
          <a:prstGeom prst="rect">
            <a:avLst/>
          </a:prstGeom>
          <a:noFill/>
          <a:ln cap="flat" cmpd="sng">
            <a:prstDash val="solid"/>
          </a:ln>
        </p:spPr>
        <p:txBody>
          <a:bodyPr vert="horz" wrap="square" lIns="91440" tIns="45720" rIns="91440" bIns="45720" anchor="t">
            <a:spAutoFit/>
          </a:bodyPr>
          <a:lstStyle/>
          <a:p>
            <a:pPr marL="0" algn="l">
              <a:lnSpc>
                <a:spcPct val="130000"/>
              </a:lnSpc>
            </a:pPr>
            <a:r>
              <a:rPr lang="en-US" sz="1300" b="0" i="0" u="none" baseline="0" dirty="0">
                <a:solidFill>
                  <a:srgbClr val="000000"/>
                </a:solidFill>
                <a:latin typeface="Arial"/>
                <a:ea typeface="Arial"/>
              </a:rPr>
              <a:t>Metrics like average time spent on quizzes and user retention rates are monitored to assess improvements in user engagement. Increases in these areas suggest that users appreciate the personalized challenges presented.</a:t>
            </a:r>
          </a:p>
        </p:txBody>
      </p:sp>
      <p:sp>
        <p:nvSpPr>
          <p:cNvPr id="15" name="TextBox 15"/>
          <p:cNvSpPr txBox="1"/>
          <p:nvPr/>
        </p:nvSpPr>
        <p:spPr>
          <a:xfrm>
            <a:off x="4536564" y="3870397"/>
            <a:ext cx="540000" cy="540000"/>
          </a:xfrm>
          <a:prstGeom prst="roundRect">
            <a:avLst>
              <a:gd name="adj" fmla="val 50000"/>
            </a:avLst>
          </a:prstGeom>
          <a:solidFill>
            <a:srgbClr val="768394"/>
          </a:solidFill>
        </p:spPr>
        <p:txBody>
          <a:bodyPr vert="horz" wrap="none" lIns="91440" tIns="45720" rIns="91440" bIns="45720" rtlCol="0" anchor="ctr">
            <a:noAutofit/>
          </a:bodyPr>
          <a:lstStyle/>
          <a:p>
            <a:pPr marL="0" algn="ctr">
              <a:defRPr/>
            </a:pPr>
            <a:r>
              <a:rPr lang="en-US" sz="2000" b="1" i="0" u="none" baseline="0">
                <a:solidFill>
                  <a:srgbClr val="FFFFFF"/>
                </a:solidFill>
                <a:latin typeface="Arial"/>
                <a:ea typeface="Arial"/>
              </a:rPr>
              <a:t>03</a:t>
            </a:r>
            <a:endParaRPr lang="en-US" sz="1100"/>
          </a:p>
        </p:txBody>
      </p:sp>
    </p:spTree>
    <p:extLst>
      <p:ext uri="{BB962C8B-B14F-4D97-AF65-F5344CB8AC3E}">
        <p14:creationId xmlns:p14="http://schemas.microsoft.com/office/powerpoint/2010/main" val="4004291640"/>
      </p:ext>
    </p:extLst>
  </p:cSld>
  <p:clrMapOvr>
    <a:masterClrMapping/>
  </p:clrMapOvr>
  <p:transition spd="slow">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nodeType="afterEffect">
                                  <p:stCondLst>
                                    <p:cond delay="0"/>
                                  </p:stCondLst>
                                  <p:childTnLst>
                                    <p:animEffect transition="in" filter="wipe(right)">
                                      <p:cBhvr>
                                        <p:cTn id="6" dur="500"/>
                                        <p:tgtEl>
                                          <p:spTgt spid="2"/>
                                        </p:tgtEl>
                                      </p:cBhvr>
                                    </p:animEffect>
                                    <p:set>
                                      <p:cBhvr>
                                        <p:cTn id="7" dur="500" fill="hold">
                                          <p:stCondLst>
                                            <p:cond delay="0"/>
                                          </p:stCondLst>
                                        </p:cTn>
                                        <p:tgtEl>
                                          <p:spTgt spid="2"/>
                                        </p:tgtEl>
                                        <p:attrNameLst>
                                          <p:attrName>style.visibility</p:attrName>
                                        </p:attrNameLst>
                                      </p:cBhvr>
                                      <p:to>
                                        <p:strVal val="visible"/>
                                      </p:to>
                                    </p:set>
                                  </p:childTnLst>
                                </p:cTn>
                              </p:par>
                              <p:par>
                                <p:cTn id="8" presetID="1" presetClass="entr" presetSubtype="0" fill="hold" nodeType="afterEffect">
                                  <p:stCondLst>
                                    <p:cond delay="0"/>
                                  </p:stCondLst>
                                  <p:childTnLst>
                                    <p:set>
                                      <p:cBhvr>
                                        <p:cTn id="9" dur="1" fill="hold">
                                          <p:stCondLst>
                                            <p:cond delay="0"/>
                                          </p:stCondLst>
                                        </p:cTn>
                                        <p:tgtEl>
                                          <p:spTgt spid="7"/>
                                        </p:tgtEl>
                                        <p:attrNameLst>
                                          <p:attrName>style.visibility</p:attrName>
                                        </p:attrNameLst>
                                      </p:cBhvr>
                                      <p:to>
                                        <p:strVal val="visible"/>
                                      </p:to>
                                    </p:set>
                                  </p:childTnLst>
                                </p:cTn>
                              </p:par>
                              <p:par>
                                <p:cTn id="10" presetID="16" presetClass="entr" presetSubtype="42" fill="hold" nodeType="afterEffect">
                                  <p:stCondLst>
                                    <p:cond delay="0"/>
                                  </p:stCondLst>
                                  <p:childTnLst>
                                    <p:animEffect transition="in" filter="barn(outHorizontal)">
                                      <p:cBhvr>
                                        <p:cTn id="11" dur="500"/>
                                        <p:tgtEl>
                                          <p:spTgt spid="5"/>
                                        </p:tgtEl>
                                      </p:cBhvr>
                                    </p:animEffect>
                                    <p:set>
                                      <p:cBhvr>
                                        <p:cTn id="12" dur="500" fill="hold">
                                          <p:stCondLst>
                                            <p:cond delay="0"/>
                                          </p:stCondLst>
                                        </p:cTn>
                                        <p:tgtEl>
                                          <p:spTgt spid="5"/>
                                        </p:tgtEl>
                                        <p:attrNameLst>
                                          <p:attrName>style.visibility</p:attrName>
                                        </p:attrNameLst>
                                      </p:cBhvr>
                                      <p:to>
                                        <p:strVal val="visible"/>
                                      </p:to>
                                    </p:set>
                                  </p:childTnLst>
                                </p:cTn>
                              </p:par>
                              <p:par>
                                <p:cTn id="13" presetID="48" presetClass="entr" presetSubtype="0" fill="hold" nodeType="afterEffect">
                                  <p:stCondLst>
                                    <p:cond delay="0"/>
                                  </p:stCondLst>
                                  <p:childTnLst>
                                    <p:anim calcmode="lin" valueType="num">
                                      <p:cBhvr>
                                        <p:cTn id="14" dur="1000" fill="hold"/>
                                        <p:tgtEl>
                                          <p:spTgt spid="6"/>
                                        </p:tgtEl>
                                        <p:attrNameLst>
                                          <p:attrName>style.rotation</p:attrName>
                                        </p:attrNameLst>
                                      </p:cBhvr>
                                      <p:tavLst>
                                        <p:tav tm="0">
                                          <p:val>
                                            <p:fltVal val="90"/>
                                          </p:val>
                                        </p:tav>
                                        <p:tav tm="80000">
                                          <p:val>
                                            <p:fltVal val="90"/>
                                          </p:val>
                                        </p:tav>
                                        <p:tav tm="80000">
                                          <p:val>
                                            <p:fltVal val="90"/>
                                          </p:val>
                                        </p:tav>
                                        <p:tav tm="100000">
                                          <p:val>
                                            <p:fltVal val="0"/>
                                          </p:val>
                                        </p:tav>
                                      </p:tavLst>
                                    </p:anim>
                                    <p:anim calcmode="lin" valueType="num">
                                      <p:cBhvr>
                                        <p:cTn id="15" dur="1000" fill="hold"/>
                                        <p:tgtEl>
                                          <p:spTgt spid="6"/>
                                        </p:tgtEl>
                                        <p:attrNameLst>
                                          <p:attrName>ppt_x</p:attrName>
                                        </p:attrNameLst>
                                      </p:cBhvr>
                                      <p:tavLst>
                                        <p:tav tm="0">
                                          <p:val>
                                            <p:fltVal val="-1"/>
                                          </p:val>
                                        </p:tav>
                                        <p:tav tm="50000">
                                          <p:val>
                                            <p:fltVal val="0.95"/>
                                          </p:val>
                                        </p:tav>
                                        <p:tav tm="100000">
                                          <p:val>
                                            <p:strVal val="#ppt_x"/>
                                          </p:val>
                                        </p:tav>
                                      </p:tavLst>
                                    </p:anim>
                                    <p:anim calcmode="lin" valueType="num">
                                      <p:cBhvr>
                                        <p:cTn id="16" dur="1000" fill="hold"/>
                                        <p:tgtEl>
                                          <p:spTgt spid="6"/>
                                        </p:tgtEl>
                                        <p:attrNameLst>
                                          <p:attrName>ppt_y</p:attrName>
                                        </p:attrNameLst>
                                      </p:cBhvr>
                                      <p:tavLst>
                                        <p:tav tm="0">
                                          <p:val>
                                            <p:strVal val="#ppt_y"/>
                                          </p:val>
                                        </p:tav>
                                        <p:tav tm="100000">
                                          <p:val>
                                            <p:strVal val="#ppt_y"/>
                                          </p:val>
                                        </p:tav>
                                      </p:tavLst>
                                    </p:anim>
                                    <p:animEffect transition="in" filter="fade">
                                      <p:cBhvr>
                                        <p:cTn id="17" dur="1000"/>
                                        <p:tgtEl>
                                          <p:spTgt spid="6"/>
                                        </p:tgtEl>
                                      </p:cBhvr>
                                    </p:animEffec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7" presetClass="entr" presetSubtype="2" fill="hold" nodeType="afterEffect">
                                  <p:stCondLst>
                                    <p:cond delay="0"/>
                                  </p:stCondLst>
                                  <p:childTnLst>
                                    <p:anim calcmode="lin" valueType="num">
                                      <p:cBhvr additive="base">
                                        <p:cTn id="22" dur="500" fill="hold"/>
                                        <p:tgtEl>
                                          <p:spTgt spid="9"/>
                                        </p:tgtEl>
                                        <p:attrNameLst>
                                          <p:attrName>ppt_x</p:attrName>
                                        </p:attrNameLst>
                                      </p:cBhvr>
                                      <p:tavLst>
                                        <p:tav tm="0">
                                          <p:val>
                                            <p:strVal val="#ppt_x+#ppt_w/2"/>
                                          </p:val>
                                        </p:tav>
                                        <p:tav tm="100000">
                                          <p:val>
                                            <p:strVal val="#ppt_x"/>
                                          </p:val>
                                        </p:tav>
                                      </p:tavLst>
                                    </p:anim>
                                    <p:anim calcmode="lin" valueType="num">
                                      <p:cBhvr additive="base">
                                        <p:cTn id="23" dur="500" fill="hold"/>
                                        <p:tgtEl>
                                          <p:spTgt spid="9"/>
                                        </p:tgtEl>
                                        <p:attrNameLst>
                                          <p:attrName>ppt_y</p:attrName>
                                        </p:attrNameLst>
                                      </p:cBhvr>
                                      <p:tavLst>
                                        <p:tav tm="0">
                                          <p:val>
                                            <p:strVal val="#ppt_y"/>
                                          </p:val>
                                        </p:tav>
                                        <p:tav tm="100000">
                                          <p:val>
                                            <p:strVal val="#ppt_y"/>
                                          </p:val>
                                        </p:tav>
                                      </p:tavLst>
                                    </p:anim>
                                    <p:anim calcmode="lin" valueType="num">
                                      <p:cBhvr additive="base">
                                        <p:cTn id="24" dur="500" fill="hold"/>
                                        <p:tgtEl>
                                          <p:spTgt spid="9"/>
                                        </p:tgtEl>
                                        <p:attrNameLst>
                                          <p:attrName>ppt_w</p:attrName>
                                        </p:attrNameLst>
                                      </p:cBhvr>
                                      <p:tavLst>
                                        <p:tav tm="0">
                                          <p:val>
                                            <p:fltVal val="0"/>
                                          </p:val>
                                        </p:tav>
                                        <p:tav tm="100000">
                                          <p:val>
                                            <p:strVal val="#ppt_w"/>
                                          </p:val>
                                        </p:tav>
                                      </p:tavLst>
                                    </p:anim>
                                    <p:anim calcmode="lin" valueType="num">
                                      <p:cBhvr additive="base">
                                        <p:cTn id="25" dur="500" fill="hold"/>
                                        <p:tgtEl>
                                          <p:spTgt spid="9"/>
                                        </p:tgtEl>
                                        <p:attrNameLst>
                                          <p:attrName>ppt_h</p:attrName>
                                        </p:attrNameLst>
                                      </p:cBhvr>
                                      <p:tavLst>
                                        <p:tav tm="0">
                                          <p:val>
                                            <p:strVal val="#ppt_h"/>
                                          </p:val>
                                        </p:tav>
                                        <p:tav tm="100000">
                                          <p:val>
                                            <p:strVal val="#ppt_h"/>
                                          </p:val>
                                        </p:tav>
                                      </p:tavLst>
                                    </p:anim>
                                    <p:set>
                                      <p:cBhvr additive="base">
                                        <p:cTn id="26" dur="500" fill="hold">
                                          <p:stCondLst>
                                            <p:cond delay="0"/>
                                          </p:stCondLst>
                                        </p:cTn>
                                        <p:tgtEl>
                                          <p:spTgt spid="9"/>
                                        </p:tgtEl>
                                        <p:attrNameLst>
                                          <p:attrName>style.visibility</p:attrName>
                                        </p:attrNameLst>
                                      </p:cBhvr>
                                      <p:to>
                                        <p:strVal val="visible"/>
                                      </p:to>
                                    </p:set>
                                  </p:childTnLst>
                                </p:cTn>
                              </p:par>
                              <p:par>
                                <p:cTn id="27" presetID="42" presetClass="entr" presetSubtype="0" fill="hold" nodeType="afterEffect">
                                  <p:stCondLst>
                                    <p:cond delay="0"/>
                                  </p:stCondLst>
                                  <p:childTnLst>
                                    <p:anim calcmode="lin" valueType="num">
                                      <p:cBhvr>
                                        <p:cTn id="28" dur="1000" fill="hold"/>
                                        <p:tgtEl>
                                          <p:spTgt spid="10"/>
                                        </p:tgtEl>
                                        <p:attrNameLst>
                                          <p:attrName>ppt_x</p:attrName>
                                        </p:attrNameLst>
                                      </p:cBhvr>
                                      <p:tavLst>
                                        <p:tav tm="0">
                                          <p:val>
                                            <p:strVal val="#ppt_x"/>
                                          </p:val>
                                        </p:tav>
                                        <p:tav tm="100000">
                                          <p:val>
                                            <p:strVal val="#ppt_x"/>
                                          </p:val>
                                        </p:tav>
                                      </p:tavLst>
                                    </p:anim>
                                    <p:anim calcmode="lin" valueType="num">
                                      <p:cBhvr>
                                        <p:cTn id="29" dur="1000" fill="hold"/>
                                        <p:tgtEl>
                                          <p:spTgt spid="10"/>
                                        </p:tgtEl>
                                        <p:attrNameLst>
                                          <p:attrName>ppt_y</p:attrName>
                                        </p:attrNameLst>
                                      </p:cBhvr>
                                      <p:tavLst>
                                        <p:tav tm="0">
                                          <p:val>
                                            <p:strVal val="#ppt_y+.1"/>
                                          </p:val>
                                        </p:tav>
                                        <p:tav tm="100000">
                                          <p:val>
                                            <p:strVal val="#ppt_y"/>
                                          </p:val>
                                        </p:tav>
                                      </p:tavLst>
                                    </p:anim>
                                    <p:animEffect transition="in" filter="fade">
                                      <p:cBhvr>
                                        <p:cTn id="30" dur="1000"/>
                                        <p:tgtEl>
                                          <p:spTgt spid="10"/>
                                        </p:tgtEl>
                                      </p:cBhvr>
                                    </p:animEffect>
                                    <p:set>
                                      <p:cBhvr>
                                        <p:cTn id="31" dur="1" fill="hold">
                                          <p:stCondLst>
                                            <p:cond delay="0"/>
                                          </p:stCondLst>
                                        </p:cTn>
                                        <p:tgtEl>
                                          <p:spTgt spid="10"/>
                                        </p:tgtEl>
                                        <p:attrNameLst>
                                          <p:attrName>style.visibility</p:attrName>
                                        </p:attrNameLst>
                                      </p:cBhvr>
                                      <p:to>
                                        <p:strVal val="visible"/>
                                      </p:to>
                                    </p:set>
                                  </p:childTnLst>
                                </p:cTn>
                              </p:par>
                              <p:par>
                                <p:cTn id="32" presetID="8" presetClass="entr" presetSubtype="32" fill="hold" nodeType="afterEffect">
                                  <p:stCondLst>
                                    <p:cond delay="0"/>
                                  </p:stCondLst>
                                  <p:childTnLst>
                                    <p:animEffect transition="in" filter="diamond(out)">
                                      <p:cBhvr>
                                        <p:cTn id="33" dur="1000"/>
                                        <p:tgtEl>
                                          <p:spTgt spid="3"/>
                                        </p:tgtEl>
                                      </p:cBhvr>
                                    </p:animEffect>
                                    <p:set>
                                      <p:cBhvr>
                                        <p:cTn id="34" dur="1000" fill="hold">
                                          <p:stCondLst>
                                            <p:cond delay="0"/>
                                          </p:stCondLst>
                                        </p:cTn>
                                        <p:tgtEl>
                                          <p:spTgt spid="3"/>
                                        </p:tgtEl>
                                        <p:attrNameLst>
                                          <p:attrName>style.visibility</p:attrName>
                                        </p:attrNameLst>
                                      </p:cBhvr>
                                      <p:to>
                                        <p:strVal val="visible"/>
                                      </p:to>
                                    </p:set>
                                  </p:childTnLst>
                                </p:cTn>
                              </p:par>
                              <p:par>
                                <p:cTn id="35" presetID="1" presetClass="entr" presetSubtype="0" fill="hold" nodeType="afterEffect">
                                  <p:stCondLst>
                                    <p:cond delay="0"/>
                                  </p:stCondLst>
                                  <p:childTnLst>
                                    <p:set>
                                      <p:cBhvr>
                                        <p:cTn id="36" dur="1" fill="hold">
                                          <p:stCondLst>
                                            <p:cond delay="0"/>
                                          </p:stCondLst>
                                        </p:cTn>
                                        <p:tgtEl>
                                          <p:spTgt spid="15"/>
                                        </p:tgtEl>
                                        <p:attrNameLst>
                                          <p:attrName>style.visibility</p:attrName>
                                        </p:attrNameLst>
                                      </p:cBhvr>
                                      <p:to>
                                        <p:strVal val="visible"/>
                                      </p:to>
                                    </p:set>
                                  </p:childTnLst>
                                </p:cTn>
                              </p:par>
                              <p:par>
                                <p:cTn id="37" presetID="12" presetClass="entr" presetSubtype="4" fill="hold" nodeType="afterEffect">
                                  <p:stCondLst>
                                    <p:cond delay="0"/>
                                  </p:stCondLst>
                                  <p:childTnLst>
                                    <p:anim calcmode="lin" valueType="num">
                                      <p:cBhvr additive="base">
                                        <p:cTn id="38" dur="500"/>
                                        <p:tgtEl>
                                          <p:spTgt spid="13"/>
                                        </p:tgtEl>
                                        <p:attrNameLst>
                                          <p:attrName>ppt_y</p:attrName>
                                        </p:attrNameLst>
                                      </p:cBhvr>
                                      <p:tavLst>
                                        <p:tav tm="0">
                                          <p:val>
                                            <p:strVal val="#ppt_y+#ppt_h*1.125000"/>
                                          </p:val>
                                        </p:tav>
                                        <p:tav tm="100000">
                                          <p:val>
                                            <p:strVal val="#ppt_y"/>
                                          </p:val>
                                        </p:tav>
                                      </p:tavLst>
                                    </p:anim>
                                    <p:animEffect transition="in" filter="wipe(up)">
                                      <p:cBhvr>
                                        <p:cTn id="39" dur="500"/>
                                        <p:tgtEl>
                                          <p:spTgt spid="13"/>
                                        </p:tgtEl>
                                      </p:cBhvr>
                                    </p:animEffect>
                                    <p:set>
                                      <p:cBhvr>
                                        <p:cTn id="40" dur="500" fill="hold">
                                          <p:stCondLst>
                                            <p:cond delay="0"/>
                                          </p:stCondLst>
                                        </p:cTn>
                                        <p:tgtEl>
                                          <p:spTgt spid="13"/>
                                        </p:tgtEl>
                                        <p:attrNameLst>
                                          <p:attrName>style.visibility</p:attrName>
                                        </p:attrNameLst>
                                      </p:cBhvr>
                                      <p:to>
                                        <p:strVal val="visible"/>
                                      </p:to>
                                    </p:set>
                                  </p:childTnLst>
                                </p:cTn>
                              </p:par>
                              <p:par>
                                <p:cTn id="41" presetID="7" presetClass="entr" presetSubtype="2" fill="hold" nodeType="afterEffect">
                                  <p:stCondLst>
                                    <p:cond delay="0"/>
                                  </p:stCondLst>
                                  <p:childTnLst>
                                    <p:anim calcmode="lin" valueType="num">
                                      <p:cBhvr additive="base">
                                        <p:cTn id="42" dur="2000" fill="hold"/>
                                        <p:tgtEl>
                                          <p:spTgt spid="14"/>
                                        </p:tgtEl>
                                        <p:attrNameLst>
                                          <p:attrName>ppt_x</p:attrName>
                                        </p:attrNameLst>
                                      </p:cBhvr>
                                      <p:tavLst>
                                        <p:tav tm="0">
                                          <p:val>
                                            <p:strVal val="1+#ppt_w/2"/>
                                          </p:val>
                                        </p:tav>
                                        <p:tav tm="100000">
                                          <p:val>
                                            <p:strVal val="#ppt_x"/>
                                          </p:val>
                                        </p:tav>
                                      </p:tavLst>
                                    </p:anim>
                                    <p:anim calcmode="lin" valueType="num">
                                      <p:cBhvr additive="base">
                                        <p:cTn id="43" dur="2000" fill="hold"/>
                                        <p:tgtEl>
                                          <p:spTgt spid="14"/>
                                        </p:tgtEl>
                                        <p:attrNameLst>
                                          <p:attrName>ppt_y</p:attrName>
                                        </p:attrNameLst>
                                      </p:cBhvr>
                                      <p:tavLst>
                                        <p:tav tm="0">
                                          <p:val>
                                            <p:strVal val="#ppt_y"/>
                                          </p:val>
                                        </p:tav>
                                        <p:tav tm="100000">
                                          <p:val>
                                            <p:strVal val="#ppt_y"/>
                                          </p:val>
                                        </p:tav>
                                      </p:tavLst>
                                    </p:anim>
                                    <p:set>
                                      <p:cBhvr>
                                        <p:cTn id="44" dur="2000"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User Testing Results</a:t>
            </a:r>
          </a:p>
        </p:txBody>
      </p:sp>
      <p:sp>
        <p:nvSpPr>
          <p:cNvPr id="3" name="Freeform 3"/>
          <p:cNvSpPr/>
          <p:nvPr/>
        </p:nvSpPr>
        <p:spPr>
          <a:xfrm>
            <a:off x="0" y="1151688"/>
            <a:ext cx="12192000" cy="5706312"/>
          </a:xfrm>
          <a:custGeom>
            <a:avLst/>
            <a:gdLst/>
            <a:ahLst/>
            <a:cxnLst/>
            <a:rect l="l" t="t" r="r" b="b"/>
            <a:pathLst>
              <a:path w="12192000" h="5706312">
                <a:moveTo>
                  <a:pt x="12192000" y="0"/>
                </a:moveTo>
                <a:lnTo>
                  <a:pt x="12192000" y="5706312"/>
                </a:lnTo>
                <a:lnTo>
                  <a:pt x="0" y="5706312"/>
                </a:lnTo>
                <a:lnTo>
                  <a:pt x="0" y="5072958"/>
                </a:lnTo>
                <a:lnTo>
                  <a:pt x="42836" y="5074866"/>
                </a:lnTo>
                <a:cubicBezTo>
                  <a:pt x="247381" y="5080939"/>
                  <a:pt x="453278" y="5084012"/>
                  <a:pt x="660400" y="5084012"/>
                </a:cubicBezTo>
                <a:cubicBezTo>
                  <a:pt x="6045574" y="5084012"/>
                  <a:pt x="10602300" y="3006374"/>
                  <a:pt x="12121750" y="144906"/>
                </a:cubicBezTo>
                <a:close/>
              </a:path>
            </a:pathLst>
          </a:custGeom>
          <a:blipFill>
            <a:blip r:embed="rId2"/>
            <a:srcRect/>
            <a:tile tx="0" ty="0" sx="100000" sy="100000" algn="r"/>
          </a:blipFill>
          <a:ln cap="flat" cmpd="sng">
            <a:prstDash val="solid"/>
          </a:ln>
        </p:spPr>
        <p:txBody>
          <a:bodyPr rot="0" vert="horz" wrap="square" lIns="91440" tIns="45720" rIns="91440" bIns="45720" anchor="t">
            <a:prstTxWarp prst="textNoShape">
              <a:avLst/>
            </a:prstTxWarp>
            <a:noAutofit/>
          </a:bodyPr>
          <a:lstStyle/>
          <a:p>
            <a:pPr marL="0" algn="ctr"/>
            <a:endParaRPr/>
          </a:p>
        </p:txBody>
      </p:sp>
      <p:cxnSp>
        <p:nvCxnSpPr>
          <p:cNvPr id="4" name="Connector 4"/>
          <p:cNvCxnSpPr/>
          <p:nvPr/>
        </p:nvCxnSpPr>
        <p:spPr>
          <a:xfrm flipV="1">
            <a:off x="673906" y="4426078"/>
            <a:ext cx="0" cy="1732585"/>
          </a:xfrm>
          <a:prstGeom prst="straightConnector1">
            <a:avLst/>
          </a:prstGeom>
          <a:ln w="15875" cap="flat" cmpd="sng">
            <a:solidFill>
              <a:schemeClr val="accent1"/>
            </a:solidFill>
            <a:prstDash val="dash"/>
            <a:tailEnd type="oval"/>
          </a:ln>
        </p:spPr>
      </p:cxnSp>
      <p:sp>
        <p:nvSpPr>
          <p:cNvPr id="5" name="AutoShape 5"/>
          <p:cNvSpPr/>
          <p:nvPr/>
        </p:nvSpPr>
        <p:spPr>
          <a:xfrm>
            <a:off x="761926" y="3737768"/>
            <a:ext cx="3853617" cy="534152"/>
          </a:xfrm>
          <a:prstGeom prst="roundRect">
            <a:avLst>
              <a:gd name="adj" fmla="val 50000"/>
            </a:avLst>
          </a:prstGeom>
          <a:solidFill>
            <a:schemeClr val="accent1"/>
          </a:solidFill>
          <a:ln cap="flat" cmpd="sng">
            <a:prstDash val="solid"/>
          </a:ln>
        </p:spPr>
        <p:txBody>
          <a:bodyPr vert="horz" lIns="91440" tIns="45720" rIns="91440" bIns="45720" anchor="ctr">
            <a:normAutofit fontScale="92500" lnSpcReduction="10000"/>
          </a:bodyPr>
          <a:lstStyle/>
          <a:p>
            <a:pPr marL="0" algn="l">
              <a:lnSpc>
                <a:spcPct val="130000"/>
              </a:lnSpc>
              <a:spcBef>
                <a:spcPct val="0"/>
              </a:spcBef>
            </a:pPr>
            <a:r>
              <a:rPr lang="zh-CN" altLang="en-US" sz="1600" b="1" i="0" u="none" baseline="0" dirty="0">
                <a:solidFill>
                  <a:srgbClr val="FFFFFF"/>
                </a:solidFill>
                <a:latin typeface="微软雅黑"/>
                <a:ea typeface="微软雅黑"/>
              </a:rPr>
              <a:t>Difficulty Level Adjustment Insights</a:t>
            </a:r>
          </a:p>
        </p:txBody>
      </p:sp>
      <p:sp>
        <p:nvSpPr>
          <p:cNvPr id="6" name="AutoShape 6"/>
          <p:cNvSpPr/>
          <p:nvPr/>
        </p:nvSpPr>
        <p:spPr>
          <a:xfrm>
            <a:off x="830516" y="4322970"/>
            <a:ext cx="3785027" cy="1537800"/>
          </a:xfrm>
          <a:prstGeom prst="rect">
            <a:avLst/>
          </a:prstGeom>
          <a:noFill/>
          <a:ln cap="flat" cmpd="sng">
            <a:prstDash val="solid"/>
          </a:ln>
        </p:spPr>
        <p:txBody>
          <a:bodyPr vert="horz" wrap="square" lIns="0" tIns="90000" rIns="0" bIns="0" anchor="t">
            <a:spAutoFit/>
          </a:bodyPr>
          <a:lstStyle/>
          <a:p>
            <a:pPr marL="0" algn="l">
              <a:lnSpc>
                <a:spcPct val="150000"/>
              </a:lnSpc>
            </a:pPr>
            <a:r>
              <a:rPr lang="zh-CN" altLang="en-US" sz="1400" b="0" i="0" u="none" baseline="0" dirty="0">
                <a:ln/>
                <a:solidFill>
                  <a:srgbClr val="000000"/>
                </a:solidFill>
                <a:latin typeface="微软雅黑"/>
                <a:ea typeface="微软雅黑"/>
              </a:rPr>
              <a:t>Insights gathered from user testing reveal patterns in how well the app adapts difficulty levels to match user competencies. These findings inform future iterations of the algorithm.</a:t>
            </a:r>
          </a:p>
        </p:txBody>
      </p:sp>
      <p:cxnSp>
        <p:nvCxnSpPr>
          <p:cNvPr id="7" name="Connector 7"/>
          <p:cNvCxnSpPr/>
          <p:nvPr/>
        </p:nvCxnSpPr>
        <p:spPr>
          <a:xfrm flipV="1">
            <a:off x="5078145" y="2871634"/>
            <a:ext cx="0" cy="2834678"/>
          </a:xfrm>
          <a:prstGeom prst="straightConnector1">
            <a:avLst/>
          </a:prstGeom>
          <a:ln w="15875" cap="flat" cmpd="sng">
            <a:solidFill>
              <a:srgbClr val="000000">
                <a:alpha val="50000"/>
                <a:lumMod val="50000"/>
                <a:lumOff val="50000"/>
              </a:srgbClr>
            </a:solidFill>
            <a:prstDash val="dash"/>
            <a:tailEnd type="oval"/>
          </a:ln>
        </p:spPr>
      </p:cxnSp>
      <p:sp>
        <p:nvSpPr>
          <p:cNvPr id="8" name="AutoShape 8"/>
          <p:cNvSpPr/>
          <p:nvPr/>
        </p:nvSpPr>
        <p:spPr>
          <a:xfrm>
            <a:off x="5300409" y="2216475"/>
            <a:ext cx="3853617" cy="534152"/>
          </a:xfrm>
          <a:prstGeom prst="roundRect">
            <a:avLst>
              <a:gd name="adj" fmla="val 50000"/>
            </a:avLst>
          </a:prstGeom>
          <a:solidFill>
            <a:srgbClr val="768394">
              <a:alpha val="15000"/>
            </a:srgbClr>
          </a:solidFill>
          <a:ln cap="flat" cmpd="sng">
            <a:prstDash val="solid"/>
          </a:ln>
        </p:spPr>
        <p:txBody>
          <a:bodyPr vert="horz" lIns="91440" tIns="45720" rIns="91440" bIns="45720" anchor="ctr">
            <a:normAutofit fontScale="92500" lnSpcReduction="10000"/>
          </a:bodyPr>
          <a:lstStyle/>
          <a:p>
            <a:pPr marL="0" algn="l">
              <a:lnSpc>
                <a:spcPct val="130000"/>
              </a:lnSpc>
              <a:spcBef>
                <a:spcPct val="0"/>
              </a:spcBef>
            </a:pPr>
            <a:r>
              <a:rPr lang="zh-CN" altLang="en-US" sz="1600" b="1" i="0" u="none" baseline="0">
                <a:solidFill>
                  <a:srgbClr val="000000"/>
                </a:solidFill>
                <a:latin typeface="微软雅黑"/>
                <a:ea typeface="微软雅黑"/>
              </a:rPr>
              <a:t>Personalization Feedback</a:t>
            </a:r>
          </a:p>
        </p:txBody>
      </p:sp>
      <p:sp>
        <p:nvSpPr>
          <p:cNvPr id="9" name="AutoShape 9"/>
          <p:cNvSpPr/>
          <p:nvPr/>
        </p:nvSpPr>
        <p:spPr>
          <a:xfrm>
            <a:off x="5300409" y="2787893"/>
            <a:ext cx="3853620" cy="1899750"/>
          </a:xfrm>
          <a:prstGeom prst="rect">
            <a:avLst/>
          </a:prstGeom>
          <a:noFill/>
          <a:ln cap="flat" cmpd="sng">
            <a:prstDash val="solid"/>
          </a:ln>
        </p:spPr>
        <p:txBody>
          <a:bodyPr vert="horz" wrap="square" lIns="0" tIns="90000" rIns="0" bIns="0" anchor="t">
            <a:spAutoFit/>
          </a:bodyPr>
          <a:lstStyle/>
          <a:p>
            <a:pPr marL="0" algn="l">
              <a:lnSpc>
                <a:spcPct val="150000"/>
              </a:lnSpc>
            </a:pPr>
            <a:r>
              <a:rPr lang="zh-CN" altLang="en-US" sz="1400" b="0" i="0" u="none" baseline="0" dirty="0">
                <a:ln/>
                <a:solidFill>
                  <a:srgbClr val="000000"/>
                </a:solidFill>
                <a:latin typeface="微软雅黑"/>
                <a:ea typeface="微软雅黑"/>
              </a:rPr>
              <a:t>Feedback from users regarding the personalization aspects of the quizzes is collected. Evaluating whether users feel their quizzes remain challenging without leading to frustration is crucial for continually refining the experience.</a:t>
            </a:r>
          </a:p>
        </p:txBody>
      </p:sp>
    </p:spTree>
    <p:extLst>
      <p:ext uri="{BB962C8B-B14F-4D97-AF65-F5344CB8AC3E}">
        <p14:creationId xmlns:p14="http://schemas.microsoft.com/office/powerpoint/2010/main" val="3266973915"/>
      </p:ext>
    </p:extLst>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9" fill="hold" nodeType="afterEffect">
                                  <p:stCondLst>
                                    <p:cond delay="0"/>
                                  </p:stCondLst>
                                  <p:childTnLst>
                                    <p:animEffect transition="in" filter="strips(upLeft)">
                                      <p:cBhvr>
                                        <p:cTn id="6" dur="500"/>
                                        <p:tgtEl>
                                          <p:spTgt spid="2"/>
                                        </p:tgtEl>
                                      </p:cBhvr>
                                    </p:animEffect>
                                    <p:set>
                                      <p:cBhvr>
                                        <p:cTn id="7" dur="500" fill="hold">
                                          <p:stCondLst>
                                            <p:cond delay="0"/>
                                          </p:stCondLst>
                                        </p:cTn>
                                        <p:tgtEl>
                                          <p:spTgt spid="2"/>
                                        </p:tgtEl>
                                        <p:attrNameLst>
                                          <p:attrName>style.visibility</p:attrName>
                                        </p:attrNameLst>
                                      </p:cBhvr>
                                      <p:to>
                                        <p:strVal val="visible"/>
                                      </p:to>
                                    </p:set>
                                  </p:childTnLst>
                                </p:cTn>
                              </p:par>
                              <p:par>
                                <p:cTn id="8" presetID="52" presetClass="entr" presetSubtype="0" fill="hold" nodeType="afterEffect">
                                  <p:stCondLst>
                                    <p:cond delay="0"/>
                                  </p:stCondLst>
                                  <p:childTnLst>
                                    <p:animEffect transition="in" filter="fade">
                                      <p:cBhvr>
                                        <p:cTn id="9" dur="1000"/>
                                        <p:tgtEl>
                                          <p:spTgt spid="5"/>
                                        </p:tgtEl>
                                      </p:cBhvr>
                                    </p:animEffect>
                                    <p:animMotion origin="layout" path="M -0.46736 0.92887 C -0.37517 0.88508  -0.02552 0.75279  0.0908 0.66613  C  0.20747 0.57948  0.21649 0.50394  0.23177 0.40825  C 0.24705 0.31256 0.22118 0.15964   0.18264 0.09152  C 0.1441 0.02341  0.03802 0.0  0.0 0.0  " pathEditMode="relative" ptsTypes="">
                                      <p:cBhvr>
                                        <p:cTn id="10" dur="1000" decel="50000" fill="hold">
                                          <p:stCondLst>
                                            <p:cond delay="0"/>
                                          </p:stCondLst>
                                        </p:cTn>
                                        <p:tgtEl>
                                          <p:spTgt spid="5"/>
                                        </p:tgtEl>
                                        <p:attrNameLst>
                                          <p:attrName>ppt_x</p:attrName>
                                          <p:attrName>ppt_y</p:attrName>
                                        </p:attrNameLst>
                                      </p:cBhvr>
                                    </p:animMotion>
                                    <p:animScale>
                                      <p:cBhvr>
                                        <p:cTn id="11" dur="1000" decel="50000" fill="hold">
                                          <p:stCondLst>
                                            <p:cond delay="0"/>
                                          </p:stCondLst>
                                        </p:cTn>
                                        <p:tgtEl>
                                          <p:spTgt spid="5"/>
                                        </p:tgtEl>
                                      </p:cBhvr>
                                      <p:from x="250000" y="250000"/>
                                      <p:to x="100000" y="100000"/>
                                    </p:animScale>
                                    <p:set>
                                      <p:cBhvr>
                                        <p:cTn id="12" dur="1" fill="hold">
                                          <p:stCondLst>
                                            <p:cond delay="0"/>
                                          </p:stCondLst>
                                        </p:cTn>
                                        <p:tgtEl>
                                          <p:spTgt spid="5"/>
                                        </p:tgtEl>
                                        <p:attrNameLst>
                                          <p:attrName>style.visibility</p:attrName>
                                        </p:attrNameLst>
                                      </p:cBhvr>
                                      <p:to>
                                        <p:strVal val="visible"/>
                                      </p:to>
                                    </p:set>
                                  </p:childTnLst>
                                </p:cTn>
                              </p:par>
                              <p:par>
                                <p:cTn id="13" presetID="53" presetClass="entr" presetSubtype="16" fill="hold" nodeType="afterEffect">
                                  <p:stCondLst>
                                    <p:cond delay="0"/>
                                  </p:stCondLst>
                                  <p:childTnLst>
                                    <p:anim calcmode="lin" valueType="num">
                                      <p:cBhvr>
                                        <p:cTn id="14" dur="1000" fill="hold"/>
                                        <p:tgtEl>
                                          <p:spTgt spid="6"/>
                                        </p:tgtEl>
                                        <p:attrNameLst>
                                          <p:attrName>ppt_w</p:attrName>
                                        </p:attrNameLst>
                                      </p:cBhvr>
                                      <p:tavLst>
                                        <p:tav tm="0">
                                          <p:val>
                                            <p:fltVal val="0"/>
                                          </p:val>
                                        </p:tav>
                                        <p:tav tm="100000">
                                          <p:val>
                                            <p:strVal val="#ppt_w"/>
                                          </p:val>
                                        </p:tav>
                                      </p:tavLst>
                                    </p:anim>
                                    <p:anim calcmode="lin" valueType="num">
                                      <p:cBhvr>
                                        <p:cTn id="15" dur="1000" fill="hold"/>
                                        <p:tgtEl>
                                          <p:spTgt spid="6"/>
                                        </p:tgtEl>
                                        <p:attrNameLst>
                                          <p:attrName>ppt_h</p:attrName>
                                        </p:attrNameLst>
                                      </p:cBhvr>
                                      <p:tavLst>
                                        <p:tav tm="0">
                                          <p:val>
                                            <p:fltVal val="0"/>
                                          </p:val>
                                        </p:tav>
                                        <p:tav tm="100000">
                                          <p:val>
                                            <p:strVal val="#ppt_h"/>
                                          </p:val>
                                        </p:tav>
                                      </p:tavLst>
                                    </p:anim>
                                    <p:animEffect transition="in" filter="fade">
                                      <p:cBhvr>
                                        <p:cTn id="16" dur="1000"/>
                                        <p:tgtEl>
                                          <p:spTgt spid="6"/>
                                        </p:tgtEl>
                                      </p:cBhvr>
                                    </p:animEffect>
                                    <p:set>
                                      <p:cBhvr>
                                        <p:cTn id="17" dur="1000" fill="hold">
                                          <p:stCondLst>
                                            <p:cond delay="0"/>
                                          </p:stCondLst>
                                        </p:cTn>
                                        <p:tgtEl>
                                          <p:spTgt spid="6"/>
                                        </p:tgtEl>
                                        <p:attrNameLst>
                                          <p:attrName>style.visibility</p:attrName>
                                        </p:attrNameLst>
                                      </p:cBhvr>
                                      <p:to>
                                        <p:strVal val="visible"/>
                                      </p:to>
                                    </p:set>
                                  </p:childTnLst>
                                </p:cTn>
                              </p:par>
                              <p:par>
                                <p:cTn id="18" presetID="4" presetClass="entr" presetSubtype="16" fill="hold" nodeType="afterEffect">
                                  <p:stCondLst>
                                    <p:cond delay="0"/>
                                  </p:stCondLst>
                                  <p:childTnLst>
                                    <p:animEffect transition="in" filter="box(in)">
                                      <p:cBhvr>
                                        <p:cTn id="19" dur="1000"/>
                                        <p:tgtEl>
                                          <p:spTgt spid="8"/>
                                        </p:tgtEl>
                                      </p:cBhvr>
                                    </p:animEffect>
                                    <p:set>
                                      <p:cBhvr>
                                        <p:cTn id="20" dur="1000" fill="hold">
                                          <p:stCondLst>
                                            <p:cond delay="0"/>
                                          </p:stCondLst>
                                        </p:cTn>
                                        <p:tgtEl>
                                          <p:spTgt spid="8"/>
                                        </p:tgtEl>
                                        <p:attrNameLst>
                                          <p:attrName>style.visibility</p:attrName>
                                        </p:attrNameLst>
                                      </p:cBhvr>
                                      <p:to>
                                        <p:strVal val="visible"/>
                                      </p:to>
                                    </p:set>
                                  </p:childTnLst>
                                </p:cTn>
                              </p:par>
                              <p:par>
                                <p:cTn id="21" presetID="3" presetClass="entr" presetSubtype="10" fill="hold" nodeType="afterEffect">
                                  <p:stCondLst>
                                    <p:cond delay="0"/>
                                  </p:stCondLst>
                                  <p:childTnLst>
                                    <p:animEffect transition="in" filter="blinds(horizontal)">
                                      <p:cBhvr>
                                        <p:cTn id="22" dur="1000"/>
                                        <p:tgtEl>
                                          <p:spTgt spid="9"/>
                                        </p:tgtEl>
                                      </p:cBhvr>
                                    </p:animEffect>
                                    <p:set>
                                      <p:cBhvr>
                                        <p:cTn id="23" dur="1000"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3386407" y="3785294"/>
            <a:ext cx="5419185" cy="895350"/>
          </a:xfrm>
        </p:spPr>
        <p:txBody>
          <a:bodyPr vert="horz" lIns="91440" tIns="45720" rIns="91440" bIns="45720" anchor="t">
            <a:normAutofit/>
          </a:bodyPr>
          <a:lstStyle/>
          <a:p>
            <a:pPr algn="ctr">
              <a:lnSpc>
                <a:spcPct val="90000"/>
              </a:lnSpc>
              <a:spcBef>
                <a:spcPct val="0"/>
              </a:spcBef>
            </a:pPr>
            <a:r>
              <a:rPr lang="zh-CN" altLang="en-US" sz="2400" b="1" i="0" u="none" baseline="0">
                <a:solidFill>
                  <a:srgbClr val="FFFFFF"/>
                </a:solidFill>
                <a:latin typeface="微软雅黑"/>
                <a:ea typeface="微软雅黑"/>
              </a:rPr>
              <a:t>Future Improvements and Enhancements</a:t>
            </a:r>
          </a:p>
        </p:txBody>
      </p:sp>
      <p:sp>
        <p:nvSpPr>
          <p:cNvPr id="3" name="TextBox 3"/>
          <p:cNvSpPr txBox="1"/>
          <p:nvPr/>
        </p:nvSpPr>
        <p:spPr>
          <a:xfrm>
            <a:off x="5040162" y="1870587"/>
            <a:ext cx="327485" cy="1613424"/>
          </a:xfrm>
          <a:prstGeom prst="rect">
            <a:avLst/>
          </a:prstGeom>
          <a:noFill/>
        </p:spPr>
        <p:txBody>
          <a:bodyPr vert="horz" wrap="none" lIns="91440" tIns="45720" rIns="91440" bIns="45720" rtlCol="0" anchor="t">
            <a:prstTxWarp prst="textPlain">
              <a:avLst/>
            </a:prstTxWarp>
            <a:spAutoFit/>
          </a:bodyPr>
          <a:lstStyle/>
          <a:p>
            <a:pPr marL="0" algn="l">
              <a:defRPr/>
            </a:pPr>
            <a:r>
              <a:rPr lang="en-US" b="0" i="0" u="none" spc="100" baseline="0">
                <a:ln w="1270">
                  <a:solidFill>
                    <a:schemeClr val="accent3">
                      <a:lumMod val="60000"/>
                      <a:lumOff val="40000"/>
                    </a:schemeClr>
                  </a:solidFill>
                </a:ln>
                <a:noFill/>
                <a:latin typeface="Impact"/>
                <a:ea typeface="Impact"/>
              </a:rPr>
              <a:t>/</a:t>
            </a:r>
            <a:endParaRPr lang="en-US" sz="1100"/>
          </a:p>
        </p:txBody>
      </p:sp>
      <p:sp>
        <p:nvSpPr>
          <p:cNvPr id="4" name="TextBox 4"/>
          <p:cNvSpPr txBox="1"/>
          <p:nvPr/>
        </p:nvSpPr>
        <p:spPr>
          <a:xfrm>
            <a:off x="5535479" y="1569303"/>
            <a:ext cx="2171606" cy="2215991"/>
          </a:xfrm>
          <a:prstGeom prst="rect">
            <a:avLst/>
          </a:prstGeom>
          <a:noFill/>
        </p:spPr>
        <p:txBody>
          <a:bodyPr vert="horz" wrap="square" lIns="91440" tIns="45720" rIns="91440" bIns="45720" rtlCol="0" anchor="t">
            <a:spAutoFit/>
          </a:bodyPr>
          <a:lstStyle/>
          <a:p>
            <a:pPr marL="0" algn="l">
              <a:defRPr/>
            </a:pPr>
            <a:r>
              <a:rPr lang="en-US" sz="13800" b="0" i="0" u="none" spc="100" baseline="0" dirty="0" smtClean="0">
                <a:ln w="1270">
                  <a:solidFill>
                    <a:schemeClr val="accent3">
                      <a:lumMod val="60000"/>
                      <a:lumOff val="40000"/>
                    </a:schemeClr>
                  </a:solidFill>
                </a:ln>
                <a:noFill/>
                <a:latin typeface="Impact"/>
                <a:ea typeface="Impact"/>
              </a:rPr>
              <a:t>08</a:t>
            </a:r>
            <a:endParaRPr lang="en-US" sz="1100" dirty="0"/>
          </a:p>
        </p:txBody>
      </p:sp>
    </p:spTree>
    <p:extLst>
      <p:ext uri="{BB962C8B-B14F-4D97-AF65-F5344CB8AC3E}">
        <p14:creationId xmlns:p14="http://schemas.microsoft.com/office/powerpoint/2010/main" val="2811835549"/>
      </p:ext>
    </p:extLst>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nodeType="afterEffect">
                                  <p:stCondLst>
                                    <p:cond delay="0"/>
                                  </p:stCondLst>
                                  <p:childTnLst>
                                    <p:animEffect transition="in" filter="blinds(vertical)">
                                      <p:cBhvr>
                                        <p:cTn id="6" dur="1000"/>
                                        <p:tgtEl>
                                          <p:spTgt spid="4"/>
                                        </p:tgtEl>
                                      </p:cBhvr>
                                    </p:animEffect>
                                    <p:set>
                                      <p:cBhvr>
                                        <p:cTn id="7" dur="1000" fill="hold">
                                          <p:stCondLst>
                                            <p:cond delay="0"/>
                                          </p:stCondLst>
                                        </p:cTn>
                                        <p:tgtEl>
                                          <p:spTgt spid="4"/>
                                        </p:tgtEl>
                                        <p:attrNameLst>
                                          <p:attrName>style.visibility</p:attrName>
                                        </p:attrNameLst>
                                      </p:cBhvr>
                                      <p:to>
                                        <p:strVal val="visible"/>
                                      </p:to>
                                    </p:set>
                                  </p:childTnLst>
                                </p:cTn>
                              </p:par>
                              <p:par>
                                <p:cTn id="8" presetID="21" presetClass="entr" presetSubtype="2" fill="hold" nodeType="afterEffect">
                                  <p:stCondLst>
                                    <p:cond delay="0"/>
                                  </p:stCondLst>
                                  <p:childTnLst>
                                    <p:animEffect transition="in" filter="wheel(2)">
                                      <p:cBhvr>
                                        <p:cTn id="9" dur="1000"/>
                                        <p:tgtEl>
                                          <p:spTgt spid="2"/>
                                        </p:tgtEl>
                                      </p:cBhvr>
                                    </p:animEffect>
                                    <p:set>
                                      <p:cBhvr>
                                        <p:cTn id="10" dur="1000"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Enhancing the Model</a:t>
            </a:r>
          </a:p>
        </p:txBody>
      </p:sp>
      <p:grpSp>
        <p:nvGrpSpPr>
          <p:cNvPr id="3" name="Group 3"/>
          <p:cNvGrpSpPr/>
          <p:nvPr/>
        </p:nvGrpSpPr>
        <p:grpSpPr>
          <a:xfrm>
            <a:off x="1260880" y="2900848"/>
            <a:ext cx="2688039" cy="3152028"/>
            <a:chOff x="4413778" y="3008786"/>
            <a:chExt cx="2688039" cy="3152028"/>
          </a:xfrm>
        </p:grpSpPr>
        <p:sp>
          <p:nvSpPr>
            <p:cNvPr id="4" name="Freeform 4"/>
            <p:cNvSpPr/>
            <p:nvPr/>
          </p:nvSpPr>
          <p:spPr>
            <a:xfrm rot="21132435" flipH="1">
              <a:off x="4413778" y="3187847"/>
              <a:ext cx="2493176" cy="2972967"/>
            </a:xfrm>
            <a:custGeom>
              <a:avLst/>
              <a:gdLst/>
              <a:ahLst/>
              <a:cxnLst/>
              <a:rect l="l" t="t" r="r" b="b"/>
              <a:pathLst>
                <a:path w="4626764" h="5252452">
                  <a:moveTo>
                    <a:pt x="4092034" y="26174"/>
                  </a:moveTo>
                  <a:lnTo>
                    <a:pt x="4093292" y="27536"/>
                  </a:lnTo>
                  <a:cubicBezTo>
                    <a:pt x="4118737" y="55071"/>
                    <a:pt x="4169627" y="110142"/>
                    <a:pt x="4271408" y="220285"/>
                  </a:cubicBezTo>
                  <a:cubicBezTo>
                    <a:pt x="4278137" y="228692"/>
                    <a:pt x="4284866" y="237100"/>
                    <a:pt x="4293278" y="245508"/>
                  </a:cubicBezTo>
                  <a:cubicBezTo>
                    <a:pt x="4293278" y="245508"/>
                    <a:pt x="4293278" y="247190"/>
                    <a:pt x="4294960" y="247190"/>
                  </a:cubicBezTo>
                  <a:cubicBezTo>
                    <a:pt x="4296642" y="250553"/>
                    <a:pt x="4300007" y="253916"/>
                    <a:pt x="4301690" y="257279"/>
                  </a:cubicBezTo>
                  <a:cubicBezTo>
                    <a:pt x="4305054" y="260642"/>
                    <a:pt x="4310101" y="265687"/>
                    <a:pt x="4313466" y="269050"/>
                  </a:cubicBezTo>
                  <a:cubicBezTo>
                    <a:pt x="4315148" y="272413"/>
                    <a:pt x="4316830" y="274095"/>
                    <a:pt x="4318512" y="275776"/>
                  </a:cubicBezTo>
                  <a:cubicBezTo>
                    <a:pt x="4320195" y="279139"/>
                    <a:pt x="4323560" y="284184"/>
                    <a:pt x="4325242" y="287547"/>
                  </a:cubicBezTo>
                  <a:cubicBezTo>
                    <a:pt x="4328606" y="289229"/>
                    <a:pt x="4330289" y="292592"/>
                    <a:pt x="4331971" y="295955"/>
                  </a:cubicBezTo>
                  <a:cubicBezTo>
                    <a:pt x="4335336" y="299318"/>
                    <a:pt x="4337018" y="302681"/>
                    <a:pt x="4340382" y="306044"/>
                  </a:cubicBezTo>
                  <a:cubicBezTo>
                    <a:pt x="4342065" y="309407"/>
                    <a:pt x="4345430" y="312770"/>
                    <a:pt x="4347112" y="317815"/>
                  </a:cubicBezTo>
                  <a:cubicBezTo>
                    <a:pt x="4348794" y="319497"/>
                    <a:pt x="4350476" y="321178"/>
                    <a:pt x="4352159" y="322860"/>
                  </a:cubicBezTo>
                  <a:cubicBezTo>
                    <a:pt x="4355524" y="329586"/>
                    <a:pt x="4360570" y="337994"/>
                    <a:pt x="4365618" y="344720"/>
                  </a:cubicBezTo>
                  <a:cubicBezTo>
                    <a:pt x="4367300" y="346402"/>
                    <a:pt x="4367300" y="348083"/>
                    <a:pt x="4368982" y="349765"/>
                  </a:cubicBezTo>
                  <a:lnTo>
                    <a:pt x="4371518" y="353989"/>
                  </a:lnTo>
                  <a:lnTo>
                    <a:pt x="4390873" y="377068"/>
                  </a:lnTo>
                  <a:cubicBezTo>
                    <a:pt x="4390873" y="377068"/>
                    <a:pt x="4390873" y="378749"/>
                    <a:pt x="4392500" y="378749"/>
                  </a:cubicBezTo>
                  <a:cubicBezTo>
                    <a:pt x="4394126" y="382111"/>
                    <a:pt x="4397380" y="385473"/>
                    <a:pt x="4399007" y="388836"/>
                  </a:cubicBezTo>
                  <a:cubicBezTo>
                    <a:pt x="4402260" y="392198"/>
                    <a:pt x="4407141" y="397242"/>
                    <a:pt x="4410395" y="400604"/>
                  </a:cubicBezTo>
                  <a:cubicBezTo>
                    <a:pt x="4412022" y="403966"/>
                    <a:pt x="4413648" y="405647"/>
                    <a:pt x="4415275" y="407329"/>
                  </a:cubicBezTo>
                  <a:cubicBezTo>
                    <a:pt x="4416902" y="410691"/>
                    <a:pt x="4420156" y="415734"/>
                    <a:pt x="4421782" y="419097"/>
                  </a:cubicBezTo>
                  <a:cubicBezTo>
                    <a:pt x="4425036" y="420778"/>
                    <a:pt x="4426663" y="424140"/>
                    <a:pt x="4428290" y="427503"/>
                  </a:cubicBezTo>
                  <a:cubicBezTo>
                    <a:pt x="4431544" y="430865"/>
                    <a:pt x="4433170" y="434227"/>
                    <a:pt x="4436424" y="437590"/>
                  </a:cubicBezTo>
                  <a:cubicBezTo>
                    <a:pt x="4438051" y="440952"/>
                    <a:pt x="4441304" y="444314"/>
                    <a:pt x="4442932" y="449358"/>
                  </a:cubicBezTo>
                  <a:cubicBezTo>
                    <a:pt x="4444558" y="451039"/>
                    <a:pt x="4446185" y="452720"/>
                    <a:pt x="4447812" y="454401"/>
                  </a:cubicBezTo>
                  <a:cubicBezTo>
                    <a:pt x="4451066" y="461126"/>
                    <a:pt x="4455946" y="469532"/>
                    <a:pt x="4460826" y="476256"/>
                  </a:cubicBezTo>
                  <a:cubicBezTo>
                    <a:pt x="4462454" y="477938"/>
                    <a:pt x="4462454" y="479619"/>
                    <a:pt x="4464080" y="481300"/>
                  </a:cubicBezTo>
                  <a:cubicBezTo>
                    <a:pt x="4467334" y="486343"/>
                    <a:pt x="4470588" y="491387"/>
                    <a:pt x="4473842" y="498112"/>
                  </a:cubicBezTo>
                  <a:cubicBezTo>
                    <a:pt x="4475468" y="501474"/>
                    <a:pt x="4477095" y="504836"/>
                    <a:pt x="4478722" y="506517"/>
                  </a:cubicBezTo>
                  <a:cubicBezTo>
                    <a:pt x="4480348" y="509880"/>
                    <a:pt x="4481976" y="513242"/>
                    <a:pt x="4483602" y="514923"/>
                  </a:cubicBezTo>
                  <a:cubicBezTo>
                    <a:pt x="4488483" y="525010"/>
                    <a:pt x="4493364" y="533416"/>
                    <a:pt x="4498244" y="543503"/>
                  </a:cubicBezTo>
                  <a:cubicBezTo>
                    <a:pt x="4498244" y="543503"/>
                    <a:pt x="4498244" y="545184"/>
                    <a:pt x="4499870" y="545184"/>
                  </a:cubicBezTo>
                  <a:cubicBezTo>
                    <a:pt x="4499870" y="548547"/>
                    <a:pt x="4501498" y="550228"/>
                    <a:pt x="4503124" y="551909"/>
                  </a:cubicBezTo>
                  <a:cubicBezTo>
                    <a:pt x="4506378" y="561996"/>
                    <a:pt x="4511258" y="570402"/>
                    <a:pt x="4514512" y="578808"/>
                  </a:cubicBezTo>
                  <a:cubicBezTo>
                    <a:pt x="4516139" y="582170"/>
                    <a:pt x="4517766" y="583851"/>
                    <a:pt x="4519393" y="587213"/>
                  </a:cubicBezTo>
                  <a:cubicBezTo>
                    <a:pt x="4519393" y="588895"/>
                    <a:pt x="4519393" y="590576"/>
                    <a:pt x="4521020" y="590576"/>
                  </a:cubicBezTo>
                  <a:cubicBezTo>
                    <a:pt x="4524274" y="600663"/>
                    <a:pt x="4529154" y="609069"/>
                    <a:pt x="4532408" y="619156"/>
                  </a:cubicBezTo>
                  <a:cubicBezTo>
                    <a:pt x="4534034" y="622518"/>
                    <a:pt x="4534034" y="625880"/>
                    <a:pt x="4535661" y="627561"/>
                  </a:cubicBezTo>
                  <a:cubicBezTo>
                    <a:pt x="4537288" y="632605"/>
                    <a:pt x="4538915" y="635967"/>
                    <a:pt x="4540542" y="641011"/>
                  </a:cubicBezTo>
                  <a:cubicBezTo>
                    <a:pt x="4542168" y="646054"/>
                    <a:pt x="4545422" y="651098"/>
                    <a:pt x="4547049" y="656141"/>
                  </a:cubicBezTo>
                  <a:cubicBezTo>
                    <a:pt x="4547049" y="657822"/>
                    <a:pt x="4548676" y="661185"/>
                    <a:pt x="4548676" y="662866"/>
                  </a:cubicBezTo>
                  <a:cubicBezTo>
                    <a:pt x="4551930" y="671272"/>
                    <a:pt x="4555183" y="679678"/>
                    <a:pt x="4558437" y="688083"/>
                  </a:cubicBezTo>
                  <a:cubicBezTo>
                    <a:pt x="4558437" y="691446"/>
                    <a:pt x="4560064" y="693127"/>
                    <a:pt x="4560064" y="696489"/>
                  </a:cubicBezTo>
                  <a:cubicBezTo>
                    <a:pt x="4561690" y="699852"/>
                    <a:pt x="4561690" y="703214"/>
                    <a:pt x="4563318" y="706576"/>
                  </a:cubicBezTo>
                  <a:cubicBezTo>
                    <a:pt x="4566571" y="716663"/>
                    <a:pt x="4569824" y="726750"/>
                    <a:pt x="4573078" y="736837"/>
                  </a:cubicBezTo>
                  <a:cubicBezTo>
                    <a:pt x="4573078" y="738518"/>
                    <a:pt x="4573078" y="740200"/>
                    <a:pt x="4573078" y="740200"/>
                  </a:cubicBezTo>
                  <a:cubicBezTo>
                    <a:pt x="4574705" y="741881"/>
                    <a:pt x="4574705" y="745243"/>
                    <a:pt x="4576332" y="746924"/>
                  </a:cubicBezTo>
                  <a:cubicBezTo>
                    <a:pt x="4577959" y="758692"/>
                    <a:pt x="4581212" y="768779"/>
                    <a:pt x="4584466" y="780548"/>
                  </a:cubicBezTo>
                  <a:cubicBezTo>
                    <a:pt x="4584466" y="782229"/>
                    <a:pt x="4584466" y="783910"/>
                    <a:pt x="4586093" y="787272"/>
                  </a:cubicBezTo>
                  <a:cubicBezTo>
                    <a:pt x="4586093" y="787272"/>
                    <a:pt x="4586093" y="787272"/>
                    <a:pt x="4586093" y="788953"/>
                  </a:cubicBezTo>
                  <a:cubicBezTo>
                    <a:pt x="4589347" y="800722"/>
                    <a:pt x="4590974" y="812490"/>
                    <a:pt x="4594228" y="824258"/>
                  </a:cubicBezTo>
                  <a:cubicBezTo>
                    <a:pt x="4594228" y="825939"/>
                    <a:pt x="4595854" y="829302"/>
                    <a:pt x="4595854" y="832664"/>
                  </a:cubicBezTo>
                  <a:cubicBezTo>
                    <a:pt x="4595854" y="836026"/>
                    <a:pt x="4597481" y="837707"/>
                    <a:pt x="4597481" y="841070"/>
                  </a:cubicBezTo>
                  <a:cubicBezTo>
                    <a:pt x="4599108" y="851157"/>
                    <a:pt x="4600734" y="861244"/>
                    <a:pt x="4602362" y="871331"/>
                  </a:cubicBezTo>
                  <a:cubicBezTo>
                    <a:pt x="4603988" y="873012"/>
                    <a:pt x="4603988" y="874693"/>
                    <a:pt x="4603988" y="876374"/>
                  </a:cubicBezTo>
                  <a:cubicBezTo>
                    <a:pt x="4605615" y="883099"/>
                    <a:pt x="4605615" y="888142"/>
                    <a:pt x="4607242" y="894867"/>
                  </a:cubicBezTo>
                  <a:cubicBezTo>
                    <a:pt x="4607242" y="901592"/>
                    <a:pt x="4608869" y="908316"/>
                    <a:pt x="4610496" y="915041"/>
                  </a:cubicBezTo>
                  <a:cubicBezTo>
                    <a:pt x="4610496" y="916722"/>
                    <a:pt x="4610496" y="918403"/>
                    <a:pt x="4610496" y="918403"/>
                  </a:cubicBezTo>
                  <a:cubicBezTo>
                    <a:pt x="4612122" y="928490"/>
                    <a:pt x="4613750" y="938577"/>
                    <a:pt x="4613750" y="948664"/>
                  </a:cubicBezTo>
                  <a:cubicBezTo>
                    <a:pt x="4615376" y="952027"/>
                    <a:pt x="4615376" y="955389"/>
                    <a:pt x="4615376" y="960433"/>
                  </a:cubicBezTo>
                  <a:cubicBezTo>
                    <a:pt x="4615376" y="962114"/>
                    <a:pt x="4615376" y="962114"/>
                    <a:pt x="4617003" y="963795"/>
                  </a:cubicBezTo>
                  <a:cubicBezTo>
                    <a:pt x="4617003" y="965476"/>
                    <a:pt x="4617003" y="967157"/>
                    <a:pt x="4617003" y="967157"/>
                  </a:cubicBezTo>
                  <a:cubicBezTo>
                    <a:pt x="4618630" y="980607"/>
                    <a:pt x="4618630" y="992375"/>
                    <a:pt x="4620256" y="1004143"/>
                  </a:cubicBezTo>
                  <a:cubicBezTo>
                    <a:pt x="4620256" y="1005824"/>
                    <a:pt x="4620256" y="1009186"/>
                    <a:pt x="4620256" y="1010868"/>
                  </a:cubicBezTo>
                  <a:cubicBezTo>
                    <a:pt x="4620256" y="1012549"/>
                    <a:pt x="4621884" y="1015911"/>
                    <a:pt x="4621884" y="1017592"/>
                  </a:cubicBezTo>
                  <a:cubicBezTo>
                    <a:pt x="4621884" y="1032723"/>
                    <a:pt x="4623510" y="1047853"/>
                    <a:pt x="4623510" y="1061303"/>
                  </a:cubicBezTo>
                  <a:cubicBezTo>
                    <a:pt x="4623510" y="1061303"/>
                    <a:pt x="4623510" y="1062984"/>
                    <a:pt x="4623510" y="1062984"/>
                  </a:cubicBezTo>
                  <a:cubicBezTo>
                    <a:pt x="4623510" y="1064665"/>
                    <a:pt x="4625137" y="1066346"/>
                    <a:pt x="4625137" y="1068027"/>
                  </a:cubicBezTo>
                  <a:cubicBezTo>
                    <a:pt x="4625137" y="1081477"/>
                    <a:pt x="4625137" y="1094926"/>
                    <a:pt x="4626764" y="1110056"/>
                  </a:cubicBezTo>
                  <a:cubicBezTo>
                    <a:pt x="4626764" y="1113419"/>
                    <a:pt x="4626764" y="1115100"/>
                    <a:pt x="4626764" y="1118462"/>
                  </a:cubicBezTo>
                  <a:cubicBezTo>
                    <a:pt x="4626764" y="1118462"/>
                    <a:pt x="4626764" y="1120143"/>
                    <a:pt x="4626764" y="1121825"/>
                  </a:cubicBezTo>
                  <a:cubicBezTo>
                    <a:pt x="4626764" y="1135274"/>
                    <a:pt x="4626764" y="1148723"/>
                    <a:pt x="4626764" y="1162173"/>
                  </a:cubicBezTo>
                  <a:cubicBezTo>
                    <a:pt x="4626764" y="1165535"/>
                    <a:pt x="4626764" y="1168897"/>
                    <a:pt x="4626764" y="1173941"/>
                  </a:cubicBezTo>
                  <a:cubicBezTo>
                    <a:pt x="4626764" y="1175622"/>
                    <a:pt x="4626764" y="1178984"/>
                    <a:pt x="4626764" y="1182347"/>
                  </a:cubicBezTo>
                  <a:cubicBezTo>
                    <a:pt x="4626764" y="1194115"/>
                    <a:pt x="4626764" y="1205883"/>
                    <a:pt x="4625137" y="1217651"/>
                  </a:cubicBezTo>
                  <a:cubicBezTo>
                    <a:pt x="4625137" y="1221013"/>
                    <a:pt x="4625137" y="1224376"/>
                    <a:pt x="4625137" y="1227738"/>
                  </a:cubicBezTo>
                  <a:cubicBezTo>
                    <a:pt x="4625137" y="1234463"/>
                    <a:pt x="4625137" y="1239506"/>
                    <a:pt x="4625137" y="1244550"/>
                  </a:cubicBezTo>
                  <a:cubicBezTo>
                    <a:pt x="4625137" y="1252956"/>
                    <a:pt x="4623510" y="1259680"/>
                    <a:pt x="4623510" y="1268086"/>
                  </a:cubicBezTo>
                  <a:cubicBezTo>
                    <a:pt x="4623510" y="1271448"/>
                    <a:pt x="4623510" y="1273130"/>
                    <a:pt x="4623510" y="1276492"/>
                  </a:cubicBezTo>
                  <a:cubicBezTo>
                    <a:pt x="4623510" y="1288260"/>
                    <a:pt x="4621884" y="1298347"/>
                    <a:pt x="4621884" y="1310115"/>
                  </a:cubicBezTo>
                  <a:cubicBezTo>
                    <a:pt x="4620256" y="1313478"/>
                    <a:pt x="4620256" y="1316840"/>
                    <a:pt x="4620256" y="1321883"/>
                  </a:cubicBezTo>
                  <a:cubicBezTo>
                    <a:pt x="4620256" y="1326927"/>
                    <a:pt x="4620256" y="1331971"/>
                    <a:pt x="4618630" y="1337014"/>
                  </a:cubicBezTo>
                  <a:cubicBezTo>
                    <a:pt x="4618630" y="1350463"/>
                    <a:pt x="4617003" y="1363913"/>
                    <a:pt x="4615376" y="1379043"/>
                  </a:cubicBezTo>
                  <a:cubicBezTo>
                    <a:pt x="4615376" y="1379043"/>
                    <a:pt x="4615376" y="1380724"/>
                    <a:pt x="4615376" y="1380724"/>
                  </a:cubicBezTo>
                  <a:cubicBezTo>
                    <a:pt x="4615376" y="1385768"/>
                    <a:pt x="4613750" y="1390811"/>
                    <a:pt x="4613750" y="1394174"/>
                  </a:cubicBezTo>
                  <a:cubicBezTo>
                    <a:pt x="4612122" y="1407623"/>
                    <a:pt x="4610496" y="1419391"/>
                    <a:pt x="4608869" y="1431159"/>
                  </a:cubicBezTo>
                  <a:cubicBezTo>
                    <a:pt x="4608869" y="1436203"/>
                    <a:pt x="4608869" y="1441246"/>
                    <a:pt x="4607242" y="1446290"/>
                  </a:cubicBezTo>
                  <a:cubicBezTo>
                    <a:pt x="4607242" y="1447971"/>
                    <a:pt x="4607242" y="1447971"/>
                    <a:pt x="4607242" y="1449652"/>
                  </a:cubicBezTo>
                  <a:cubicBezTo>
                    <a:pt x="4605615" y="1463102"/>
                    <a:pt x="4603988" y="1478232"/>
                    <a:pt x="4600734" y="1491681"/>
                  </a:cubicBezTo>
                  <a:cubicBezTo>
                    <a:pt x="4600734" y="1498406"/>
                    <a:pt x="4599108" y="1503450"/>
                    <a:pt x="4599108" y="1508493"/>
                  </a:cubicBezTo>
                  <a:cubicBezTo>
                    <a:pt x="4597481" y="1513537"/>
                    <a:pt x="4597481" y="1516899"/>
                    <a:pt x="4597481" y="1521942"/>
                  </a:cubicBezTo>
                  <a:cubicBezTo>
                    <a:pt x="4595854" y="1532029"/>
                    <a:pt x="4594228" y="1540435"/>
                    <a:pt x="4592600" y="1550522"/>
                  </a:cubicBezTo>
                  <a:cubicBezTo>
                    <a:pt x="4590974" y="1553885"/>
                    <a:pt x="4590974" y="1557247"/>
                    <a:pt x="4590974" y="1560609"/>
                  </a:cubicBezTo>
                  <a:cubicBezTo>
                    <a:pt x="4587720" y="1572377"/>
                    <a:pt x="4586093" y="1584146"/>
                    <a:pt x="4584466" y="1595914"/>
                  </a:cubicBezTo>
                  <a:cubicBezTo>
                    <a:pt x="4584466" y="1599276"/>
                    <a:pt x="4582840" y="1602638"/>
                    <a:pt x="4582840" y="1607682"/>
                  </a:cubicBezTo>
                  <a:cubicBezTo>
                    <a:pt x="4581212" y="1612725"/>
                    <a:pt x="4579586" y="1619450"/>
                    <a:pt x="4577959" y="1624494"/>
                  </a:cubicBezTo>
                  <a:cubicBezTo>
                    <a:pt x="4576332" y="1639624"/>
                    <a:pt x="4573078" y="1653073"/>
                    <a:pt x="4569824" y="1668204"/>
                  </a:cubicBezTo>
                  <a:cubicBezTo>
                    <a:pt x="4569824" y="1671566"/>
                    <a:pt x="4568198" y="1674929"/>
                    <a:pt x="4568198" y="1678291"/>
                  </a:cubicBezTo>
                  <a:cubicBezTo>
                    <a:pt x="4563318" y="1696784"/>
                    <a:pt x="4560064" y="1713595"/>
                    <a:pt x="4556810" y="1730407"/>
                  </a:cubicBezTo>
                  <a:cubicBezTo>
                    <a:pt x="4555183" y="1735451"/>
                    <a:pt x="4553556" y="1740494"/>
                    <a:pt x="4551930" y="1745538"/>
                  </a:cubicBezTo>
                  <a:cubicBezTo>
                    <a:pt x="4551930" y="1752262"/>
                    <a:pt x="4550302" y="1758987"/>
                    <a:pt x="4548676" y="1764030"/>
                  </a:cubicBezTo>
                  <a:cubicBezTo>
                    <a:pt x="4547049" y="1772436"/>
                    <a:pt x="4543796" y="1779161"/>
                    <a:pt x="4542168" y="1787567"/>
                  </a:cubicBezTo>
                  <a:cubicBezTo>
                    <a:pt x="4540542" y="1792610"/>
                    <a:pt x="4540542" y="1795973"/>
                    <a:pt x="4538915" y="1801016"/>
                  </a:cubicBezTo>
                  <a:cubicBezTo>
                    <a:pt x="4534034" y="1817828"/>
                    <a:pt x="4530780" y="1834639"/>
                    <a:pt x="4525900" y="1851451"/>
                  </a:cubicBezTo>
                  <a:cubicBezTo>
                    <a:pt x="4525900" y="1853132"/>
                    <a:pt x="4524274" y="1854813"/>
                    <a:pt x="4524274" y="1856495"/>
                  </a:cubicBezTo>
                  <a:cubicBezTo>
                    <a:pt x="4524274" y="1856495"/>
                    <a:pt x="4524274" y="1858176"/>
                    <a:pt x="4524274" y="1858176"/>
                  </a:cubicBezTo>
                  <a:cubicBezTo>
                    <a:pt x="4522646" y="1861538"/>
                    <a:pt x="4522646" y="1863219"/>
                    <a:pt x="4521020" y="1866582"/>
                  </a:cubicBezTo>
                  <a:cubicBezTo>
                    <a:pt x="4517766" y="1881712"/>
                    <a:pt x="4512886" y="1898524"/>
                    <a:pt x="4508005" y="1913654"/>
                  </a:cubicBezTo>
                  <a:cubicBezTo>
                    <a:pt x="4506378" y="1918698"/>
                    <a:pt x="4504751" y="1923741"/>
                    <a:pt x="4503124" y="1928785"/>
                  </a:cubicBezTo>
                  <a:cubicBezTo>
                    <a:pt x="4503124" y="1932147"/>
                    <a:pt x="4501498" y="1935509"/>
                    <a:pt x="4499870" y="1940553"/>
                  </a:cubicBezTo>
                  <a:cubicBezTo>
                    <a:pt x="4498244" y="1948959"/>
                    <a:pt x="4494990" y="1959046"/>
                    <a:pt x="4491736" y="1969133"/>
                  </a:cubicBezTo>
                  <a:cubicBezTo>
                    <a:pt x="4490110" y="1975858"/>
                    <a:pt x="4486856" y="1984263"/>
                    <a:pt x="4485229" y="1992669"/>
                  </a:cubicBezTo>
                  <a:cubicBezTo>
                    <a:pt x="4480348" y="2006119"/>
                    <a:pt x="4475468" y="2021249"/>
                    <a:pt x="4470588" y="2036380"/>
                  </a:cubicBezTo>
                  <a:cubicBezTo>
                    <a:pt x="4468961" y="2041423"/>
                    <a:pt x="4467334" y="2048148"/>
                    <a:pt x="4464080" y="2053191"/>
                  </a:cubicBezTo>
                  <a:cubicBezTo>
                    <a:pt x="4457573" y="2073365"/>
                    <a:pt x="4451066" y="2093539"/>
                    <a:pt x="4444558" y="2113713"/>
                  </a:cubicBezTo>
                  <a:cubicBezTo>
                    <a:pt x="4441304" y="2123800"/>
                    <a:pt x="4436424" y="2132206"/>
                    <a:pt x="4433170" y="2142293"/>
                  </a:cubicBezTo>
                  <a:cubicBezTo>
                    <a:pt x="4429917" y="2150699"/>
                    <a:pt x="4426663" y="2160786"/>
                    <a:pt x="4423410" y="2169192"/>
                  </a:cubicBezTo>
                  <a:cubicBezTo>
                    <a:pt x="4423410" y="2170873"/>
                    <a:pt x="4423410" y="2172554"/>
                    <a:pt x="4421782" y="2174235"/>
                  </a:cubicBezTo>
                  <a:cubicBezTo>
                    <a:pt x="4418529" y="2186003"/>
                    <a:pt x="4413648" y="2196090"/>
                    <a:pt x="4410395" y="2207859"/>
                  </a:cubicBezTo>
                  <a:cubicBezTo>
                    <a:pt x="4405514" y="2217946"/>
                    <a:pt x="4402260" y="2226351"/>
                    <a:pt x="4399007" y="2236438"/>
                  </a:cubicBezTo>
                  <a:cubicBezTo>
                    <a:pt x="4394126" y="2248207"/>
                    <a:pt x="4389246" y="2259975"/>
                    <a:pt x="4384365" y="2271743"/>
                  </a:cubicBezTo>
                  <a:cubicBezTo>
                    <a:pt x="4382738" y="2276786"/>
                    <a:pt x="4381112" y="2281830"/>
                    <a:pt x="4379485" y="2286873"/>
                  </a:cubicBezTo>
                  <a:cubicBezTo>
                    <a:pt x="4377858" y="2290236"/>
                    <a:pt x="4376231" y="2295279"/>
                    <a:pt x="4374604" y="2298642"/>
                  </a:cubicBezTo>
                  <a:cubicBezTo>
                    <a:pt x="4369724" y="2310410"/>
                    <a:pt x="4364843" y="2322178"/>
                    <a:pt x="4359963" y="2333946"/>
                  </a:cubicBezTo>
                  <a:cubicBezTo>
                    <a:pt x="4355082" y="2344033"/>
                    <a:pt x="4351828" y="2352439"/>
                    <a:pt x="4348575" y="2362526"/>
                  </a:cubicBezTo>
                  <a:cubicBezTo>
                    <a:pt x="4342068" y="2374294"/>
                    <a:pt x="4337187" y="2386062"/>
                    <a:pt x="4332306" y="2397830"/>
                  </a:cubicBezTo>
                  <a:cubicBezTo>
                    <a:pt x="4330680" y="2401193"/>
                    <a:pt x="4330680" y="2402874"/>
                    <a:pt x="4329053" y="2406236"/>
                  </a:cubicBezTo>
                  <a:cubicBezTo>
                    <a:pt x="4325799" y="2414642"/>
                    <a:pt x="4320919" y="2423048"/>
                    <a:pt x="4317665" y="2431454"/>
                  </a:cubicBezTo>
                  <a:cubicBezTo>
                    <a:pt x="4314411" y="2439860"/>
                    <a:pt x="4311158" y="2448265"/>
                    <a:pt x="4306277" y="2456671"/>
                  </a:cubicBezTo>
                  <a:cubicBezTo>
                    <a:pt x="4298143" y="2473483"/>
                    <a:pt x="4290009" y="2491976"/>
                    <a:pt x="4281874" y="2510469"/>
                  </a:cubicBezTo>
                  <a:cubicBezTo>
                    <a:pt x="4278621" y="2518874"/>
                    <a:pt x="4273740" y="2527280"/>
                    <a:pt x="4270487" y="2535686"/>
                  </a:cubicBezTo>
                  <a:cubicBezTo>
                    <a:pt x="4263980" y="2547454"/>
                    <a:pt x="4259099" y="2559222"/>
                    <a:pt x="4252592" y="2572672"/>
                  </a:cubicBezTo>
                  <a:cubicBezTo>
                    <a:pt x="4249338" y="2581078"/>
                    <a:pt x="4244457" y="2589483"/>
                    <a:pt x="4241204" y="2597889"/>
                  </a:cubicBezTo>
                  <a:cubicBezTo>
                    <a:pt x="4233070" y="2611339"/>
                    <a:pt x="4226562" y="2626469"/>
                    <a:pt x="4220055" y="2639918"/>
                  </a:cubicBezTo>
                  <a:cubicBezTo>
                    <a:pt x="4216801" y="2646643"/>
                    <a:pt x="4213548" y="2651687"/>
                    <a:pt x="4210294" y="2656730"/>
                  </a:cubicBezTo>
                  <a:cubicBezTo>
                    <a:pt x="4200533" y="2676904"/>
                    <a:pt x="4190772" y="2695397"/>
                    <a:pt x="4181011" y="2715571"/>
                  </a:cubicBezTo>
                  <a:cubicBezTo>
                    <a:pt x="4177757" y="2722296"/>
                    <a:pt x="4172876" y="2729020"/>
                    <a:pt x="4169623" y="2735745"/>
                  </a:cubicBezTo>
                  <a:cubicBezTo>
                    <a:pt x="4163116" y="2750875"/>
                    <a:pt x="4154981" y="2764325"/>
                    <a:pt x="4146847" y="2777774"/>
                  </a:cubicBezTo>
                  <a:cubicBezTo>
                    <a:pt x="4143594" y="2786180"/>
                    <a:pt x="4140340" y="2792905"/>
                    <a:pt x="4137086" y="2799629"/>
                  </a:cubicBezTo>
                  <a:cubicBezTo>
                    <a:pt x="4133832" y="2802992"/>
                    <a:pt x="4132206" y="2806354"/>
                    <a:pt x="4130579" y="2809716"/>
                  </a:cubicBezTo>
                  <a:cubicBezTo>
                    <a:pt x="4122444" y="2824847"/>
                    <a:pt x="4114310" y="2839977"/>
                    <a:pt x="4106176" y="2855108"/>
                  </a:cubicBezTo>
                  <a:cubicBezTo>
                    <a:pt x="4104549" y="2856789"/>
                    <a:pt x="4102922" y="2858470"/>
                    <a:pt x="4102922" y="2860151"/>
                  </a:cubicBezTo>
                  <a:cubicBezTo>
                    <a:pt x="4091535" y="2880325"/>
                    <a:pt x="4080147" y="2900499"/>
                    <a:pt x="4067132" y="2920673"/>
                  </a:cubicBezTo>
                  <a:cubicBezTo>
                    <a:pt x="4067132" y="2924036"/>
                    <a:pt x="4065505" y="2925717"/>
                    <a:pt x="4063878" y="2927398"/>
                  </a:cubicBezTo>
                  <a:cubicBezTo>
                    <a:pt x="4062252" y="2932442"/>
                    <a:pt x="4058998" y="2935804"/>
                    <a:pt x="4057371" y="2939166"/>
                  </a:cubicBezTo>
                  <a:cubicBezTo>
                    <a:pt x="4047610" y="2954297"/>
                    <a:pt x="4039476" y="2971108"/>
                    <a:pt x="4029715" y="2986239"/>
                  </a:cubicBezTo>
                  <a:cubicBezTo>
                    <a:pt x="4026461" y="2992964"/>
                    <a:pt x="4021581" y="2998007"/>
                    <a:pt x="4018327" y="3004732"/>
                  </a:cubicBezTo>
                  <a:cubicBezTo>
                    <a:pt x="4006939" y="3024906"/>
                    <a:pt x="3993924" y="3045080"/>
                    <a:pt x="3980910" y="3065254"/>
                  </a:cubicBezTo>
                  <a:cubicBezTo>
                    <a:pt x="3979283" y="3068616"/>
                    <a:pt x="3977656" y="3071978"/>
                    <a:pt x="3974402" y="3075341"/>
                  </a:cubicBezTo>
                  <a:cubicBezTo>
                    <a:pt x="3964642" y="3092152"/>
                    <a:pt x="3953254" y="3108964"/>
                    <a:pt x="3943492" y="3125776"/>
                  </a:cubicBezTo>
                  <a:cubicBezTo>
                    <a:pt x="3938612" y="3134182"/>
                    <a:pt x="3933732" y="3140906"/>
                    <a:pt x="3928851" y="3149312"/>
                  </a:cubicBezTo>
                  <a:cubicBezTo>
                    <a:pt x="3919090" y="3162761"/>
                    <a:pt x="3910956" y="3176211"/>
                    <a:pt x="3902822" y="3189660"/>
                  </a:cubicBezTo>
                  <a:cubicBezTo>
                    <a:pt x="3897941" y="3196385"/>
                    <a:pt x="3891434" y="3204791"/>
                    <a:pt x="3886553" y="3213196"/>
                  </a:cubicBezTo>
                  <a:cubicBezTo>
                    <a:pt x="3886553" y="3213196"/>
                    <a:pt x="3884926" y="3214878"/>
                    <a:pt x="3883300" y="3216559"/>
                  </a:cubicBezTo>
                  <a:cubicBezTo>
                    <a:pt x="3871912" y="3235052"/>
                    <a:pt x="3860524" y="3251863"/>
                    <a:pt x="3849136" y="3268675"/>
                  </a:cubicBezTo>
                  <a:cubicBezTo>
                    <a:pt x="3844256" y="3277081"/>
                    <a:pt x="3837748" y="3285487"/>
                    <a:pt x="3832868" y="3292211"/>
                  </a:cubicBezTo>
                  <a:cubicBezTo>
                    <a:pt x="3824734" y="3305661"/>
                    <a:pt x="3816599" y="3317429"/>
                    <a:pt x="3806838" y="3329197"/>
                  </a:cubicBezTo>
                  <a:cubicBezTo>
                    <a:pt x="3800331" y="3337603"/>
                    <a:pt x="3793824" y="3347690"/>
                    <a:pt x="3787316" y="3357777"/>
                  </a:cubicBezTo>
                  <a:cubicBezTo>
                    <a:pt x="3779182" y="3367864"/>
                    <a:pt x="3772675" y="3379632"/>
                    <a:pt x="3764540" y="3389719"/>
                  </a:cubicBezTo>
                  <a:cubicBezTo>
                    <a:pt x="3758033" y="3399806"/>
                    <a:pt x="3751526" y="3408212"/>
                    <a:pt x="3745018" y="3418299"/>
                  </a:cubicBezTo>
                  <a:cubicBezTo>
                    <a:pt x="3732004" y="3435110"/>
                    <a:pt x="3718989" y="3453603"/>
                    <a:pt x="3705974" y="3470415"/>
                  </a:cubicBezTo>
                  <a:cubicBezTo>
                    <a:pt x="3697840" y="3480502"/>
                    <a:pt x="3691333" y="3490589"/>
                    <a:pt x="3683198" y="3498995"/>
                  </a:cubicBezTo>
                  <a:cubicBezTo>
                    <a:pt x="3676691" y="3509082"/>
                    <a:pt x="3668557" y="3520850"/>
                    <a:pt x="3660423" y="3530937"/>
                  </a:cubicBezTo>
                  <a:cubicBezTo>
                    <a:pt x="3652289" y="3541024"/>
                    <a:pt x="3645782" y="3549430"/>
                    <a:pt x="3637647" y="3559517"/>
                  </a:cubicBezTo>
                  <a:cubicBezTo>
                    <a:pt x="3629513" y="3571285"/>
                    <a:pt x="3621379" y="3581372"/>
                    <a:pt x="3613245" y="3591459"/>
                  </a:cubicBezTo>
                  <a:cubicBezTo>
                    <a:pt x="3606737" y="3599865"/>
                    <a:pt x="3598603" y="3609952"/>
                    <a:pt x="3592096" y="3618358"/>
                  </a:cubicBezTo>
                  <a:cubicBezTo>
                    <a:pt x="3577454" y="3636851"/>
                    <a:pt x="3562813" y="3653662"/>
                    <a:pt x="3549798" y="3672155"/>
                  </a:cubicBezTo>
                  <a:cubicBezTo>
                    <a:pt x="3541664" y="3680561"/>
                    <a:pt x="3535156" y="3688967"/>
                    <a:pt x="3528649" y="3697373"/>
                  </a:cubicBezTo>
                  <a:cubicBezTo>
                    <a:pt x="3518888" y="3709141"/>
                    <a:pt x="3509127" y="3719228"/>
                    <a:pt x="3499366" y="3730996"/>
                  </a:cubicBezTo>
                  <a:cubicBezTo>
                    <a:pt x="3492859" y="3739402"/>
                    <a:pt x="3486351" y="3747808"/>
                    <a:pt x="3479844" y="3756213"/>
                  </a:cubicBezTo>
                  <a:cubicBezTo>
                    <a:pt x="3466829" y="3769663"/>
                    <a:pt x="3455442" y="3784793"/>
                    <a:pt x="3444054" y="3798243"/>
                  </a:cubicBezTo>
                  <a:cubicBezTo>
                    <a:pt x="3439173" y="3803286"/>
                    <a:pt x="3434292" y="3808330"/>
                    <a:pt x="3429412" y="3813373"/>
                  </a:cubicBezTo>
                  <a:cubicBezTo>
                    <a:pt x="3414770" y="3831866"/>
                    <a:pt x="3398502" y="3850359"/>
                    <a:pt x="3380607" y="3868852"/>
                  </a:cubicBezTo>
                  <a:cubicBezTo>
                    <a:pt x="3375726" y="3875576"/>
                    <a:pt x="3370846" y="3882301"/>
                    <a:pt x="3364338" y="3889026"/>
                  </a:cubicBezTo>
                  <a:cubicBezTo>
                    <a:pt x="3352951" y="3902475"/>
                    <a:pt x="3339936" y="3915924"/>
                    <a:pt x="3326921" y="3929374"/>
                  </a:cubicBezTo>
                  <a:cubicBezTo>
                    <a:pt x="3322041" y="3936098"/>
                    <a:pt x="3317160" y="3941142"/>
                    <a:pt x="3310653" y="3947866"/>
                  </a:cubicBezTo>
                  <a:cubicBezTo>
                    <a:pt x="3294384" y="3966359"/>
                    <a:pt x="3276490" y="3984852"/>
                    <a:pt x="3258594" y="4005026"/>
                  </a:cubicBezTo>
                  <a:cubicBezTo>
                    <a:pt x="3252087" y="4011751"/>
                    <a:pt x="3243953" y="4018475"/>
                    <a:pt x="3237445" y="4026881"/>
                  </a:cubicBezTo>
                  <a:cubicBezTo>
                    <a:pt x="3230938" y="4033606"/>
                    <a:pt x="3224431" y="4040331"/>
                    <a:pt x="3216296" y="4047055"/>
                  </a:cubicBezTo>
                  <a:cubicBezTo>
                    <a:pt x="3214670" y="4050418"/>
                    <a:pt x="3213043" y="4052099"/>
                    <a:pt x="3209789" y="4055461"/>
                  </a:cubicBezTo>
                  <a:cubicBezTo>
                    <a:pt x="3208162" y="4057142"/>
                    <a:pt x="3206536" y="4058823"/>
                    <a:pt x="3204908" y="4060505"/>
                  </a:cubicBezTo>
                  <a:cubicBezTo>
                    <a:pt x="3201655" y="4062186"/>
                    <a:pt x="3200028" y="4065548"/>
                    <a:pt x="3196774" y="4068910"/>
                  </a:cubicBezTo>
                  <a:cubicBezTo>
                    <a:pt x="3190267" y="4075635"/>
                    <a:pt x="3182133" y="4084041"/>
                    <a:pt x="3175626" y="4090766"/>
                  </a:cubicBezTo>
                  <a:cubicBezTo>
                    <a:pt x="3172372" y="4094128"/>
                    <a:pt x="3169118" y="4095809"/>
                    <a:pt x="3165864" y="4099171"/>
                  </a:cubicBezTo>
                  <a:cubicBezTo>
                    <a:pt x="3157730" y="4107577"/>
                    <a:pt x="3149596" y="4115983"/>
                    <a:pt x="3141462" y="4124389"/>
                  </a:cubicBezTo>
                  <a:cubicBezTo>
                    <a:pt x="3133328" y="4132795"/>
                    <a:pt x="3123567" y="4141201"/>
                    <a:pt x="3115432" y="4149607"/>
                  </a:cubicBezTo>
                  <a:cubicBezTo>
                    <a:pt x="3107298" y="4159694"/>
                    <a:pt x="3097537" y="4168099"/>
                    <a:pt x="3089403" y="4176505"/>
                  </a:cubicBezTo>
                  <a:cubicBezTo>
                    <a:pt x="3084523" y="4181549"/>
                    <a:pt x="3079642" y="4186592"/>
                    <a:pt x="3074762" y="4191636"/>
                  </a:cubicBezTo>
                  <a:cubicBezTo>
                    <a:pt x="3071508" y="4193317"/>
                    <a:pt x="3068254" y="4196679"/>
                    <a:pt x="3065000" y="4200042"/>
                  </a:cubicBezTo>
                  <a:cubicBezTo>
                    <a:pt x="3056866" y="4208447"/>
                    <a:pt x="3047106" y="4216853"/>
                    <a:pt x="3037344" y="4226940"/>
                  </a:cubicBezTo>
                  <a:cubicBezTo>
                    <a:pt x="3030837" y="4233665"/>
                    <a:pt x="3022703" y="4240390"/>
                    <a:pt x="3014569" y="4248795"/>
                  </a:cubicBezTo>
                  <a:cubicBezTo>
                    <a:pt x="3004808" y="4257201"/>
                    <a:pt x="2995047" y="4265607"/>
                    <a:pt x="2985286" y="4275694"/>
                  </a:cubicBezTo>
                  <a:cubicBezTo>
                    <a:pt x="2982032" y="4279056"/>
                    <a:pt x="2977152" y="4284100"/>
                    <a:pt x="2972271" y="4287462"/>
                  </a:cubicBezTo>
                  <a:cubicBezTo>
                    <a:pt x="2969017" y="4290825"/>
                    <a:pt x="2967390" y="4292506"/>
                    <a:pt x="2964137" y="4295868"/>
                  </a:cubicBezTo>
                  <a:cubicBezTo>
                    <a:pt x="2954376" y="4304274"/>
                    <a:pt x="2944615" y="4314361"/>
                    <a:pt x="2934854" y="4322767"/>
                  </a:cubicBezTo>
                  <a:cubicBezTo>
                    <a:pt x="2926720" y="4329492"/>
                    <a:pt x="2920212" y="4334535"/>
                    <a:pt x="2913705" y="4341260"/>
                  </a:cubicBezTo>
                  <a:cubicBezTo>
                    <a:pt x="2902317" y="4351347"/>
                    <a:pt x="2892556" y="4359753"/>
                    <a:pt x="2882795" y="4369840"/>
                  </a:cubicBezTo>
                  <a:cubicBezTo>
                    <a:pt x="2877914" y="4373202"/>
                    <a:pt x="2873034" y="4376564"/>
                    <a:pt x="2869780" y="4379927"/>
                  </a:cubicBezTo>
                  <a:cubicBezTo>
                    <a:pt x="2866526" y="4383289"/>
                    <a:pt x="2864900" y="4384970"/>
                    <a:pt x="2861646" y="4386651"/>
                  </a:cubicBezTo>
                  <a:cubicBezTo>
                    <a:pt x="2851885" y="4396738"/>
                    <a:pt x="2840497" y="4405144"/>
                    <a:pt x="2830736" y="4413550"/>
                  </a:cubicBezTo>
                  <a:cubicBezTo>
                    <a:pt x="2824229" y="4420275"/>
                    <a:pt x="2817722" y="4425318"/>
                    <a:pt x="2811214" y="4432043"/>
                  </a:cubicBezTo>
                  <a:cubicBezTo>
                    <a:pt x="2799826" y="4440449"/>
                    <a:pt x="2790065" y="4448854"/>
                    <a:pt x="2778677" y="4457260"/>
                  </a:cubicBezTo>
                  <a:cubicBezTo>
                    <a:pt x="2775424" y="4460623"/>
                    <a:pt x="2770543" y="4463985"/>
                    <a:pt x="2767290" y="4469028"/>
                  </a:cubicBezTo>
                  <a:cubicBezTo>
                    <a:pt x="2764036" y="4470710"/>
                    <a:pt x="2760782" y="4474072"/>
                    <a:pt x="2757528" y="4475753"/>
                  </a:cubicBezTo>
                  <a:cubicBezTo>
                    <a:pt x="2751021" y="4482478"/>
                    <a:pt x="2742887" y="4487521"/>
                    <a:pt x="2736380" y="4492565"/>
                  </a:cubicBezTo>
                  <a:cubicBezTo>
                    <a:pt x="2726618" y="4500971"/>
                    <a:pt x="2718484" y="4507695"/>
                    <a:pt x="2708723" y="4516101"/>
                  </a:cubicBezTo>
                  <a:cubicBezTo>
                    <a:pt x="2702216" y="4521145"/>
                    <a:pt x="2695709" y="4526188"/>
                    <a:pt x="2689201" y="4531232"/>
                  </a:cubicBezTo>
                  <a:cubicBezTo>
                    <a:pt x="2687574" y="4532913"/>
                    <a:pt x="2685948" y="4532913"/>
                    <a:pt x="2684321" y="4534594"/>
                  </a:cubicBezTo>
                  <a:cubicBezTo>
                    <a:pt x="2672933" y="4544681"/>
                    <a:pt x="2661545" y="4553087"/>
                    <a:pt x="2650157" y="4561493"/>
                  </a:cubicBezTo>
                  <a:cubicBezTo>
                    <a:pt x="2645277" y="4564855"/>
                    <a:pt x="2642023" y="4568217"/>
                    <a:pt x="2637142" y="4571580"/>
                  </a:cubicBezTo>
                  <a:cubicBezTo>
                    <a:pt x="2625755" y="4581667"/>
                    <a:pt x="2614367" y="4590072"/>
                    <a:pt x="2602979" y="4598478"/>
                  </a:cubicBezTo>
                  <a:cubicBezTo>
                    <a:pt x="2601352" y="4600159"/>
                    <a:pt x="2599725" y="4601841"/>
                    <a:pt x="2596472" y="4603522"/>
                  </a:cubicBezTo>
                  <a:cubicBezTo>
                    <a:pt x="2591591" y="4606884"/>
                    <a:pt x="2586710" y="4611928"/>
                    <a:pt x="2580203" y="4615290"/>
                  </a:cubicBezTo>
                  <a:cubicBezTo>
                    <a:pt x="2570442" y="4623696"/>
                    <a:pt x="2560681" y="4630420"/>
                    <a:pt x="2549293" y="4638826"/>
                  </a:cubicBezTo>
                  <a:cubicBezTo>
                    <a:pt x="2544413" y="4642189"/>
                    <a:pt x="2537906" y="4647232"/>
                    <a:pt x="2531398" y="4652276"/>
                  </a:cubicBezTo>
                  <a:cubicBezTo>
                    <a:pt x="2528144" y="4653957"/>
                    <a:pt x="2524891" y="4657319"/>
                    <a:pt x="2521637" y="4659000"/>
                  </a:cubicBezTo>
                  <a:cubicBezTo>
                    <a:pt x="2513503" y="4664044"/>
                    <a:pt x="2506996" y="4669087"/>
                    <a:pt x="2498862" y="4675812"/>
                  </a:cubicBezTo>
                  <a:cubicBezTo>
                    <a:pt x="2493981" y="4679174"/>
                    <a:pt x="2489100" y="4682537"/>
                    <a:pt x="2484220" y="4685899"/>
                  </a:cubicBezTo>
                  <a:cubicBezTo>
                    <a:pt x="2469578" y="4695986"/>
                    <a:pt x="2454937" y="4706073"/>
                    <a:pt x="2440295" y="4717841"/>
                  </a:cubicBezTo>
                  <a:cubicBezTo>
                    <a:pt x="2440295" y="4717841"/>
                    <a:pt x="2438668" y="4717841"/>
                    <a:pt x="2438668" y="4717841"/>
                  </a:cubicBezTo>
                  <a:cubicBezTo>
                    <a:pt x="2437042" y="4717841"/>
                    <a:pt x="2437042" y="4719522"/>
                    <a:pt x="2437042" y="4719522"/>
                  </a:cubicBezTo>
                  <a:cubicBezTo>
                    <a:pt x="2435415" y="4721203"/>
                    <a:pt x="2432161" y="4722885"/>
                    <a:pt x="2430534" y="4722885"/>
                  </a:cubicBezTo>
                  <a:cubicBezTo>
                    <a:pt x="2417520" y="4732972"/>
                    <a:pt x="2406132" y="4741377"/>
                    <a:pt x="2393117" y="4749783"/>
                  </a:cubicBezTo>
                  <a:cubicBezTo>
                    <a:pt x="2388236" y="4753146"/>
                    <a:pt x="2383356" y="4754827"/>
                    <a:pt x="2378476" y="4758189"/>
                  </a:cubicBezTo>
                  <a:cubicBezTo>
                    <a:pt x="2375222" y="4761551"/>
                    <a:pt x="2370341" y="4763233"/>
                    <a:pt x="2367088" y="4766595"/>
                  </a:cubicBezTo>
                  <a:cubicBezTo>
                    <a:pt x="2358954" y="4771638"/>
                    <a:pt x="2350819" y="4776682"/>
                    <a:pt x="2342685" y="4781725"/>
                  </a:cubicBezTo>
                  <a:cubicBezTo>
                    <a:pt x="2339432" y="4785088"/>
                    <a:pt x="2336178" y="4786769"/>
                    <a:pt x="2332924" y="4788450"/>
                  </a:cubicBezTo>
                  <a:cubicBezTo>
                    <a:pt x="2319909" y="4796856"/>
                    <a:pt x="2306895" y="4805262"/>
                    <a:pt x="2293880" y="4813668"/>
                  </a:cubicBezTo>
                  <a:cubicBezTo>
                    <a:pt x="2292253" y="4815349"/>
                    <a:pt x="2290626" y="4815349"/>
                    <a:pt x="2289000" y="4817030"/>
                  </a:cubicBezTo>
                  <a:cubicBezTo>
                    <a:pt x="2285746" y="4820392"/>
                    <a:pt x="2280865" y="4822073"/>
                    <a:pt x="2277612" y="4825436"/>
                  </a:cubicBezTo>
                  <a:cubicBezTo>
                    <a:pt x="2266224" y="4832160"/>
                    <a:pt x="2254836" y="4838885"/>
                    <a:pt x="2243448" y="4845610"/>
                  </a:cubicBezTo>
                  <a:cubicBezTo>
                    <a:pt x="2238568" y="4848972"/>
                    <a:pt x="2233687" y="4850653"/>
                    <a:pt x="2228806" y="4854016"/>
                  </a:cubicBezTo>
                  <a:cubicBezTo>
                    <a:pt x="2227180" y="4855697"/>
                    <a:pt x="2223926" y="4857378"/>
                    <a:pt x="2222299" y="4859059"/>
                  </a:cubicBezTo>
                  <a:cubicBezTo>
                    <a:pt x="2210911" y="4865784"/>
                    <a:pt x="2199523" y="4872508"/>
                    <a:pt x="2188136" y="4879233"/>
                  </a:cubicBezTo>
                  <a:cubicBezTo>
                    <a:pt x="2184882" y="4880914"/>
                    <a:pt x="2181628" y="4882595"/>
                    <a:pt x="2178374" y="4884277"/>
                  </a:cubicBezTo>
                  <a:cubicBezTo>
                    <a:pt x="2168614" y="4889320"/>
                    <a:pt x="2160479" y="4896045"/>
                    <a:pt x="2150718" y="4901088"/>
                  </a:cubicBezTo>
                  <a:cubicBezTo>
                    <a:pt x="2147465" y="4902769"/>
                    <a:pt x="2144211" y="4904451"/>
                    <a:pt x="2142584" y="4906132"/>
                  </a:cubicBezTo>
                  <a:cubicBezTo>
                    <a:pt x="2137704" y="4907813"/>
                    <a:pt x="2132823" y="4911175"/>
                    <a:pt x="2127943" y="4914538"/>
                  </a:cubicBezTo>
                  <a:cubicBezTo>
                    <a:pt x="2116555" y="4919581"/>
                    <a:pt x="2105167" y="4926306"/>
                    <a:pt x="2093779" y="4933031"/>
                  </a:cubicBezTo>
                  <a:cubicBezTo>
                    <a:pt x="2090525" y="4934712"/>
                    <a:pt x="2087272" y="4936393"/>
                    <a:pt x="2082391" y="4938074"/>
                  </a:cubicBezTo>
                  <a:cubicBezTo>
                    <a:pt x="2082391" y="4938074"/>
                    <a:pt x="2082391" y="4939755"/>
                    <a:pt x="2082391" y="4939755"/>
                  </a:cubicBezTo>
                  <a:cubicBezTo>
                    <a:pt x="2067750" y="4946480"/>
                    <a:pt x="2054735" y="4953205"/>
                    <a:pt x="2041720" y="4959929"/>
                  </a:cubicBezTo>
                  <a:cubicBezTo>
                    <a:pt x="2036840" y="4963292"/>
                    <a:pt x="2031959" y="4964973"/>
                    <a:pt x="2028706" y="4968335"/>
                  </a:cubicBezTo>
                  <a:cubicBezTo>
                    <a:pt x="2023825" y="4970016"/>
                    <a:pt x="2018944" y="4973379"/>
                    <a:pt x="2014064" y="4975060"/>
                  </a:cubicBezTo>
                  <a:cubicBezTo>
                    <a:pt x="2007557" y="4978422"/>
                    <a:pt x="2001049" y="4981784"/>
                    <a:pt x="1996169" y="4985147"/>
                  </a:cubicBezTo>
                  <a:cubicBezTo>
                    <a:pt x="1991288" y="4986828"/>
                    <a:pt x="1988035" y="4988509"/>
                    <a:pt x="1983154" y="4990190"/>
                  </a:cubicBezTo>
                  <a:cubicBezTo>
                    <a:pt x="1971766" y="4996915"/>
                    <a:pt x="1958752" y="5003640"/>
                    <a:pt x="1945737" y="5008683"/>
                  </a:cubicBezTo>
                  <a:cubicBezTo>
                    <a:pt x="1945737" y="5010364"/>
                    <a:pt x="1944110" y="5010364"/>
                    <a:pt x="1942483" y="5010364"/>
                  </a:cubicBezTo>
                  <a:cubicBezTo>
                    <a:pt x="1937603" y="5013727"/>
                    <a:pt x="1934349" y="5015408"/>
                    <a:pt x="1929468" y="5017089"/>
                  </a:cubicBezTo>
                  <a:cubicBezTo>
                    <a:pt x="1919708" y="5022132"/>
                    <a:pt x="1908320" y="5027176"/>
                    <a:pt x="1898559" y="5032219"/>
                  </a:cubicBezTo>
                  <a:cubicBezTo>
                    <a:pt x="1893678" y="5033901"/>
                    <a:pt x="1890424" y="5035582"/>
                    <a:pt x="1885544" y="5038944"/>
                  </a:cubicBezTo>
                  <a:cubicBezTo>
                    <a:pt x="1883917" y="5038944"/>
                    <a:pt x="1882290" y="5040625"/>
                    <a:pt x="1880663" y="5040625"/>
                  </a:cubicBezTo>
                  <a:cubicBezTo>
                    <a:pt x="1867649" y="5045669"/>
                    <a:pt x="1856261" y="5052393"/>
                    <a:pt x="1844873" y="5057437"/>
                  </a:cubicBezTo>
                  <a:cubicBezTo>
                    <a:pt x="1841619" y="5059118"/>
                    <a:pt x="1838366" y="5059118"/>
                    <a:pt x="1833485" y="5060799"/>
                  </a:cubicBezTo>
                  <a:cubicBezTo>
                    <a:pt x="1826978" y="5064162"/>
                    <a:pt x="1820470" y="5067524"/>
                    <a:pt x="1813963" y="5070886"/>
                  </a:cubicBezTo>
                  <a:cubicBezTo>
                    <a:pt x="1809083" y="5072567"/>
                    <a:pt x="1805829" y="5074249"/>
                    <a:pt x="1800948" y="5075930"/>
                  </a:cubicBezTo>
                  <a:cubicBezTo>
                    <a:pt x="1797695" y="5077611"/>
                    <a:pt x="1792814" y="5079292"/>
                    <a:pt x="1787934" y="5080973"/>
                  </a:cubicBezTo>
                  <a:cubicBezTo>
                    <a:pt x="1774919" y="5086017"/>
                    <a:pt x="1761904" y="5092741"/>
                    <a:pt x="1748890" y="5097785"/>
                  </a:cubicBezTo>
                  <a:cubicBezTo>
                    <a:pt x="1747263" y="5097785"/>
                    <a:pt x="1747263" y="5097785"/>
                    <a:pt x="1747263" y="5097785"/>
                  </a:cubicBezTo>
                  <a:cubicBezTo>
                    <a:pt x="1745636" y="5097785"/>
                    <a:pt x="1744009" y="5099466"/>
                    <a:pt x="1744009" y="5099466"/>
                  </a:cubicBezTo>
                  <a:cubicBezTo>
                    <a:pt x="1730994" y="5104510"/>
                    <a:pt x="1717980" y="5109553"/>
                    <a:pt x="1704965" y="5114597"/>
                  </a:cubicBezTo>
                  <a:cubicBezTo>
                    <a:pt x="1701711" y="5116278"/>
                    <a:pt x="1696831" y="5117959"/>
                    <a:pt x="1693577" y="5117959"/>
                  </a:cubicBezTo>
                  <a:cubicBezTo>
                    <a:pt x="1690324" y="5119640"/>
                    <a:pt x="1687070" y="5121321"/>
                    <a:pt x="1683816" y="5123002"/>
                  </a:cubicBezTo>
                  <a:cubicBezTo>
                    <a:pt x="1662667" y="5129727"/>
                    <a:pt x="1641518" y="5138133"/>
                    <a:pt x="1620370" y="5144858"/>
                  </a:cubicBezTo>
                  <a:cubicBezTo>
                    <a:pt x="1617116" y="5146539"/>
                    <a:pt x="1613862" y="5146539"/>
                    <a:pt x="1612235" y="5148220"/>
                  </a:cubicBezTo>
                  <a:cubicBezTo>
                    <a:pt x="1607355" y="5149901"/>
                    <a:pt x="1604101" y="5149901"/>
                    <a:pt x="1600848" y="5151582"/>
                  </a:cubicBezTo>
                  <a:cubicBezTo>
                    <a:pt x="1589460" y="5154945"/>
                    <a:pt x="1579699" y="5158307"/>
                    <a:pt x="1568311" y="5161669"/>
                  </a:cubicBezTo>
                  <a:cubicBezTo>
                    <a:pt x="1565057" y="5163350"/>
                    <a:pt x="1561803" y="5163350"/>
                    <a:pt x="1560176" y="5165032"/>
                  </a:cubicBezTo>
                  <a:cubicBezTo>
                    <a:pt x="1556923" y="5165032"/>
                    <a:pt x="1555296" y="5166713"/>
                    <a:pt x="1553669" y="5166713"/>
                  </a:cubicBezTo>
                  <a:cubicBezTo>
                    <a:pt x="1542281" y="5170075"/>
                    <a:pt x="1530894" y="5173437"/>
                    <a:pt x="1519506" y="5176800"/>
                  </a:cubicBezTo>
                  <a:cubicBezTo>
                    <a:pt x="1516252" y="5178481"/>
                    <a:pt x="1514625" y="5178481"/>
                    <a:pt x="1511371" y="5180162"/>
                  </a:cubicBezTo>
                  <a:cubicBezTo>
                    <a:pt x="1503237" y="5181843"/>
                    <a:pt x="1496730" y="5183524"/>
                    <a:pt x="1490222" y="5185206"/>
                  </a:cubicBezTo>
                  <a:cubicBezTo>
                    <a:pt x="1486969" y="5186887"/>
                    <a:pt x="1483715" y="5186887"/>
                    <a:pt x="1480462" y="5188568"/>
                  </a:cubicBezTo>
                  <a:cubicBezTo>
                    <a:pt x="1475581" y="5188568"/>
                    <a:pt x="1470700" y="5190249"/>
                    <a:pt x="1467447" y="5191930"/>
                  </a:cubicBezTo>
                  <a:cubicBezTo>
                    <a:pt x="1457686" y="5193611"/>
                    <a:pt x="1446298" y="5196974"/>
                    <a:pt x="1436537" y="5198655"/>
                  </a:cubicBezTo>
                  <a:cubicBezTo>
                    <a:pt x="1434910" y="5200336"/>
                    <a:pt x="1431656" y="5200336"/>
                    <a:pt x="1428403" y="5202017"/>
                  </a:cubicBezTo>
                  <a:cubicBezTo>
                    <a:pt x="1426776" y="5202017"/>
                    <a:pt x="1426776" y="5202017"/>
                    <a:pt x="1425149" y="5202017"/>
                  </a:cubicBezTo>
                  <a:cubicBezTo>
                    <a:pt x="1413761" y="5205380"/>
                    <a:pt x="1402373" y="5207061"/>
                    <a:pt x="1390986" y="5210423"/>
                  </a:cubicBezTo>
                  <a:cubicBezTo>
                    <a:pt x="1386105" y="5210423"/>
                    <a:pt x="1382851" y="5212104"/>
                    <a:pt x="1379598" y="5212104"/>
                  </a:cubicBezTo>
                  <a:cubicBezTo>
                    <a:pt x="1373090" y="5213785"/>
                    <a:pt x="1368210" y="5215467"/>
                    <a:pt x="1363329" y="5217148"/>
                  </a:cubicBezTo>
                  <a:cubicBezTo>
                    <a:pt x="1360076" y="5217148"/>
                    <a:pt x="1356822" y="5217148"/>
                    <a:pt x="1353568" y="5218829"/>
                  </a:cubicBezTo>
                  <a:cubicBezTo>
                    <a:pt x="1347061" y="5218829"/>
                    <a:pt x="1342180" y="5220510"/>
                    <a:pt x="1337300" y="5222191"/>
                  </a:cubicBezTo>
                  <a:cubicBezTo>
                    <a:pt x="1329166" y="5223872"/>
                    <a:pt x="1321032" y="5223872"/>
                    <a:pt x="1312897" y="5225554"/>
                  </a:cubicBezTo>
                  <a:cubicBezTo>
                    <a:pt x="1308017" y="5227235"/>
                    <a:pt x="1303136" y="5227235"/>
                    <a:pt x="1299883" y="5228916"/>
                  </a:cubicBezTo>
                  <a:cubicBezTo>
                    <a:pt x="1298256" y="5228916"/>
                    <a:pt x="1296629" y="5228916"/>
                    <a:pt x="1295002" y="5228916"/>
                  </a:cubicBezTo>
                  <a:cubicBezTo>
                    <a:pt x="1283614" y="5230597"/>
                    <a:pt x="1273853" y="5232278"/>
                    <a:pt x="1262465" y="5233959"/>
                  </a:cubicBezTo>
                  <a:cubicBezTo>
                    <a:pt x="1259212" y="5235641"/>
                    <a:pt x="1255958" y="5235641"/>
                    <a:pt x="1252704" y="5235641"/>
                  </a:cubicBezTo>
                  <a:cubicBezTo>
                    <a:pt x="1244570" y="5237322"/>
                    <a:pt x="1238063" y="5239003"/>
                    <a:pt x="1229929" y="5239003"/>
                  </a:cubicBezTo>
                  <a:cubicBezTo>
                    <a:pt x="1228302" y="5239003"/>
                    <a:pt x="1226675" y="5239003"/>
                    <a:pt x="1225048" y="5240684"/>
                  </a:cubicBezTo>
                  <a:cubicBezTo>
                    <a:pt x="1220168" y="5240684"/>
                    <a:pt x="1215287" y="5240684"/>
                    <a:pt x="1210407" y="5242365"/>
                  </a:cubicBezTo>
                  <a:cubicBezTo>
                    <a:pt x="1202272" y="5242365"/>
                    <a:pt x="1194138" y="5244046"/>
                    <a:pt x="1187631" y="5244046"/>
                  </a:cubicBezTo>
                  <a:cubicBezTo>
                    <a:pt x="1182750" y="5244046"/>
                    <a:pt x="1177870" y="5245728"/>
                    <a:pt x="1172989" y="5245728"/>
                  </a:cubicBezTo>
                  <a:cubicBezTo>
                    <a:pt x="1169736" y="5245728"/>
                    <a:pt x="1168109" y="5245728"/>
                    <a:pt x="1164855" y="5245728"/>
                  </a:cubicBezTo>
                  <a:cubicBezTo>
                    <a:pt x="1159975" y="5247409"/>
                    <a:pt x="1153467" y="5247409"/>
                    <a:pt x="1148587" y="5247409"/>
                  </a:cubicBezTo>
                  <a:cubicBezTo>
                    <a:pt x="1143706" y="5247409"/>
                    <a:pt x="1140453" y="5249090"/>
                    <a:pt x="1135572" y="5249090"/>
                  </a:cubicBezTo>
                  <a:cubicBezTo>
                    <a:pt x="1124184" y="5249090"/>
                    <a:pt x="1112796" y="5250771"/>
                    <a:pt x="1101409" y="5250771"/>
                  </a:cubicBezTo>
                  <a:cubicBezTo>
                    <a:pt x="1096528" y="5250771"/>
                    <a:pt x="1091648" y="5250771"/>
                    <a:pt x="1086767" y="5250771"/>
                  </a:cubicBezTo>
                  <a:cubicBezTo>
                    <a:pt x="1078633" y="5252452"/>
                    <a:pt x="1070499" y="5252452"/>
                    <a:pt x="1062364" y="5252452"/>
                  </a:cubicBezTo>
                  <a:cubicBezTo>
                    <a:pt x="1057484" y="5252452"/>
                    <a:pt x="1050977" y="5252452"/>
                    <a:pt x="1046096" y="5252452"/>
                  </a:cubicBezTo>
                  <a:cubicBezTo>
                    <a:pt x="1039589" y="5252452"/>
                    <a:pt x="1033081" y="5252452"/>
                    <a:pt x="1026574" y="5252452"/>
                  </a:cubicBezTo>
                  <a:cubicBezTo>
                    <a:pt x="1026574" y="5252452"/>
                    <a:pt x="1024947" y="5252452"/>
                    <a:pt x="1024947" y="5252452"/>
                  </a:cubicBezTo>
                  <a:cubicBezTo>
                    <a:pt x="1018440" y="5252452"/>
                    <a:pt x="1013559" y="5252452"/>
                    <a:pt x="1008679" y="5252452"/>
                  </a:cubicBezTo>
                  <a:cubicBezTo>
                    <a:pt x="1002172" y="5252452"/>
                    <a:pt x="994037" y="5252452"/>
                    <a:pt x="987530" y="5252452"/>
                  </a:cubicBezTo>
                  <a:cubicBezTo>
                    <a:pt x="985903" y="5252452"/>
                    <a:pt x="985903" y="5252452"/>
                    <a:pt x="984276" y="5250771"/>
                  </a:cubicBezTo>
                  <a:cubicBezTo>
                    <a:pt x="979396" y="5250771"/>
                    <a:pt x="974515" y="5250771"/>
                    <a:pt x="969635" y="5250771"/>
                  </a:cubicBezTo>
                  <a:cubicBezTo>
                    <a:pt x="964754" y="5250771"/>
                    <a:pt x="959874" y="5250771"/>
                    <a:pt x="954993" y="5250771"/>
                  </a:cubicBezTo>
                  <a:cubicBezTo>
                    <a:pt x="953366" y="5250771"/>
                    <a:pt x="953366" y="5250771"/>
                    <a:pt x="951740" y="5249090"/>
                  </a:cubicBezTo>
                  <a:cubicBezTo>
                    <a:pt x="945232" y="5249090"/>
                    <a:pt x="940352" y="5249090"/>
                    <a:pt x="933844" y="5249090"/>
                  </a:cubicBezTo>
                  <a:cubicBezTo>
                    <a:pt x="928964" y="5247409"/>
                    <a:pt x="922456" y="5247409"/>
                    <a:pt x="915949" y="5247409"/>
                  </a:cubicBezTo>
                  <a:cubicBezTo>
                    <a:pt x="911069" y="5245728"/>
                    <a:pt x="904561" y="5245728"/>
                    <a:pt x="899681" y="5245728"/>
                  </a:cubicBezTo>
                  <a:cubicBezTo>
                    <a:pt x="894800" y="5244046"/>
                    <a:pt x="889920" y="5244046"/>
                    <a:pt x="885039" y="5244046"/>
                  </a:cubicBezTo>
                  <a:cubicBezTo>
                    <a:pt x="883412" y="5244046"/>
                    <a:pt x="883412" y="5244046"/>
                    <a:pt x="881786" y="5244046"/>
                  </a:cubicBezTo>
                  <a:cubicBezTo>
                    <a:pt x="875278" y="5242365"/>
                    <a:pt x="870398" y="5242365"/>
                    <a:pt x="865517" y="5240684"/>
                  </a:cubicBezTo>
                  <a:cubicBezTo>
                    <a:pt x="859010" y="5240684"/>
                    <a:pt x="854129" y="5239003"/>
                    <a:pt x="847622" y="5239003"/>
                  </a:cubicBezTo>
                  <a:cubicBezTo>
                    <a:pt x="842742" y="5237322"/>
                    <a:pt x="836234" y="5237322"/>
                    <a:pt x="831354" y="5235641"/>
                  </a:cubicBezTo>
                  <a:cubicBezTo>
                    <a:pt x="826473" y="5235641"/>
                    <a:pt x="821593" y="5233959"/>
                    <a:pt x="818339" y="5233959"/>
                  </a:cubicBezTo>
                  <a:cubicBezTo>
                    <a:pt x="816712" y="5233959"/>
                    <a:pt x="815085" y="5232278"/>
                    <a:pt x="813458" y="5232278"/>
                  </a:cubicBezTo>
                  <a:cubicBezTo>
                    <a:pt x="810205" y="5232278"/>
                    <a:pt x="808578" y="5232278"/>
                    <a:pt x="805324" y="5230597"/>
                  </a:cubicBezTo>
                  <a:cubicBezTo>
                    <a:pt x="797190" y="5228916"/>
                    <a:pt x="790683" y="5227235"/>
                    <a:pt x="782548" y="5225554"/>
                  </a:cubicBezTo>
                  <a:cubicBezTo>
                    <a:pt x="779295" y="5225554"/>
                    <a:pt x="777668" y="5225554"/>
                    <a:pt x="774414" y="5223872"/>
                  </a:cubicBezTo>
                  <a:cubicBezTo>
                    <a:pt x="764653" y="5222191"/>
                    <a:pt x="756519" y="5220510"/>
                    <a:pt x="746758" y="5217148"/>
                  </a:cubicBezTo>
                  <a:cubicBezTo>
                    <a:pt x="745131" y="5217148"/>
                    <a:pt x="741878" y="5217148"/>
                    <a:pt x="740251" y="5215467"/>
                  </a:cubicBezTo>
                  <a:cubicBezTo>
                    <a:pt x="735370" y="5213785"/>
                    <a:pt x="730490" y="5213785"/>
                    <a:pt x="725609" y="5212104"/>
                  </a:cubicBezTo>
                  <a:cubicBezTo>
                    <a:pt x="722356" y="5210423"/>
                    <a:pt x="720729" y="5210423"/>
                    <a:pt x="717475" y="5208742"/>
                  </a:cubicBezTo>
                  <a:cubicBezTo>
                    <a:pt x="714221" y="5208742"/>
                    <a:pt x="712595" y="5207061"/>
                    <a:pt x="709341" y="5207061"/>
                  </a:cubicBezTo>
                  <a:cubicBezTo>
                    <a:pt x="701207" y="5203698"/>
                    <a:pt x="693072" y="5202017"/>
                    <a:pt x="684938" y="5198655"/>
                  </a:cubicBezTo>
                  <a:cubicBezTo>
                    <a:pt x="683311" y="5198655"/>
                    <a:pt x="681685" y="5198655"/>
                    <a:pt x="681685" y="5196974"/>
                  </a:cubicBezTo>
                  <a:cubicBezTo>
                    <a:pt x="671924" y="5195293"/>
                    <a:pt x="663789" y="5191930"/>
                    <a:pt x="655655" y="5188568"/>
                  </a:cubicBezTo>
                  <a:cubicBezTo>
                    <a:pt x="652402" y="5186887"/>
                    <a:pt x="649148" y="5186887"/>
                    <a:pt x="647521" y="5185206"/>
                  </a:cubicBezTo>
                  <a:cubicBezTo>
                    <a:pt x="644267" y="5185206"/>
                    <a:pt x="641014" y="5183524"/>
                    <a:pt x="639387" y="5181843"/>
                  </a:cubicBezTo>
                  <a:cubicBezTo>
                    <a:pt x="634506" y="5180162"/>
                    <a:pt x="629626" y="5178481"/>
                    <a:pt x="626372" y="5176800"/>
                  </a:cubicBezTo>
                  <a:cubicBezTo>
                    <a:pt x="624745" y="5176800"/>
                    <a:pt x="621492" y="5175119"/>
                    <a:pt x="619865" y="5175119"/>
                  </a:cubicBezTo>
                  <a:cubicBezTo>
                    <a:pt x="611731" y="5171756"/>
                    <a:pt x="603596" y="5166713"/>
                    <a:pt x="595462" y="5163350"/>
                  </a:cubicBezTo>
                  <a:cubicBezTo>
                    <a:pt x="592209" y="5161669"/>
                    <a:pt x="590582" y="5161669"/>
                    <a:pt x="588955" y="5159988"/>
                  </a:cubicBezTo>
                  <a:cubicBezTo>
                    <a:pt x="580821" y="5156626"/>
                    <a:pt x="574313" y="5153263"/>
                    <a:pt x="567806" y="5149901"/>
                  </a:cubicBezTo>
                  <a:cubicBezTo>
                    <a:pt x="566179" y="5149901"/>
                    <a:pt x="564552" y="5148220"/>
                    <a:pt x="561299" y="5146539"/>
                  </a:cubicBezTo>
                  <a:cubicBezTo>
                    <a:pt x="561299" y="5146539"/>
                    <a:pt x="559672" y="5146539"/>
                    <a:pt x="558045" y="5144858"/>
                  </a:cubicBezTo>
                  <a:cubicBezTo>
                    <a:pt x="551538" y="5141495"/>
                    <a:pt x="545030" y="5138133"/>
                    <a:pt x="536896" y="5134771"/>
                  </a:cubicBezTo>
                  <a:cubicBezTo>
                    <a:pt x="536896" y="5133089"/>
                    <a:pt x="535269" y="5133089"/>
                    <a:pt x="533642" y="5131408"/>
                  </a:cubicBezTo>
                  <a:cubicBezTo>
                    <a:pt x="527135" y="5128046"/>
                    <a:pt x="519001" y="5123002"/>
                    <a:pt x="512494" y="5119640"/>
                  </a:cubicBezTo>
                  <a:cubicBezTo>
                    <a:pt x="510867" y="5117959"/>
                    <a:pt x="509240" y="5116278"/>
                    <a:pt x="505986" y="5116278"/>
                  </a:cubicBezTo>
                  <a:cubicBezTo>
                    <a:pt x="499479" y="5111234"/>
                    <a:pt x="491345" y="5106191"/>
                    <a:pt x="483211" y="5101147"/>
                  </a:cubicBezTo>
                  <a:lnTo>
                    <a:pt x="402306" y="5047082"/>
                  </a:lnTo>
                  <a:lnTo>
                    <a:pt x="400392" y="5046364"/>
                  </a:lnTo>
                  <a:cubicBezTo>
                    <a:pt x="398710" y="5046364"/>
                    <a:pt x="395345" y="5044682"/>
                    <a:pt x="393663" y="5044682"/>
                  </a:cubicBezTo>
                  <a:cubicBezTo>
                    <a:pt x="385251" y="5041319"/>
                    <a:pt x="376839" y="5036275"/>
                    <a:pt x="368428" y="5032912"/>
                  </a:cubicBezTo>
                  <a:cubicBezTo>
                    <a:pt x="365063" y="5031230"/>
                    <a:pt x="363381" y="5031230"/>
                    <a:pt x="361699" y="5029548"/>
                  </a:cubicBezTo>
                  <a:cubicBezTo>
                    <a:pt x="353287" y="5026185"/>
                    <a:pt x="346558" y="5022822"/>
                    <a:pt x="339828" y="5019459"/>
                  </a:cubicBezTo>
                  <a:cubicBezTo>
                    <a:pt x="338146" y="5019459"/>
                    <a:pt x="336464" y="5017777"/>
                    <a:pt x="333099" y="5016096"/>
                  </a:cubicBezTo>
                  <a:cubicBezTo>
                    <a:pt x="333099" y="5016096"/>
                    <a:pt x="331417" y="5016096"/>
                    <a:pt x="329734" y="5014414"/>
                  </a:cubicBezTo>
                  <a:cubicBezTo>
                    <a:pt x="323005" y="5011051"/>
                    <a:pt x="316276" y="5007688"/>
                    <a:pt x="307864" y="5004325"/>
                  </a:cubicBezTo>
                  <a:cubicBezTo>
                    <a:pt x="307864" y="5002643"/>
                    <a:pt x="306182" y="5002643"/>
                    <a:pt x="304500" y="5000962"/>
                  </a:cubicBezTo>
                  <a:cubicBezTo>
                    <a:pt x="297770" y="4997599"/>
                    <a:pt x="289359" y="4992554"/>
                    <a:pt x="282630" y="4989191"/>
                  </a:cubicBezTo>
                  <a:cubicBezTo>
                    <a:pt x="280947" y="4987509"/>
                    <a:pt x="279265" y="4985828"/>
                    <a:pt x="275900" y="4985828"/>
                  </a:cubicBezTo>
                  <a:cubicBezTo>
                    <a:pt x="269171" y="4980783"/>
                    <a:pt x="260759" y="4975738"/>
                    <a:pt x="252348" y="4970694"/>
                  </a:cubicBezTo>
                  <a:cubicBezTo>
                    <a:pt x="168232" y="4915202"/>
                    <a:pt x="84116" y="4861392"/>
                    <a:pt x="0" y="4807582"/>
                  </a:cubicBezTo>
                  <a:cubicBezTo>
                    <a:pt x="8412" y="4812627"/>
                    <a:pt x="15141" y="4817672"/>
                    <a:pt x="23552" y="4821035"/>
                  </a:cubicBezTo>
                  <a:cubicBezTo>
                    <a:pt x="25235" y="4822716"/>
                    <a:pt x="28599" y="4824398"/>
                    <a:pt x="30282" y="4826080"/>
                  </a:cubicBezTo>
                  <a:cubicBezTo>
                    <a:pt x="37011" y="4829443"/>
                    <a:pt x="43740" y="4832806"/>
                    <a:pt x="50470" y="4837850"/>
                  </a:cubicBezTo>
                  <a:cubicBezTo>
                    <a:pt x="52152" y="4837850"/>
                    <a:pt x="53834" y="4839532"/>
                    <a:pt x="55517" y="4839532"/>
                  </a:cubicBezTo>
                  <a:cubicBezTo>
                    <a:pt x="63928" y="4844577"/>
                    <a:pt x="72340" y="4847940"/>
                    <a:pt x="80751" y="4852985"/>
                  </a:cubicBezTo>
                  <a:cubicBezTo>
                    <a:pt x="82434" y="4852985"/>
                    <a:pt x="84116" y="4854666"/>
                    <a:pt x="85798" y="4856348"/>
                  </a:cubicBezTo>
                  <a:cubicBezTo>
                    <a:pt x="92528" y="4858029"/>
                    <a:pt x="99257" y="4861392"/>
                    <a:pt x="105986" y="4864755"/>
                  </a:cubicBezTo>
                  <a:cubicBezTo>
                    <a:pt x="109351" y="4866437"/>
                    <a:pt x="111033" y="4866437"/>
                    <a:pt x="112715" y="4868119"/>
                  </a:cubicBezTo>
                  <a:cubicBezTo>
                    <a:pt x="121127" y="4871482"/>
                    <a:pt x="131221" y="4874845"/>
                    <a:pt x="139632" y="4878208"/>
                  </a:cubicBezTo>
                  <a:cubicBezTo>
                    <a:pt x="141315" y="4879890"/>
                    <a:pt x="142997" y="4879890"/>
                    <a:pt x="144679" y="4881571"/>
                  </a:cubicBezTo>
                  <a:cubicBezTo>
                    <a:pt x="153091" y="4883253"/>
                    <a:pt x="159820" y="4886616"/>
                    <a:pt x="166550" y="4889979"/>
                  </a:cubicBezTo>
                  <a:cubicBezTo>
                    <a:pt x="169914" y="4889979"/>
                    <a:pt x="171597" y="4891660"/>
                    <a:pt x="174961" y="4891660"/>
                  </a:cubicBezTo>
                  <a:cubicBezTo>
                    <a:pt x="183373" y="4895024"/>
                    <a:pt x="191784" y="4898387"/>
                    <a:pt x="201878" y="4901750"/>
                  </a:cubicBezTo>
                  <a:cubicBezTo>
                    <a:pt x="201878" y="4901750"/>
                    <a:pt x="203561" y="4901750"/>
                    <a:pt x="203561" y="4901750"/>
                  </a:cubicBezTo>
                  <a:cubicBezTo>
                    <a:pt x="211972" y="4905113"/>
                    <a:pt x="220384" y="4906794"/>
                    <a:pt x="230478" y="4910158"/>
                  </a:cubicBezTo>
                  <a:cubicBezTo>
                    <a:pt x="232160" y="4910158"/>
                    <a:pt x="235525" y="4911839"/>
                    <a:pt x="238889" y="4911839"/>
                  </a:cubicBezTo>
                  <a:cubicBezTo>
                    <a:pt x="245619" y="4915202"/>
                    <a:pt x="254030" y="4916884"/>
                    <a:pt x="260759" y="4918565"/>
                  </a:cubicBezTo>
                  <a:cubicBezTo>
                    <a:pt x="262442" y="4918565"/>
                    <a:pt x="265806" y="4920247"/>
                    <a:pt x="267489" y="4920247"/>
                  </a:cubicBezTo>
                  <a:cubicBezTo>
                    <a:pt x="277583" y="4921929"/>
                    <a:pt x="285994" y="4923610"/>
                    <a:pt x="296088" y="4926973"/>
                  </a:cubicBezTo>
                  <a:cubicBezTo>
                    <a:pt x="299453" y="4926973"/>
                    <a:pt x="301135" y="4926973"/>
                    <a:pt x="304500" y="4928655"/>
                  </a:cubicBezTo>
                  <a:cubicBezTo>
                    <a:pt x="311229" y="4930336"/>
                    <a:pt x="319641" y="4930336"/>
                    <a:pt x="326370" y="4932018"/>
                  </a:cubicBezTo>
                  <a:cubicBezTo>
                    <a:pt x="329734" y="4933699"/>
                    <a:pt x="333099" y="4933699"/>
                    <a:pt x="336464" y="4933699"/>
                  </a:cubicBezTo>
                  <a:cubicBezTo>
                    <a:pt x="341511" y="4935381"/>
                    <a:pt x="348240" y="4935381"/>
                    <a:pt x="353287" y="4937063"/>
                  </a:cubicBezTo>
                  <a:cubicBezTo>
                    <a:pt x="360016" y="4937063"/>
                    <a:pt x="365063" y="4938744"/>
                    <a:pt x="370110" y="4938744"/>
                  </a:cubicBezTo>
                  <a:cubicBezTo>
                    <a:pt x="376839" y="4940426"/>
                    <a:pt x="381886" y="4940426"/>
                    <a:pt x="388616" y="4942107"/>
                  </a:cubicBezTo>
                  <a:cubicBezTo>
                    <a:pt x="393663" y="4942107"/>
                    <a:pt x="400392" y="4943789"/>
                    <a:pt x="405439" y="4943789"/>
                  </a:cubicBezTo>
                  <a:cubicBezTo>
                    <a:pt x="412168" y="4943789"/>
                    <a:pt x="417215" y="4945470"/>
                    <a:pt x="423944" y="4945470"/>
                  </a:cubicBezTo>
                  <a:cubicBezTo>
                    <a:pt x="428991" y="4945470"/>
                    <a:pt x="435721" y="4947152"/>
                    <a:pt x="440768" y="4947152"/>
                  </a:cubicBezTo>
                  <a:cubicBezTo>
                    <a:pt x="447497" y="4947152"/>
                    <a:pt x="452544" y="4947152"/>
                    <a:pt x="459273" y="4948833"/>
                  </a:cubicBezTo>
                  <a:cubicBezTo>
                    <a:pt x="464320" y="4948833"/>
                    <a:pt x="471049" y="4948833"/>
                    <a:pt x="477779" y="4948833"/>
                  </a:cubicBezTo>
                  <a:cubicBezTo>
                    <a:pt x="482826" y="4948833"/>
                    <a:pt x="489555" y="4950515"/>
                    <a:pt x="494602" y="4950515"/>
                  </a:cubicBezTo>
                  <a:cubicBezTo>
                    <a:pt x="501331" y="4950515"/>
                    <a:pt x="508060" y="4950515"/>
                    <a:pt x="513107" y="4950515"/>
                  </a:cubicBezTo>
                  <a:cubicBezTo>
                    <a:pt x="521519" y="4950515"/>
                    <a:pt x="528248" y="4950515"/>
                    <a:pt x="536660" y="4950515"/>
                  </a:cubicBezTo>
                  <a:cubicBezTo>
                    <a:pt x="541707" y="4950515"/>
                    <a:pt x="546754" y="4950515"/>
                    <a:pt x="551801" y="4950515"/>
                  </a:cubicBezTo>
                  <a:cubicBezTo>
                    <a:pt x="558530" y="4950515"/>
                    <a:pt x="566941" y="4950515"/>
                    <a:pt x="575353" y="4950515"/>
                  </a:cubicBezTo>
                  <a:cubicBezTo>
                    <a:pt x="580400" y="4950515"/>
                    <a:pt x="585447" y="4950515"/>
                    <a:pt x="590494" y="4950515"/>
                  </a:cubicBezTo>
                  <a:cubicBezTo>
                    <a:pt x="598906" y="4950515"/>
                    <a:pt x="605635" y="4948833"/>
                    <a:pt x="614046" y="4948833"/>
                  </a:cubicBezTo>
                  <a:cubicBezTo>
                    <a:pt x="619093" y="4948833"/>
                    <a:pt x="624140" y="4948833"/>
                    <a:pt x="630870" y="4948833"/>
                  </a:cubicBezTo>
                  <a:cubicBezTo>
                    <a:pt x="642646" y="4947152"/>
                    <a:pt x="654422" y="4947152"/>
                    <a:pt x="666198" y="4945470"/>
                  </a:cubicBezTo>
                  <a:cubicBezTo>
                    <a:pt x="669563" y="4945470"/>
                    <a:pt x="674610" y="4945470"/>
                    <a:pt x="677974" y="4943789"/>
                  </a:cubicBezTo>
                  <a:cubicBezTo>
                    <a:pt x="686386" y="4943789"/>
                    <a:pt x="694798" y="4942107"/>
                    <a:pt x="703209" y="4942107"/>
                  </a:cubicBezTo>
                  <a:cubicBezTo>
                    <a:pt x="708256" y="4942107"/>
                    <a:pt x="713303" y="4940426"/>
                    <a:pt x="718350" y="4940426"/>
                  </a:cubicBezTo>
                  <a:cubicBezTo>
                    <a:pt x="726762" y="4938744"/>
                    <a:pt x="735173" y="4938744"/>
                    <a:pt x="743585" y="4937063"/>
                  </a:cubicBezTo>
                  <a:cubicBezTo>
                    <a:pt x="746950" y="4937063"/>
                    <a:pt x="751997" y="4935381"/>
                    <a:pt x="757044" y="4935381"/>
                  </a:cubicBezTo>
                  <a:cubicBezTo>
                    <a:pt x="767137" y="4933699"/>
                    <a:pt x="777231" y="4932018"/>
                    <a:pt x="787325" y="4930336"/>
                  </a:cubicBezTo>
                  <a:cubicBezTo>
                    <a:pt x="790690" y="4930336"/>
                    <a:pt x="792372" y="4930336"/>
                    <a:pt x="795737" y="4928655"/>
                  </a:cubicBezTo>
                  <a:cubicBezTo>
                    <a:pt x="807513" y="4926973"/>
                    <a:pt x="820972" y="4925292"/>
                    <a:pt x="834430" y="4923610"/>
                  </a:cubicBezTo>
                  <a:cubicBezTo>
                    <a:pt x="837795" y="4921929"/>
                    <a:pt x="842842" y="4921929"/>
                    <a:pt x="847889" y="4920247"/>
                  </a:cubicBezTo>
                  <a:cubicBezTo>
                    <a:pt x="856300" y="4918565"/>
                    <a:pt x="864712" y="4916884"/>
                    <a:pt x="873124" y="4915202"/>
                  </a:cubicBezTo>
                  <a:cubicBezTo>
                    <a:pt x="878170" y="4913521"/>
                    <a:pt x="883217" y="4913521"/>
                    <a:pt x="889947" y="4911839"/>
                  </a:cubicBezTo>
                  <a:cubicBezTo>
                    <a:pt x="898358" y="4910158"/>
                    <a:pt x="906770" y="4908476"/>
                    <a:pt x="915181" y="4906794"/>
                  </a:cubicBezTo>
                  <a:cubicBezTo>
                    <a:pt x="920228" y="4905113"/>
                    <a:pt x="923593" y="4903431"/>
                    <a:pt x="928640" y="4903431"/>
                  </a:cubicBezTo>
                  <a:cubicBezTo>
                    <a:pt x="940416" y="4900068"/>
                    <a:pt x="953875" y="4896705"/>
                    <a:pt x="965651" y="4893342"/>
                  </a:cubicBezTo>
                  <a:cubicBezTo>
                    <a:pt x="969016" y="4893342"/>
                    <a:pt x="974063" y="4891660"/>
                    <a:pt x="977427" y="4891660"/>
                  </a:cubicBezTo>
                  <a:cubicBezTo>
                    <a:pt x="987521" y="4888297"/>
                    <a:pt x="997615" y="4886616"/>
                    <a:pt x="1007709" y="4883253"/>
                  </a:cubicBezTo>
                  <a:cubicBezTo>
                    <a:pt x="1011074" y="4881571"/>
                    <a:pt x="1016121" y="4881571"/>
                    <a:pt x="1019485" y="4879890"/>
                  </a:cubicBezTo>
                  <a:cubicBezTo>
                    <a:pt x="1031262" y="4876526"/>
                    <a:pt x="1041355" y="4873163"/>
                    <a:pt x="1053132" y="4869800"/>
                  </a:cubicBezTo>
                  <a:cubicBezTo>
                    <a:pt x="1054814" y="4869800"/>
                    <a:pt x="1058179" y="4868119"/>
                    <a:pt x="1061543" y="4868119"/>
                  </a:cubicBezTo>
                  <a:cubicBezTo>
                    <a:pt x="1075002" y="4864755"/>
                    <a:pt x="1088460" y="4859711"/>
                    <a:pt x="1101919" y="4854666"/>
                  </a:cubicBezTo>
                  <a:cubicBezTo>
                    <a:pt x="1105284" y="4854666"/>
                    <a:pt x="1108648" y="4852985"/>
                    <a:pt x="1112013" y="4851303"/>
                  </a:cubicBezTo>
                  <a:cubicBezTo>
                    <a:pt x="1123789" y="4847940"/>
                    <a:pt x="1133883" y="4844577"/>
                    <a:pt x="1143977" y="4841214"/>
                  </a:cubicBezTo>
                  <a:cubicBezTo>
                    <a:pt x="1147342" y="4839532"/>
                    <a:pt x="1152388" y="4837850"/>
                    <a:pt x="1157435" y="4837850"/>
                  </a:cubicBezTo>
                  <a:cubicBezTo>
                    <a:pt x="1170894" y="4832806"/>
                    <a:pt x="1184352" y="4827761"/>
                    <a:pt x="1197811" y="4822716"/>
                  </a:cubicBezTo>
                  <a:cubicBezTo>
                    <a:pt x="1212952" y="4817672"/>
                    <a:pt x="1226410" y="4812627"/>
                    <a:pt x="1239869" y="4807582"/>
                  </a:cubicBezTo>
                  <a:cubicBezTo>
                    <a:pt x="1244916" y="4805901"/>
                    <a:pt x="1248281" y="4804219"/>
                    <a:pt x="1251645" y="4802538"/>
                  </a:cubicBezTo>
                  <a:cubicBezTo>
                    <a:pt x="1265104" y="4797493"/>
                    <a:pt x="1278562" y="4792448"/>
                    <a:pt x="1290339" y="4787404"/>
                  </a:cubicBezTo>
                  <a:cubicBezTo>
                    <a:pt x="1292021" y="4787404"/>
                    <a:pt x="1293703" y="4785722"/>
                    <a:pt x="1295386" y="4785722"/>
                  </a:cubicBezTo>
                  <a:cubicBezTo>
                    <a:pt x="1310526" y="4778996"/>
                    <a:pt x="1323985" y="4773951"/>
                    <a:pt x="1339126" y="4767225"/>
                  </a:cubicBezTo>
                  <a:cubicBezTo>
                    <a:pt x="1342490" y="4765543"/>
                    <a:pt x="1347537" y="4763862"/>
                    <a:pt x="1350902" y="4762180"/>
                  </a:cubicBezTo>
                  <a:cubicBezTo>
                    <a:pt x="1362678" y="4757136"/>
                    <a:pt x="1374454" y="4752091"/>
                    <a:pt x="1386231" y="4747046"/>
                  </a:cubicBezTo>
                  <a:cubicBezTo>
                    <a:pt x="1389595" y="4745365"/>
                    <a:pt x="1392960" y="4743683"/>
                    <a:pt x="1396325" y="4742002"/>
                  </a:cubicBezTo>
                  <a:cubicBezTo>
                    <a:pt x="1409783" y="4736957"/>
                    <a:pt x="1424924" y="4730231"/>
                    <a:pt x="1438383" y="4723504"/>
                  </a:cubicBezTo>
                  <a:cubicBezTo>
                    <a:pt x="1443430" y="4721823"/>
                    <a:pt x="1448476" y="4718460"/>
                    <a:pt x="1453524" y="4716778"/>
                  </a:cubicBezTo>
                  <a:cubicBezTo>
                    <a:pt x="1463617" y="4711733"/>
                    <a:pt x="1473711" y="4706689"/>
                    <a:pt x="1483805" y="4701644"/>
                  </a:cubicBezTo>
                  <a:cubicBezTo>
                    <a:pt x="1488852" y="4699963"/>
                    <a:pt x="1493899" y="4698281"/>
                    <a:pt x="1498946" y="4694918"/>
                  </a:cubicBezTo>
                  <a:cubicBezTo>
                    <a:pt x="1512405" y="4688192"/>
                    <a:pt x="1525863" y="4681465"/>
                    <a:pt x="1539322" y="4674739"/>
                  </a:cubicBezTo>
                  <a:cubicBezTo>
                    <a:pt x="1544369" y="4673058"/>
                    <a:pt x="1549416" y="4669694"/>
                    <a:pt x="1554463" y="4668013"/>
                  </a:cubicBezTo>
                  <a:cubicBezTo>
                    <a:pt x="1564556" y="4661287"/>
                    <a:pt x="1574650" y="4656242"/>
                    <a:pt x="1584744" y="4651197"/>
                  </a:cubicBezTo>
                  <a:cubicBezTo>
                    <a:pt x="1591474" y="4647834"/>
                    <a:pt x="1596521" y="4646153"/>
                    <a:pt x="1601568" y="4642789"/>
                  </a:cubicBezTo>
                  <a:cubicBezTo>
                    <a:pt x="1615026" y="4636063"/>
                    <a:pt x="1630167" y="4627655"/>
                    <a:pt x="1643626" y="4620929"/>
                  </a:cubicBezTo>
                  <a:cubicBezTo>
                    <a:pt x="1648672" y="4617566"/>
                    <a:pt x="1652037" y="4615884"/>
                    <a:pt x="1657084" y="4612521"/>
                  </a:cubicBezTo>
                  <a:cubicBezTo>
                    <a:pt x="1667178" y="4607477"/>
                    <a:pt x="1677272" y="4602432"/>
                    <a:pt x="1689048" y="4595706"/>
                  </a:cubicBezTo>
                  <a:cubicBezTo>
                    <a:pt x="1694095" y="4592343"/>
                    <a:pt x="1699142" y="4588979"/>
                    <a:pt x="1705871" y="4585616"/>
                  </a:cubicBezTo>
                  <a:cubicBezTo>
                    <a:pt x="1715965" y="4580572"/>
                    <a:pt x="1727742" y="4573845"/>
                    <a:pt x="1739518" y="4567119"/>
                  </a:cubicBezTo>
                  <a:cubicBezTo>
                    <a:pt x="1746247" y="4563756"/>
                    <a:pt x="1751294" y="4560393"/>
                    <a:pt x="1758023" y="4555348"/>
                  </a:cubicBezTo>
                  <a:cubicBezTo>
                    <a:pt x="1769800" y="4548622"/>
                    <a:pt x="1781576" y="4541896"/>
                    <a:pt x="1795034" y="4535170"/>
                  </a:cubicBezTo>
                  <a:cubicBezTo>
                    <a:pt x="1800081" y="4530125"/>
                    <a:pt x="1805128" y="4526762"/>
                    <a:pt x="1811857" y="4523399"/>
                  </a:cubicBezTo>
                  <a:cubicBezTo>
                    <a:pt x="1821951" y="4518354"/>
                    <a:pt x="1832045" y="4511628"/>
                    <a:pt x="1843822" y="4504901"/>
                  </a:cubicBezTo>
                  <a:cubicBezTo>
                    <a:pt x="1848868" y="4501538"/>
                    <a:pt x="1853915" y="4498175"/>
                    <a:pt x="1858962" y="4494812"/>
                  </a:cubicBezTo>
                  <a:cubicBezTo>
                    <a:pt x="1872421" y="4486404"/>
                    <a:pt x="1887562" y="4476315"/>
                    <a:pt x="1902703" y="4467907"/>
                  </a:cubicBezTo>
                  <a:cubicBezTo>
                    <a:pt x="1906067" y="4464544"/>
                    <a:pt x="1911114" y="4461181"/>
                    <a:pt x="1916161" y="4459499"/>
                  </a:cubicBezTo>
                  <a:cubicBezTo>
                    <a:pt x="1926255" y="4451092"/>
                    <a:pt x="1938031" y="4444365"/>
                    <a:pt x="1949808" y="4435957"/>
                  </a:cubicBezTo>
                  <a:cubicBezTo>
                    <a:pt x="1954854" y="4432594"/>
                    <a:pt x="1959902" y="4429231"/>
                    <a:pt x="1966631" y="4425868"/>
                  </a:cubicBezTo>
                  <a:cubicBezTo>
                    <a:pt x="1978407" y="4417460"/>
                    <a:pt x="1990183" y="4409052"/>
                    <a:pt x="2003642" y="4400645"/>
                  </a:cubicBezTo>
                  <a:cubicBezTo>
                    <a:pt x="2007006" y="4398963"/>
                    <a:pt x="2008689" y="4395600"/>
                    <a:pt x="2012053" y="4393918"/>
                  </a:cubicBezTo>
                  <a:cubicBezTo>
                    <a:pt x="2028876" y="4383829"/>
                    <a:pt x="2044017" y="4372058"/>
                    <a:pt x="2060841" y="4360287"/>
                  </a:cubicBezTo>
                  <a:cubicBezTo>
                    <a:pt x="2065888" y="4356924"/>
                    <a:pt x="2070934" y="4353561"/>
                    <a:pt x="2075982" y="4350198"/>
                  </a:cubicBezTo>
                  <a:cubicBezTo>
                    <a:pt x="2087758" y="4341790"/>
                    <a:pt x="2097852" y="4335064"/>
                    <a:pt x="2109628" y="4326656"/>
                  </a:cubicBezTo>
                  <a:cubicBezTo>
                    <a:pt x="2116357" y="4321611"/>
                    <a:pt x="2121404" y="4316567"/>
                    <a:pt x="2128133" y="4313204"/>
                  </a:cubicBezTo>
                  <a:cubicBezTo>
                    <a:pt x="2138227" y="4304796"/>
                    <a:pt x="2148321" y="4298069"/>
                    <a:pt x="2158415" y="4289662"/>
                  </a:cubicBezTo>
                  <a:cubicBezTo>
                    <a:pt x="2165144" y="4284617"/>
                    <a:pt x="2171874" y="4281254"/>
                    <a:pt x="2178603" y="4276209"/>
                  </a:cubicBezTo>
                  <a:cubicBezTo>
                    <a:pt x="2190379" y="4266120"/>
                    <a:pt x="2202156" y="4257712"/>
                    <a:pt x="2215614" y="4247623"/>
                  </a:cubicBezTo>
                  <a:cubicBezTo>
                    <a:pt x="2222343" y="4242578"/>
                    <a:pt x="2230755" y="4237533"/>
                    <a:pt x="2237484" y="4230807"/>
                  </a:cubicBezTo>
                  <a:cubicBezTo>
                    <a:pt x="2249260" y="4222399"/>
                    <a:pt x="2261036" y="4212310"/>
                    <a:pt x="2272813" y="4203902"/>
                  </a:cubicBezTo>
                  <a:cubicBezTo>
                    <a:pt x="2279542" y="4197176"/>
                    <a:pt x="2287954" y="4192131"/>
                    <a:pt x="2294683" y="4185405"/>
                  </a:cubicBezTo>
                  <a:cubicBezTo>
                    <a:pt x="2304777" y="4178679"/>
                    <a:pt x="2313188" y="4171952"/>
                    <a:pt x="2321600" y="4165226"/>
                  </a:cubicBezTo>
                  <a:cubicBezTo>
                    <a:pt x="2330012" y="4158500"/>
                    <a:pt x="2336741" y="4153455"/>
                    <a:pt x="2345152" y="4146729"/>
                  </a:cubicBezTo>
                  <a:cubicBezTo>
                    <a:pt x="2351882" y="4140003"/>
                    <a:pt x="2360294" y="4134958"/>
                    <a:pt x="2367023" y="4128232"/>
                  </a:cubicBezTo>
                  <a:cubicBezTo>
                    <a:pt x="2378799" y="4119824"/>
                    <a:pt x="2388893" y="4109735"/>
                    <a:pt x="2398987" y="4101327"/>
                  </a:cubicBezTo>
                  <a:cubicBezTo>
                    <a:pt x="2407398" y="4094601"/>
                    <a:pt x="2414128" y="4089556"/>
                    <a:pt x="2420857" y="4082830"/>
                  </a:cubicBezTo>
                  <a:cubicBezTo>
                    <a:pt x="2430951" y="4074422"/>
                    <a:pt x="2442727" y="4066014"/>
                    <a:pt x="2452821" y="4055925"/>
                  </a:cubicBezTo>
                  <a:cubicBezTo>
                    <a:pt x="2461232" y="4049198"/>
                    <a:pt x="2467962" y="4044154"/>
                    <a:pt x="2474691" y="4037427"/>
                  </a:cubicBezTo>
                  <a:cubicBezTo>
                    <a:pt x="2484785" y="4029020"/>
                    <a:pt x="2496561" y="4018930"/>
                    <a:pt x="2506655" y="4008841"/>
                  </a:cubicBezTo>
                  <a:cubicBezTo>
                    <a:pt x="2513384" y="4003796"/>
                    <a:pt x="2521796" y="3997070"/>
                    <a:pt x="2528525" y="3990344"/>
                  </a:cubicBezTo>
                  <a:cubicBezTo>
                    <a:pt x="2538619" y="3981936"/>
                    <a:pt x="2548713" y="3971847"/>
                    <a:pt x="2560489" y="3961757"/>
                  </a:cubicBezTo>
                  <a:cubicBezTo>
                    <a:pt x="2567218" y="3955031"/>
                    <a:pt x="2575630" y="3948305"/>
                    <a:pt x="2582360" y="3941578"/>
                  </a:cubicBezTo>
                  <a:cubicBezTo>
                    <a:pt x="2592454" y="3933171"/>
                    <a:pt x="2602547" y="3923081"/>
                    <a:pt x="2614324" y="3914674"/>
                  </a:cubicBezTo>
                  <a:cubicBezTo>
                    <a:pt x="2621053" y="3907947"/>
                    <a:pt x="2627782" y="3899539"/>
                    <a:pt x="2636194" y="3892813"/>
                  </a:cubicBezTo>
                  <a:cubicBezTo>
                    <a:pt x="2646288" y="3884405"/>
                    <a:pt x="2656382" y="3874316"/>
                    <a:pt x="2666476" y="3864227"/>
                  </a:cubicBezTo>
                  <a:cubicBezTo>
                    <a:pt x="2674887" y="3857500"/>
                    <a:pt x="2681616" y="3849093"/>
                    <a:pt x="2690028" y="3842366"/>
                  </a:cubicBezTo>
                  <a:cubicBezTo>
                    <a:pt x="2700122" y="3833959"/>
                    <a:pt x="2710216" y="3823869"/>
                    <a:pt x="2718627" y="3813780"/>
                  </a:cubicBezTo>
                  <a:cubicBezTo>
                    <a:pt x="2727039" y="3807054"/>
                    <a:pt x="2735450" y="3798646"/>
                    <a:pt x="2743862" y="3790238"/>
                  </a:cubicBezTo>
                  <a:cubicBezTo>
                    <a:pt x="2753956" y="3781830"/>
                    <a:pt x="2762368" y="3771741"/>
                    <a:pt x="2772462" y="3763333"/>
                  </a:cubicBezTo>
                  <a:cubicBezTo>
                    <a:pt x="2785920" y="3749881"/>
                    <a:pt x="2799378" y="3736428"/>
                    <a:pt x="2812837" y="3722976"/>
                  </a:cubicBezTo>
                  <a:cubicBezTo>
                    <a:pt x="2814520" y="3721294"/>
                    <a:pt x="2814520" y="3719612"/>
                    <a:pt x="2816202" y="3717931"/>
                  </a:cubicBezTo>
                  <a:cubicBezTo>
                    <a:pt x="2833025" y="3701115"/>
                    <a:pt x="2849848" y="3684300"/>
                    <a:pt x="2866671" y="3665803"/>
                  </a:cubicBezTo>
                  <a:cubicBezTo>
                    <a:pt x="2886859" y="3647305"/>
                    <a:pt x="2905365" y="3627127"/>
                    <a:pt x="2923870" y="3608629"/>
                  </a:cubicBezTo>
                  <a:cubicBezTo>
                    <a:pt x="2928917" y="3601903"/>
                    <a:pt x="2933964" y="3596859"/>
                    <a:pt x="2939011" y="3591814"/>
                  </a:cubicBezTo>
                  <a:cubicBezTo>
                    <a:pt x="2952470" y="3576680"/>
                    <a:pt x="2965928" y="3561546"/>
                    <a:pt x="2979387" y="3548093"/>
                  </a:cubicBezTo>
                  <a:cubicBezTo>
                    <a:pt x="2984434" y="3541367"/>
                    <a:pt x="2991163" y="3536322"/>
                    <a:pt x="2996210" y="3529596"/>
                  </a:cubicBezTo>
                  <a:cubicBezTo>
                    <a:pt x="3013033" y="3511099"/>
                    <a:pt x="3029856" y="3492602"/>
                    <a:pt x="3048362" y="3472423"/>
                  </a:cubicBezTo>
                  <a:cubicBezTo>
                    <a:pt x="3051726" y="3467378"/>
                    <a:pt x="3055091" y="3464015"/>
                    <a:pt x="3060138" y="3458971"/>
                  </a:cubicBezTo>
                  <a:cubicBezTo>
                    <a:pt x="3073596" y="3443837"/>
                    <a:pt x="3087055" y="3428702"/>
                    <a:pt x="3098831" y="3413568"/>
                  </a:cubicBezTo>
                  <a:cubicBezTo>
                    <a:pt x="3105561" y="3405161"/>
                    <a:pt x="3113972" y="3398434"/>
                    <a:pt x="3120702" y="3390027"/>
                  </a:cubicBezTo>
                  <a:cubicBezTo>
                    <a:pt x="3130796" y="3378256"/>
                    <a:pt x="3140889" y="3366485"/>
                    <a:pt x="3150983" y="3353032"/>
                  </a:cubicBezTo>
                  <a:cubicBezTo>
                    <a:pt x="3157712" y="3344624"/>
                    <a:pt x="3164442" y="3337898"/>
                    <a:pt x="3171171" y="3329490"/>
                  </a:cubicBezTo>
                  <a:cubicBezTo>
                    <a:pt x="3186312" y="3310993"/>
                    <a:pt x="3201453" y="3292496"/>
                    <a:pt x="3216594" y="3273999"/>
                  </a:cubicBezTo>
                  <a:cubicBezTo>
                    <a:pt x="3225005" y="3265591"/>
                    <a:pt x="3231734" y="3257183"/>
                    <a:pt x="3238464" y="3248775"/>
                  </a:cubicBezTo>
                  <a:cubicBezTo>
                    <a:pt x="3246876" y="3237005"/>
                    <a:pt x="3256969" y="3226915"/>
                    <a:pt x="3265381" y="3215144"/>
                  </a:cubicBezTo>
                  <a:cubicBezTo>
                    <a:pt x="3273792" y="3205055"/>
                    <a:pt x="3280522" y="3194966"/>
                    <a:pt x="3288934" y="3184876"/>
                  </a:cubicBezTo>
                  <a:cubicBezTo>
                    <a:pt x="3297345" y="3174787"/>
                    <a:pt x="3305756" y="3164697"/>
                    <a:pt x="3314168" y="3154608"/>
                  </a:cubicBezTo>
                  <a:cubicBezTo>
                    <a:pt x="3320898" y="3144519"/>
                    <a:pt x="3329309" y="3134429"/>
                    <a:pt x="3336038" y="3126022"/>
                  </a:cubicBezTo>
                  <a:cubicBezTo>
                    <a:pt x="3349497" y="3107524"/>
                    <a:pt x="3362956" y="3089027"/>
                    <a:pt x="3376414" y="3072212"/>
                  </a:cubicBezTo>
                  <a:cubicBezTo>
                    <a:pt x="3384826" y="3062122"/>
                    <a:pt x="3391555" y="3052033"/>
                    <a:pt x="3398284" y="3043625"/>
                  </a:cubicBezTo>
                  <a:cubicBezTo>
                    <a:pt x="3406696" y="3031854"/>
                    <a:pt x="3415107" y="3021765"/>
                    <a:pt x="3421836" y="3009994"/>
                  </a:cubicBezTo>
                  <a:cubicBezTo>
                    <a:pt x="3430248" y="2999904"/>
                    <a:pt x="3436978" y="2991497"/>
                    <a:pt x="3443707" y="2981407"/>
                  </a:cubicBezTo>
                  <a:cubicBezTo>
                    <a:pt x="3452118" y="2969636"/>
                    <a:pt x="3460530" y="2957865"/>
                    <a:pt x="3468942" y="2946095"/>
                  </a:cubicBezTo>
                  <a:cubicBezTo>
                    <a:pt x="3475671" y="2937687"/>
                    <a:pt x="3482400" y="2929279"/>
                    <a:pt x="3487447" y="2920871"/>
                  </a:cubicBezTo>
                  <a:cubicBezTo>
                    <a:pt x="3500906" y="2900692"/>
                    <a:pt x="3514364" y="2882195"/>
                    <a:pt x="3527823" y="2863698"/>
                  </a:cubicBezTo>
                  <a:cubicBezTo>
                    <a:pt x="3532870" y="2855290"/>
                    <a:pt x="3537916" y="2846882"/>
                    <a:pt x="3542964" y="2840156"/>
                  </a:cubicBezTo>
                  <a:cubicBezTo>
                    <a:pt x="3553058" y="2826704"/>
                    <a:pt x="3561469" y="2813251"/>
                    <a:pt x="3569881" y="2799799"/>
                  </a:cubicBezTo>
                  <a:cubicBezTo>
                    <a:pt x="3576610" y="2791391"/>
                    <a:pt x="3581657" y="2784665"/>
                    <a:pt x="3586704" y="2776257"/>
                  </a:cubicBezTo>
                  <a:cubicBezTo>
                    <a:pt x="3596798" y="2759441"/>
                    <a:pt x="3608574" y="2742626"/>
                    <a:pt x="3618668" y="2725810"/>
                  </a:cubicBezTo>
                  <a:cubicBezTo>
                    <a:pt x="3622032" y="2722447"/>
                    <a:pt x="3623715" y="2719084"/>
                    <a:pt x="3627080" y="2714039"/>
                  </a:cubicBezTo>
                  <a:cubicBezTo>
                    <a:pt x="3640538" y="2693860"/>
                    <a:pt x="3653996" y="2673682"/>
                    <a:pt x="3665773" y="2653503"/>
                  </a:cubicBezTo>
                  <a:cubicBezTo>
                    <a:pt x="3670820" y="2646777"/>
                    <a:pt x="3674184" y="2640050"/>
                    <a:pt x="3677549" y="2633324"/>
                  </a:cubicBezTo>
                  <a:cubicBezTo>
                    <a:pt x="3687643" y="2618190"/>
                    <a:pt x="3697737" y="2603056"/>
                    <a:pt x="3706148" y="2587922"/>
                  </a:cubicBezTo>
                  <a:cubicBezTo>
                    <a:pt x="3711196" y="2581196"/>
                    <a:pt x="3714560" y="2574470"/>
                    <a:pt x="3717925" y="2569425"/>
                  </a:cubicBezTo>
                  <a:cubicBezTo>
                    <a:pt x="3729701" y="2549246"/>
                    <a:pt x="3743160" y="2527386"/>
                    <a:pt x="3754936" y="2507207"/>
                  </a:cubicBezTo>
                  <a:cubicBezTo>
                    <a:pt x="3754936" y="2505526"/>
                    <a:pt x="3756618" y="2505526"/>
                    <a:pt x="3756618" y="2503844"/>
                  </a:cubicBezTo>
                  <a:cubicBezTo>
                    <a:pt x="3768394" y="2483665"/>
                    <a:pt x="3780170" y="2465168"/>
                    <a:pt x="3790264" y="2444989"/>
                  </a:cubicBezTo>
                  <a:cubicBezTo>
                    <a:pt x="3795312" y="2438263"/>
                    <a:pt x="3798676" y="2431537"/>
                    <a:pt x="3802041" y="2424811"/>
                  </a:cubicBezTo>
                  <a:cubicBezTo>
                    <a:pt x="3810452" y="2411358"/>
                    <a:pt x="3818864" y="2396224"/>
                    <a:pt x="3825593" y="2382772"/>
                  </a:cubicBezTo>
                  <a:cubicBezTo>
                    <a:pt x="3830640" y="2374364"/>
                    <a:pt x="3834005" y="2367638"/>
                    <a:pt x="3837369" y="2360911"/>
                  </a:cubicBezTo>
                  <a:cubicBezTo>
                    <a:pt x="3849146" y="2342414"/>
                    <a:pt x="3859240" y="2322236"/>
                    <a:pt x="3869334" y="2303738"/>
                  </a:cubicBezTo>
                  <a:cubicBezTo>
                    <a:pt x="3872698" y="2297012"/>
                    <a:pt x="3876063" y="2290286"/>
                    <a:pt x="3879427" y="2283560"/>
                  </a:cubicBezTo>
                  <a:cubicBezTo>
                    <a:pt x="3886156" y="2270107"/>
                    <a:pt x="3892886" y="2256655"/>
                    <a:pt x="3901298" y="2241521"/>
                  </a:cubicBezTo>
                  <a:cubicBezTo>
                    <a:pt x="3904662" y="2233113"/>
                    <a:pt x="3909709" y="2224705"/>
                    <a:pt x="3914756" y="2216297"/>
                  </a:cubicBezTo>
                  <a:cubicBezTo>
                    <a:pt x="3919803" y="2204526"/>
                    <a:pt x="3926532" y="2192755"/>
                    <a:pt x="3931579" y="2180984"/>
                  </a:cubicBezTo>
                  <a:cubicBezTo>
                    <a:pt x="3936626" y="2172577"/>
                    <a:pt x="3939991" y="2162487"/>
                    <a:pt x="3945038" y="2154079"/>
                  </a:cubicBezTo>
                  <a:cubicBezTo>
                    <a:pt x="3953449" y="2135582"/>
                    <a:pt x="3961861" y="2118767"/>
                    <a:pt x="3971955" y="2100269"/>
                  </a:cubicBezTo>
                  <a:cubicBezTo>
                    <a:pt x="3975320" y="2091862"/>
                    <a:pt x="3978684" y="2083454"/>
                    <a:pt x="3983731" y="2075046"/>
                  </a:cubicBezTo>
                  <a:cubicBezTo>
                    <a:pt x="3988778" y="2063275"/>
                    <a:pt x="3993825" y="2051504"/>
                    <a:pt x="3998872" y="2041415"/>
                  </a:cubicBezTo>
                  <a:cubicBezTo>
                    <a:pt x="4003919" y="2027962"/>
                    <a:pt x="4010648" y="2016192"/>
                    <a:pt x="4015695" y="2004421"/>
                  </a:cubicBezTo>
                  <a:cubicBezTo>
                    <a:pt x="4019060" y="1996013"/>
                    <a:pt x="4024107" y="1985923"/>
                    <a:pt x="4027472" y="1977516"/>
                  </a:cubicBezTo>
                  <a:cubicBezTo>
                    <a:pt x="4032518" y="1965745"/>
                    <a:pt x="4037565" y="1953974"/>
                    <a:pt x="4042612" y="1940521"/>
                  </a:cubicBezTo>
                  <a:cubicBezTo>
                    <a:pt x="4047659" y="1932113"/>
                    <a:pt x="4051024" y="1922024"/>
                    <a:pt x="4054388" y="1913616"/>
                  </a:cubicBezTo>
                  <a:cubicBezTo>
                    <a:pt x="4059436" y="1901845"/>
                    <a:pt x="4064482" y="1890074"/>
                    <a:pt x="4069529" y="1878304"/>
                  </a:cubicBezTo>
                  <a:cubicBezTo>
                    <a:pt x="4072894" y="1869896"/>
                    <a:pt x="4077941" y="1859806"/>
                    <a:pt x="4081306" y="1849717"/>
                  </a:cubicBezTo>
                  <a:cubicBezTo>
                    <a:pt x="4084670" y="1837946"/>
                    <a:pt x="4089717" y="1827857"/>
                    <a:pt x="4094764" y="1816086"/>
                  </a:cubicBezTo>
                  <a:cubicBezTo>
                    <a:pt x="4098129" y="1805996"/>
                    <a:pt x="4103176" y="1794225"/>
                    <a:pt x="4106540" y="1784136"/>
                  </a:cubicBezTo>
                  <a:cubicBezTo>
                    <a:pt x="4109905" y="1774047"/>
                    <a:pt x="4114952" y="1763957"/>
                    <a:pt x="4118316" y="1755550"/>
                  </a:cubicBezTo>
                  <a:cubicBezTo>
                    <a:pt x="4125046" y="1735371"/>
                    <a:pt x="4131775" y="1716874"/>
                    <a:pt x="4138504" y="1698377"/>
                  </a:cubicBezTo>
                  <a:cubicBezTo>
                    <a:pt x="4138504" y="1696695"/>
                    <a:pt x="4140187" y="1696695"/>
                    <a:pt x="4140187" y="1695013"/>
                  </a:cubicBezTo>
                  <a:cubicBezTo>
                    <a:pt x="4141869" y="1688287"/>
                    <a:pt x="4143552" y="1683242"/>
                    <a:pt x="4146916" y="1676516"/>
                  </a:cubicBezTo>
                  <a:cubicBezTo>
                    <a:pt x="4151963" y="1661382"/>
                    <a:pt x="4157010" y="1647930"/>
                    <a:pt x="4162057" y="1632796"/>
                  </a:cubicBezTo>
                  <a:cubicBezTo>
                    <a:pt x="4163739" y="1624388"/>
                    <a:pt x="4167104" y="1617662"/>
                    <a:pt x="4168786" y="1609254"/>
                  </a:cubicBezTo>
                  <a:cubicBezTo>
                    <a:pt x="4173833" y="1595801"/>
                    <a:pt x="4177198" y="1582349"/>
                    <a:pt x="4182245" y="1570578"/>
                  </a:cubicBezTo>
                  <a:cubicBezTo>
                    <a:pt x="4183927" y="1563852"/>
                    <a:pt x="4185609" y="1558807"/>
                    <a:pt x="4187292" y="1553762"/>
                  </a:cubicBezTo>
                  <a:cubicBezTo>
                    <a:pt x="4192339" y="1538628"/>
                    <a:pt x="4197386" y="1521813"/>
                    <a:pt x="4202432" y="1506679"/>
                  </a:cubicBezTo>
                  <a:cubicBezTo>
                    <a:pt x="4202432" y="1503315"/>
                    <a:pt x="4204115" y="1499952"/>
                    <a:pt x="4204115" y="1496589"/>
                  </a:cubicBezTo>
                  <a:cubicBezTo>
                    <a:pt x="4210844" y="1478092"/>
                    <a:pt x="4215891" y="1459595"/>
                    <a:pt x="4220938" y="1441098"/>
                  </a:cubicBezTo>
                  <a:cubicBezTo>
                    <a:pt x="4220938" y="1436053"/>
                    <a:pt x="4222620" y="1432690"/>
                    <a:pt x="4224302" y="1427645"/>
                  </a:cubicBezTo>
                  <a:cubicBezTo>
                    <a:pt x="4227668" y="1414193"/>
                    <a:pt x="4231032" y="1399059"/>
                    <a:pt x="4236079" y="1385606"/>
                  </a:cubicBezTo>
                  <a:cubicBezTo>
                    <a:pt x="4236079" y="1380562"/>
                    <a:pt x="4237761" y="1375517"/>
                    <a:pt x="4239444" y="1370472"/>
                  </a:cubicBezTo>
                  <a:cubicBezTo>
                    <a:pt x="4244490" y="1351975"/>
                    <a:pt x="4247855" y="1335159"/>
                    <a:pt x="4252902" y="1316662"/>
                  </a:cubicBezTo>
                  <a:cubicBezTo>
                    <a:pt x="4252902" y="1313299"/>
                    <a:pt x="4252902" y="1309936"/>
                    <a:pt x="4254584" y="1306573"/>
                  </a:cubicBezTo>
                  <a:cubicBezTo>
                    <a:pt x="4257949" y="1293120"/>
                    <a:pt x="4261314" y="1277986"/>
                    <a:pt x="4264678" y="1264534"/>
                  </a:cubicBezTo>
                  <a:cubicBezTo>
                    <a:pt x="4264678" y="1257808"/>
                    <a:pt x="4266360" y="1252763"/>
                    <a:pt x="4268043" y="1246037"/>
                  </a:cubicBezTo>
                  <a:cubicBezTo>
                    <a:pt x="4271408" y="1230903"/>
                    <a:pt x="4274772" y="1217450"/>
                    <a:pt x="4276454" y="1202316"/>
                  </a:cubicBezTo>
                  <a:cubicBezTo>
                    <a:pt x="4278137" y="1197271"/>
                    <a:pt x="4278137" y="1193908"/>
                    <a:pt x="4279819" y="1188864"/>
                  </a:cubicBezTo>
                  <a:cubicBezTo>
                    <a:pt x="4281502" y="1175411"/>
                    <a:pt x="4284866" y="1161959"/>
                    <a:pt x="4286548" y="1148506"/>
                  </a:cubicBezTo>
                  <a:cubicBezTo>
                    <a:pt x="4288231" y="1141780"/>
                    <a:pt x="4288231" y="1136735"/>
                    <a:pt x="4289913" y="1131691"/>
                  </a:cubicBezTo>
                  <a:cubicBezTo>
                    <a:pt x="4291596" y="1116557"/>
                    <a:pt x="4294960" y="1101422"/>
                    <a:pt x="4296642" y="1086288"/>
                  </a:cubicBezTo>
                  <a:cubicBezTo>
                    <a:pt x="4296642" y="1081244"/>
                    <a:pt x="4298324" y="1076199"/>
                    <a:pt x="4298324" y="1071154"/>
                  </a:cubicBezTo>
                  <a:cubicBezTo>
                    <a:pt x="4300007" y="1059383"/>
                    <a:pt x="4301690" y="1045931"/>
                    <a:pt x="4303372" y="1034160"/>
                  </a:cubicBezTo>
                  <a:cubicBezTo>
                    <a:pt x="4303372" y="1029115"/>
                    <a:pt x="4305054" y="1024071"/>
                    <a:pt x="4305054" y="1020708"/>
                  </a:cubicBezTo>
                  <a:cubicBezTo>
                    <a:pt x="4306736" y="1005573"/>
                    <a:pt x="4308418" y="990439"/>
                    <a:pt x="4310101" y="975305"/>
                  </a:cubicBezTo>
                  <a:cubicBezTo>
                    <a:pt x="4310101" y="970261"/>
                    <a:pt x="4311784" y="965216"/>
                    <a:pt x="4311784" y="960171"/>
                  </a:cubicBezTo>
                  <a:cubicBezTo>
                    <a:pt x="4313466" y="945037"/>
                    <a:pt x="4313466" y="929903"/>
                    <a:pt x="4315148" y="916451"/>
                  </a:cubicBezTo>
                  <a:cubicBezTo>
                    <a:pt x="4315148" y="913088"/>
                    <a:pt x="4315148" y="909725"/>
                    <a:pt x="4315148" y="908043"/>
                  </a:cubicBezTo>
                  <a:cubicBezTo>
                    <a:pt x="4316830" y="894590"/>
                    <a:pt x="4316830" y="881138"/>
                    <a:pt x="4318512" y="867685"/>
                  </a:cubicBezTo>
                  <a:cubicBezTo>
                    <a:pt x="4318512" y="864322"/>
                    <a:pt x="4318512" y="859278"/>
                    <a:pt x="4318512" y="855915"/>
                  </a:cubicBezTo>
                  <a:cubicBezTo>
                    <a:pt x="4320195" y="842462"/>
                    <a:pt x="4320195" y="827328"/>
                    <a:pt x="4320195" y="812194"/>
                  </a:cubicBezTo>
                  <a:cubicBezTo>
                    <a:pt x="4320195" y="808831"/>
                    <a:pt x="4320195" y="805468"/>
                    <a:pt x="4320195" y="800423"/>
                  </a:cubicBezTo>
                  <a:cubicBezTo>
                    <a:pt x="4320195" y="786971"/>
                    <a:pt x="4320195" y="771837"/>
                    <a:pt x="4320195" y="758384"/>
                  </a:cubicBezTo>
                  <a:cubicBezTo>
                    <a:pt x="4320195" y="755021"/>
                    <a:pt x="4320195" y="751658"/>
                    <a:pt x="4320195" y="749976"/>
                  </a:cubicBezTo>
                  <a:cubicBezTo>
                    <a:pt x="4320195" y="734842"/>
                    <a:pt x="4320195" y="721390"/>
                    <a:pt x="4320195" y="706256"/>
                  </a:cubicBezTo>
                  <a:cubicBezTo>
                    <a:pt x="4320195" y="704574"/>
                    <a:pt x="4320195" y="704574"/>
                    <a:pt x="4320195" y="702893"/>
                  </a:cubicBezTo>
                  <a:cubicBezTo>
                    <a:pt x="4318512" y="687758"/>
                    <a:pt x="4318512" y="672624"/>
                    <a:pt x="4316830" y="657490"/>
                  </a:cubicBezTo>
                  <a:cubicBezTo>
                    <a:pt x="4316830" y="655809"/>
                    <a:pt x="4316830" y="652446"/>
                    <a:pt x="4316830" y="650764"/>
                  </a:cubicBezTo>
                  <a:cubicBezTo>
                    <a:pt x="4315148" y="635630"/>
                    <a:pt x="4315148" y="622178"/>
                    <a:pt x="4313466" y="608725"/>
                  </a:cubicBezTo>
                  <a:cubicBezTo>
                    <a:pt x="4313466" y="605362"/>
                    <a:pt x="4311784" y="601999"/>
                    <a:pt x="4311784" y="600317"/>
                  </a:cubicBezTo>
                  <a:cubicBezTo>
                    <a:pt x="4310101" y="586865"/>
                    <a:pt x="4310101" y="573412"/>
                    <a:pt x="4306736" y="559960"/>
                  </a:cubicBezTo>
                  <a:cubicBezTo>
                    <a:pt x="4306736" y="558278"/>
                    <a:pt x="4306736" y="556597"/>
                    <a:pt x="4306736" y="554915"/>
                  </a:cubicBezTo>
                  <a:cubicBezTo>
                    <a:pt x="4305054" y="543144"/>
                    <a:pt x="4303372" y="529692"/>
                    <a:pt x="4301690" y="517921"/>
                  </a:cubicBezTo>
                  <a:cubicBezTo>
                    <a:pt x="4301690" y="514558"/>
                    <a:pt x="4300007" y="512876"/>
                    <a:pt x="4300007" y="511195"/>
                  </a:cubicBezTo>
                  <a:cubicBezTo>
                    <a:pt x="4298324" y="497742"/>
                    <a:pt x="4296642" y="485971"/>
                    <a:pt x="4293278" y="474200"/>
                  </a:cubicBezTo>
                  <a:cubicBezTo>
                    <a:pt x="4293278" y="470837"/>
                    <a:pt x="4291596" y="467474"/>
                    <a:pt x="4291596" y="464111"/>
                  </a:cubicBezTo>
                  <a:cubicBezTo>
                    <a:pt x="4289913" y="452340"/>
                    <a:pt x="4286548" y="440569"/>
                    <a:pt x="4283184" y="428798"/>
                  </a:cubicBezTo>
                  <a:cubicBezTo>
                    <a:pt x="4283184" y="425435"/>
                    <a:pt x="4283184" y="423753"/>
                    <a:pt x="4281502" y="420390"/>
                  </a:cubicBezTo>
                  <a:cubicBezTo>
                    <a:pt x="4279819" y="410301"/>
                    <a:pt x="4276454" y="400212"/>
                    <a:pt x="4274772" y="390122"/>
                  </a:cubicBezTo>
                  <a:cubicBezTo>
                    <a:pt x="4273090" y="386759"/>
                    <a:pt x="4273090" y="385078"/>
                    <a:pt x="4271408" y="381714"/>
                  </a:cubicBezTo>
                  <a:cubicBezTo>
                    <a:pt x="4269726" y="369944"/>
                    <a:pt x="4266360" y="358173"/>
                    <a:pt x="4261314" y="348083"/>
                  </a:cubicBezTo>
                  <a:cubicBezTo>
                    <a:pt x="4261314" y="344720"/>
                    <a:pt x="4259632" y="341357"/>
                    <a:pt x="4259632" y="337994"/>
                  </a:cubicBezTo>
                  <a:cubicBezTo>
                    <a:pt x="4256266" y="327904"/>
                    <a:pt x="4251220" y="316134"/>
                    <a:pt x="4247855" y="306044"/>
                  </a:cubicBezTo>
                  <a:cubicBezTo>
                    <a:pt x="4247855" y="302681"/>
                    <a:pt x="4246173" y="301000"/>
                    <a:pt x="4246173" y="299318"/>
                  </a:cubicBezTo>
                  <a:cubicBezTo>
                    <a:pt x="4242808" y="289229"/>
                    <a:pt x="4239444" y="280821"/>
                    <a:pt x="4234396" y="270731"/>
                  </a:cubicBezTo>
                  <a:cubicBezTo>
                    <a:pt x="4234396" y="267368"/>
                    <a:pt x="4232714" y="265687"/>
                    <a:pt x="4231032" y="262324"/>
                  </a:cubicBezTo>
                  <a:cubicBezTo>
                    <a:pt x="4227668" y="250553"/>
                    <a:pt x="4222620" y="240463"/>
                    <a:pt x="4217574" y="230374"/>
                  </a:cubicBezTo>
                  <a:cubicBezTo>
                    <a:pt x="4217574" y="227011"/>
                    <a:pt x="4215891" y="225329"/>
                    <a:pt x="4214209" y="221966"/>
                  </a:cubicBezTo>
                  <a:cubicBezTo>
                    <a:pt x="4210844" y="213558"/>
                    <a:pt x="4205797" y="205151"/>
                    <a:pt x="4202432" y="196743"/>
                  </a:cubicBezTo>
                  <a:cubicBezTo>
                    <a:pt x="4200750" y="193380"/>
                    <a:pt x="4199068" y="191698"/>
                    <a:pt x="4199068" y="188335"/>
                  </a:cubicBezTo>
                  <a:cubicBezTo>
                    <a:pt x="4194021" y="179927"/>
                    <a:pt x="4188974" y="169838"/>
                    <a:pt x="4182245" y="159748"/>
                  </a:cubicBezTo>
                  <a:cubicBezTo>
                    <a:pt x="4180562" y="156385"/>
                    <a:pt x="4180562" y="154704"/>
                    <a:pt x="4178880" y="151341"/>
                  </a:cubicBezTo>
                  <a:cubicBezTo>
                    <a:pt x="4173833" y="142933"/>
                    <a:pt x="4168786" y="134525"/>
                    <a:pt x="4163739" y="126117"/>
                  </a:cubicBezTo>
                  <a:cubicBezTo>
                    <a:pt x="4162057" y="124436"/>
                    <a:pt x="4162057" y="122754"/>
                    <a:pt x="4160374" y="121073"/>
                  </a:cubicBezTo>
                  <a:cubicBezTo>
                    <a:pt x="4155328" y="112665"/>
                    <a:pt x="4148598" y="102575"/>
                    <a:pt x="4141869" y="94168"/>
                  </a:cubicBezTo>
                  <a:cubicBezTo>
                    <a:pt x="4140187" y="90804"/>
                    <a:pt x="4136822" y="87441"/>
                    <a:pt x="4135140" y="82397"/>
                  </a:cubicBezTo>
                  <a:cubicBezTo>
                    <a:pt x="4130093" y="77352"/>
                    <a:pt x="4126728" y="70626"/>
                    <a:pt x="4121681" y="63899"/>
                  </a:cubicBezTo>
                  <a:cubicBezTo>
                    <a:pt x="4118316" y="60536"/>
                    <a:pt x="4116634" y="57173"/>
                    <a:pt x="4113270" y="53810"/>
                  </a:cubicBezTo>
                  <a:cubicBezTo>
                    <a:pt x="4108223" y="47084"/>
                    <a:pt x="4103176" y="40358"/>
                    <a:pt x="4098129" y="35313"/>
                  </a:cubicBezTo>
                  <a:close/>
                  <a:moveTo>
                    <a:pt x="4067847" y="0"/>
                  </a:moveTo>
                  <a:cubicBezTo>
                    <a:pt x="4076259" y="8408"/>
                    <a:pt x="4082988" y="16816"/>
                    <a:pt x="4091400" y="25224"/>
                  </a:cubicBezTo>
                  <a:lnTo>
                    <a:pt x="4092034" y="26174"/>
                  </a:lnTo>
                  <a:lnTo>
                    <a:pt x="4078582" y="11617"/>
                  </a:lnTo>
                  <a:cubicBezTo>
                    <a:pt x="4067847" y="0"/>
                    <a:pt x="4067847" y="0"/>
                    <a:pt x="4067847" y="0"/>
                  </a:cubicBezTo>
                  <a:close/>
                </a:path>
              </a:pathLst>
            </a:custGeom>
            <a:solidFill>
              <a:schemeClr val="accent1">
                <a:lumMod val="75000"/>
              </a:schemeClr>
            </a:solidFill>
          </p:spPr>
          <p:txBody>
            <a:bodyPr vert="horz" wrap="square" lIns="91440" tIns="45720" rIns="91440" bIns="45720" anchor="t">
              <a:prstTxWarp prst="textNoShape">
                <a:avLst/>
              </a:prstTxWarp>
              <a:normAutofit/>
            </a:bodyPr>
            <a:lstStyle/>
            <a:p>
              <a:pPr marL="0" algn="l"/>
              <a:endParaRPr/>
            </a:p>
          </p:txBody>
        </p:sp>
        <p:sp>
          <p:nvSpPr>
            <p:cNvPr id="5" name="Freeform 5"/>
            <p:cNvSpPr/>
            <p:nvPr/>
          </p:nvSpPr>
          <p:spPr>
            <a:xfrm rot="21132435" flipH="1">
              <a:off x="4535850" y="3008786"/>
              <a:ext cx="2565967" cy="2978066"/>
            </a:xfrm>
            <a:custGeom>
              <a:avLst/>
              <a:gdLst/>
              <a:ahLst/>
              <a:cxnLst/>
              <a:rect l="l" t="t" r="r" b="b"/>
              <a:pathLst>
                <a:path w="2831" h="3128">
                  <a:moveTo>
                    <a:pt x="2793" y="412"/>
                  </a:moveTo>
                  <a:cubicBezTo>
                    <a:pt x="2756" y="268"/>
                    <a:pt x="2680" y="158"/>
                    <a:pt x="2565" y="88"/>
                  </a:cubicBezTo>
                  <a:cubicBezTo>
                    <a:pt x="2553" y="81"/>
                    <a:pt x="2540" y="74"/>
                    <a:pt x="2527" y="68"/>
                  </a:cubicBezTo>
                  <a:cubicBezTo>
                    <a:pt x="2514" y="61"/>
                    <a:pt x="2501" y="55"/>
                    <a:pt x="2487" y="50"/>
                  </a:cubicBezTo>
                  <a:cubicBezTo>
                    <a:pt x="2474" y="45"/>
                    <a:pt x="2460" y="40"/>
                    <a:pt x="2446" y="36"/>
                  </a:cubicBezTo>
                  <a:cubicBezTo>
                    <a:pt x="2432" y="32"/>
                    <a:pt x="2418" y="28"/>
                    <a:pt x="2403" y="25"/>
                  </a:cubicBezTo>
                  <a:cubicBezTo>
                    <a:pt x="2292" y="0"/>
                    <a:pt x="2165" y="6"/>
                    <a:pt x="2031" y="37"/>
                  </a:cubicBezTo>
                  <a:cubicBezTo>
                    <a:pt x="1902" y="67"/>
                    <a:pt x="1765" y="120"/>
                    <a:pt x="1625" y="194"/>
                  </a:cubicBezTo>
                  <a:cubicBezTo>
                    <a:pt x="1490" y="265"/>
                    <a:pt x="1352" y="356"/>
                    <a:pt x="1215" y="464"/>
                  </a:cubicBezTo>
                  <a:cubicBezTo>
                    <a:pt x="1081" y="569"/>
                    <a:pt x="947" y="693"/>
                    <a:pt x="818" y="832"/>
                  </a:cubicBezTo>
                  <a:cubicBezTo>
                    <a:pt x="673" y="988"/>
                    <a:pt x="545" y="1152"/>
                    <a:pt x="437" y="1317"/>
                  </a:cubicBezTo>
                  <a:cubicBezTo>
                    <a:pt x="328" y="1484"/>
                    <a:pt x="236" y="1654"/>
                    <a:pt x="166" y="1819"/>
                  </a:cubicBezTo>
                  <a:cubicBezTo>
                    <a:pt x="95" y="1989"/>
                    <a:pt x="45" y="2157"/>
                    <a:pt x="23" y="2313"/>
                  </a:cubicBezTo>
                  <a:cubicBezTo>
                    <a:pt x="0" y="2475"/>
                    <a:pt x="6" y="2626"/>
                    <a:pt x="47" y="2756"/>
                  </a:cubicBezTo>
                  <a:cubicBezTo>
                    <a:pt x="52" y="2770"/>
                    <a:pt x="57" y="2785"/>
                    <a:pt x="63" y="2799"/>
                  </a:cubicBezTo>
                  <a:cubicBezTo>
                    <a:pt x="69" y="2813"/>
                    <a:pt x="75" y="2826"/>
                    <a:pt x="81" y="2840"/>
                  </a:cubicBezTo>
                  <a:cubicBezTo>
                    <a:pt x="88" y="2853"/>
                    <a:pt x="95" y="2866"/>
                    <a:pt x="102" y="2878"/>
                  </a:cubicBezTo>
                  <a:cubicBezTo>
                    <a:pt x="110" y="2890"/>
                    <a:pt x="118" y="2902"/>
                    <a:pt x="126" y="2914"/>
                  </a:cubicBezTo>
                  <a:cubicBezTo>
                    <a:pt x="193" y="3006"/>
                    <a:pt x="288" y="3068"/>
                    <a:pt x="404" y="3098"/>
                  </a:cubicBezTo>
                  <a:cubicBezTo>
                    <a:pt x="525" y="3128"/>
                    <a:pt x="670" y="3123"/>
                    <a:pt x="831" y="3082"/>
                  </a:cubicBezTo>
                  <a:cubicBezTo>
                    <a:pt x="998" y="3039"/>
                    <a:pt x="1181" y="2957"/>
                    <a:pt x="1370" y="2836"/>
                  </a:cubicBezTo>
                  <a:cubicBezTo>
                    <a:pt x="1565" y="2713"/>
                    <a:pt x="1763" y="2551"/>
                    <a:pt x="1954" y="2353"/>
                  </a:cubicBezTo>
                  <a:cubicBezTo>
                    <a:pt x="2171" y="2129"/>
                    <a:pt x="2354" y="1886"/>
                    <a:pt x="2495" y="1642"/>
                  </a:cubicBezTo>
                  <a:cubicBezTo>
                    <a:pt x="2633" y="1403"/>
                    <a:pt x="2728" y="1168"/>
                    <a:pt x="2778" y="953"/>
                  </a:cubicBezTo>
                  <a:cubicBezTo>
                    <a:pt x="2826" y="746"/>
                    <a:pt x="2831" y="562"/>
                    <a:pt x="2793" y="412"/>
                  </a:cubicBezTo>
                  <a:close/>
                  <a:moveTo>
                    <a:pt x="2487" y="1050"/>
                  </a:moveTo>
                  <a:cubicBezTo>
                    <a:pt x="2442" y="1224"/>
                    <a:pt x="2363" y="1412"/>
                    <a:pt x="2250" y="1604"/>
                  </a:cubicBezTo>
                  <a:cubicBezTo>
                    <a:pt x="2136" y="1798"/>
                    <a:pt x="1991" y="1992"/>
                    <a:pt x="1818" y="2171"/>
                  </a:cubicBezTo>
                  <a:cubicBezTo>
                    <a:pt x="1666" y="2329"/>
                    <a:pt x="1507" y="2460"/>
                    <a:pt x="1352" y="2561"/>
                  </a:cubicBezTo>
                  <a:cubicBezTo>
                    <a:pt x="1200" y="2660"/>
                    <a:pt x="1053" y="2730"/>
                    <a:pt x="917" y="2769"/>
                  </a:cubicBezTo>
                  <a:cubicBezTo>
                    <a:pt x="785" y="2808"/>
                    <a:pt x="665" y="2817"/>
                    <a:pt x="564" y="2797"/>
                  </a:cubicBezTo>
                  <a:cubicBezTo>
                    <a:pt x="466" y="2778"/>
                    <a:pt x="385" y="2733"/>
                    <a:pt x="325" y="2661"/>
                  </a:cubicBezTo>
                  <a:cubicBezTo>
                    <a:pt x="318" y="2652"/>
                    <a:pt x="311" y="2643"/>
                    <a:pt x="304" y="2633"/>
                  </a:cubicBezTo>
                  <a:cubicBezTo>
                    <a:pt x="298" y="2623"/>
                    <a:pt x="291" y="2613"/>
                    <a:pt x="286" y="2603"/>
                  </a:cubicBezTo>
                  <a:cubicBezTo>
                    <a:pt x="280" y="2593"/>
                    <a:pt x="274" y="2582"/>
                    <a:pt x="269" y="2571"/>
                  </a:cubicBezTo>
                  <a:cubicBezTo>
                    <a:pt x="264" y="2560"/>
                    <a:pt x="259" y="2548"/>
                    <a:pt x="254" y="2536"/>
                  </a:cubicBezTo>
                  <a:cubicBezTo>
                    <a:pt x="215" y="2433"/>
                    <a:pt x="206" y="2310"/>
                    <a:pt x="222" y="2176"/>
                  </a:cubicBezTo>
                  <a:cubicBezTo>
                    <a:pt x="238" y="2047"/>
                    <a:pt x="277" y="1906"/>
                    <a:pt x="336" y="1763"/>
                  </a:cubicBezTo>
                  <a:cubicBezTo>
                    <a:pt x="393" y="1623"/>
                    <a:pt x="470" y="1479"/>
                    <a:pt x="562" y="1337"/>
                  </a:cubicBezTo>
                  <a:cubicBezTo>
                    <a:pt x="654" y="1196"/>
                    <a:pt x="763" y="1056"/>
                    <a:pt x="886" y="924"/>
                  </a:cubicBezTo>
                  <a:cubicBezTo>
                    <a:pt x="996" y="805"/>
                    <a:pt x="1111" y="701"/>
                    <a:pt x="1225" y="611"/>
                  </a:cubicBezTo>
                  <a:cubicBezTo>
                    <a:pt x="1341" y="521"/>
                    <a:pt x="1458" y="446"/>
                    <a:pt x="1572" y="387"/>
                  </a:cubicBezTo>
                  <a:cubicBezTo>
                    <a:pt x="1689" y="328"/>
                    <a:pt x="1803" y="286"/>
                    <a:pt x="1910" y="264"/>
                  </a:cubicBezTo>
                  <a:cubicBezTo>
                    <a:pt x="2021" y="242"/>
                    <a:pt x="2124" y="241"/>
                    <a:pt x="2214" y="266"/>
                  </a:cubicBezTo>
                  <a:cubicBezTo>
                    <a:pt x="2225" y="269"/>
                    <a:pt x="2236" y="273"/>
                    <a:pt x="2248" y="277"/>
                  </a:cubicBezTo>
                  <a:cubicBezTo>
                    <a:pt x="2259" y="281"/>
                    <a:pt x="2270" y="285"/>
                    <a:pt x="2280" y="290"/>
                  </a:cubicBezTo>
                  <a:cubicBezTo>
                    <a:pt x="2291" y="295"/>
                    <a:pt x="2302" y="300"/>
                    <a:pt x="2312" y="306"/>
                  </a:cubicBezTo>
                  <a:cubicBezTo>
                    <a:pt x="2322" y="312"/>
                    <a:pt x="2332" y="318"/>
                    <a:pt x="2342" y="325"/>
                  </a:cubicBezTo>
                  <a:cubicBezTo>
                    <a:pt x="2431" y="388"/>
                    <a:pt x="2488" y="483"/>
                    <a:pt x="2513" y="604"/>
                  </a:cubicBezTo>
                  <a:cubicBezTo>
                    <a:pt x="2539" y="729"/>
                    <a:pt x="2530" y="882"/>
                    <a:pt x="2487" y="1050"/>
                  </a:cubicBezTo>
                  <a:close/>
                </a:path>
              </a:pathLst>
            </a:custGeom>
            <a:solidFill>
              <a:schemeClr val="accent1">
                <a:lumMod val="20000"/>
                <a:lumOff val="80000"/>
              </a:schemeClr>
            </a:solidFill>
          </p:spPr>
          <p:txBody>
            <a:bodyPr vert="horz" wrap="square" lIns="91440" tIns="45720" rIns="91440" bIns="45720" anchor="t">
              <a:prstTxWarp prst="textNoShape">
                <a:avLst/>
              </a:prstTxWarp>
              <a:normAutofit/>
            </a:bodyPr>
            <a:lstStyle/>
            <a:p>
              <a:pPr marL="0" algn="l"/>
              <a:endParaRPr/>
            </a:p>
          </p:txBody>
        </p:sp>
        <p:sp>
          <p:nvSpPr>
            <p:cNvPr id="6" name="Freeform 6"/>
            <p:cNvSpPr/>
            <p:nvPr/>
          </p:nvSpPr>
          <p:spPr>
            <a:xfrm rot="21132435" flipH="1">
              <a:off x="4997173" y="3413761"/>
              <a:ext cx="1756211" cy="2038721"/>
            </a:xfrm>
            <a:custGeom>
              <a:avLst/>
              <a:gdLst/>
              <a:ahLst/>
              <a:cxnLst/>
              <a:rect l="l" t="t" r="r" b="b"/>
              <a:pathLst>
                <a:path w="1938" h="2141">
                  <a:moveTo>
                    <a:pt x="1789" y="80"/>
                  </a:moveTo>
                  <a:cubicBezTo>
                    <a:pt x="1781" y="74"/>
                    <a:pt x="1773" y="68"/>
                    <a:pt x="1765" y="63"/>
                  </a:cubicBezTo>
                  <a:cubicBezTo>
                    <a:pt x="1757" y="57"/>
                    <a:pt x="1748" y="53"/>
                    <a:pt x="1740" y="48"/>
                  </a:cubicBezTo>
                  <a:cubicBezTo>
                    <a:pt x="1731" y="44"/>
                    <a:pt x="1722" y="39"/>
                    <a:pt x="1713" y="36"/>
                  </a:cubicBezTo>
                  <a:cubicBezTo>
                    <a:pt x="1704" y="32"/>
                    <a:pt x="1695" y="28"/>
                    <a:pt x="1686" y="25"/>
                  </a:cubicBezTo>
                  <a:cubicBezTo>
                    <a:pt x="1613" y="2"/>
                    <a:pt x="1528" y="0"/>
                    <a:pt x="1436" y="16"/>
                  </a:cubicBezTo>
                  <a:cubicBezTo>
                    <a:pt x="1347" y="32"/>
                    <a:pt x="1251" y="65"/>
                    <a:pt x="1153" y="114"/>
                  </a:cubicBezTo>
                  <a:cubicBezTo>
                    <a:pt x="1056" y="162"/>
                    <a:pt x="957" y="225"/>
                    <a:pt x="858" y="301"/>
                  </a:cubicBezTo>
                  <a:cubicBezTo>
                    <a:pt x="760" y="377"/>
                    <a:pt x="663" y="465"/>
                    <a:pt x="569" y="566"/>
                  </a:cubicBezTo>
                  <a:cubicBezTo>
                    <a:pt x="463" y="680"/>
                    <a:pt x="370" y="799"/>
                    <a:pt x="293" y="919"/>
                  </a:cubicBezTo>
                  <a:cubicBezTo>
                    <a:pt x="214" y="1040"/>
                    <a:pt x="150" y="1163"/>
                    <a:pt x="102" y="1282"/>
                  </a:cubicBezTo>
                  <a:cubicBezTo>
                    <a:pt x="54" y="1403"/>
                    <a:pt x="22" y="1521"/>
                    <a:pt x="11" y="1629"/>
                  </a:cubicBezTo>
                  <a:cubicBezTo>
                    <a:pt x="0" y="1741"/>
                    <a:pt x="10" y="1842"/>
                    <a:pt x="46" y="1926"/>
                  </a:cubicBezTo>
                  <a:cubicBezTo>
                    <a:pt x="50" y="1935"/>
                    <a:pt x="55" y="1945"/>
                    <a:pt x="59" y="1953"/>
                  </a:cubicBezTo>
                  <a:cubicBezTo>
                    <a:pt x="64" y="1962"/>
                    <a:pt x="69" y="1971"/>
                    <a:pt x="74" y="1979"/>
                  </a:cubicBezTo>
                  <a:cubicBezTo>
                    <a:pt x="79" y="1988"/>
                    <a:pt x="85" y="1996"/>
                    <a:pt x="91" y="2003"/>
                  </a:cubicBezTo>
                  <a:cubicBezTo>
                    <a:pt x="97" y="2011"/>
                    <a:pt x="103" y="2018"/>
                    <a:pt x="109" y="2025"/>
                  </a:cubicBezTo>
                  <a:cubicBezTo>
                    <a:pt x="161" y="2082"/>
                    <a:pt x="230" y="2116"/>
                    <a:pt x="313" y="2128"/>
                  </a:cubicBezTo>
                  <a:cubicBezTo>
                    <a:pt x="399" y="2141"/>
                    <a:pt x="499" y="2130"/>
                    <a:pt x="608" y="2096"/>
                  </a:cubicBezTo>
                  <a:cubicBezTo>
                    <a:pt x="719" y="2061"/>
                    <a:pt x="840" y="2002"/>
                    <a:pt x="964" y="1920"/>
                  </a:cubicBezTo>
                  <a:cubicBezTo>
                    <a:pt x="1090" y="1836"/>
                    <a:pt x="1218" y="1729"/>
                    <a:pt x="1341" y="1600"/>
                  </a:cubicBezTo>
                  <a:cubicBezTo>
                    <a:pt x="1480" y="1455"/>
                    <a:pt x="1599" y="1298"/>
                    <a:pt x="1692" y="1141"/>
                  </a:cubicBezTo>
                  <a:cubicBezTo>
                    <a:pt x="1785" y="985"/>
                    <a:pt x="1851" y="832"/>
                    <a:pt x="1890" y="690"/>
                  </a:cubicBezTo>
                  <a:cubicBezTo>
                    <a:pt x="1927" y="551"/>
                    <a:pt x="1938" y="425"/>
                    <a:pt x="1920" y="319"/>
                  </a:cubicBezTo>
                  <a:cubicBezTo>
                    <a:pt x="1903" y="217"/>
                    <a:pt x="1859" y="135"/>
                    <a:pt x="1789" y="80"/>
                  </a:cubicBezTo>
                  <a:close/>
                  <a:moveTo>
                    <a:pt x="1679" y="760"/>
                  </a:moveTo>
                  <a:cubicBezTo>
                    <a:pt x="1647" y="872"/>
                    <a:pt x="1593" y="992"/>
                    <a:pt x="1520" y="1114"/>
                  </a:cubicBezTo>
                  <a:cubicBezTo>
                    <a:pt x="1447" y="1236"/>
                    <a:pt x="1354" y="1358"/>
                    <a:pt x="1245" y="1472"/>
                  </a:cubicBezTo>
                  <a:cubicBezTo>
                    <a:pt x="1149" y="1573"/>
                    <a:pt x="1049" y="1657"/>
                    <a:pt x="951" y="1724"/>
                  </a:cubicBezTo>
                  <a:cubicBezTo>
                    <a:pt x="854" y="1790"/>
                    <a:pt x="759" y="1838"/>
                    <a:pt x="670" y="1868"/>
                  </a:cubicBezTo>
                  <a:cubicBezTo>
                    <a:pt x="584" y="1897"/>
                    <a:pt x="504" y="1908"/>
                    <a:pt x="435" y="1900"/>
                  </a:cubicBezTo>
                  <a:cubicBezTo>
                    <a:pt x="367" y="1893"/>
                    <a:pt x="310" y="1868"/>
                    <a:pt x="267" y="1826"/>
                  </a:cubicBezTo>
                  <a:cubicBezTo>
                    <a:pt x="261" y="1820"/>
                    <a:pt x="256" y="1815"/>
                    <a:pt x="251" y="1809"/>
                  </a:cubicBezTo>
                  <a:cubicBezTo>
                    <a:pt x="246" y="1803"/>
                    <a:pt x="241" y="1797"/>
                    <a:pt x="237" y="1791"/>
                  </a:cubicBezTo>
                  <a:cubicBezTo>
                    <a:pt x="232" y="1784"/>
                    <a:pt x="228" y="1778"/>
                    <a:pt x="224" y="1771"/>
                  </a:cubicBezTo>
                  <a:cubicBezTo>
                    <a:pt x="220" y="1764"/>
                    <a:pt x="216" y="1757"/>
                    <a:pt x="213" y="1749"/>
                  </a:cubicBezTo>
                  <a:cubicBezTo>
                    <a:pt x="181" y="1684"/>
                    <a:pt x="171" y="1604"/>
                    <a:pt x="178" y="1515"/>
                  </a:cubicBezTo>
                  <a:cubicBezTo>
                    <a:pt x="185" y="1428"/>
                    <a:pt x="209" y="1333"/>
                    <a:pt x="248" y="1234"/>
                  </a:cubicBezTo>
                  <a:cubicBezTo>
                    <a:pt x="286" y="1137"/>
                    <a:pt x="338" y="1036"/>
                    <a:pt x="402" y="937"/>
                  </a:cubicBezTo>
                  <a:cubicBezTo>
                    <a:pt x="465" y="838"/>
                    <a:pt x="541" y="740"/>
                    <a:pt x="628" y="646"/>
                  </a:cubicBezTo>
                  <a:cubicBezTo>
                    <a:pt x="706" y="563"/>
                    <a:pt x="786" y="491"/>
                    <a:pt x="866" y="430"/>
                  </a:cubicBezTo>
                  <a:cubicBezTo>
                    <a:pt x="947" y="368"/>
                    <a:pt x="1029" y="317"/>
                    <a:pt x="1107" y="279"/>
                  </a:cubicBezTo>
                  <a:cubicBezTo>
                    <a:pt x="1187" y="241"/>
                    <a:pt x="1265" y="215"/>
                    <a:pt x="1336" y="204"/>
                  </a:cubicBezTo>
                  <a:cubicBezTo>
                    <a:pt x="1409" y="193"/>
                    <a:pt x="1477" y="197"/>
                    <a:pt x="1534" y="219"/>
                  </a:cubicBezTo>
                  <a:cubicBezTo>
                    <a:pt x="1541" y="221"/>
                    <a:pt x="1548" y="224"/>
                    <a:pt x="1555" y="228"/>
                  </a:cubicBezTo>
                  <a:cubicBezTo>
                    <a:pt x="1562" y="231"/>
                    <a:pt x="1569" y="235"/>
                    <a:pt x="1575" y="238"/>
                  </a:cubicBezTo>
                  <a:cubicBezTo>
                    <a:pt x="1582" y="242"/>
                    <a:pt x="1589" y="247"/>
                    <a:pt x="1595" y="251"/>
                  </a:cubicBezTo>
                  <a:cubicBezTo>
                    <a:pt x="1601" y="256"/>
                    <a:pt x="1607" y="261"/>
                    <a:pt x="1613" y="266"/>
                  </a:cubicBezTo>
                  <a:cubicBezTo>
                    <a:pt x="1667" y="313"/>
                    <a:pt x="1699" y="380"/>
                    <a:pt x="1710" y="463"/>
                  </a:cubicBezTo>
                  <a:cubicBezTo>
                    <a:pt x="1721" y="549"/>
                    <a:pt x="1711" y="649"/>
                    <a:pt x="1679" y="760"/>
                  </a:cubicBezTo>
                  <a:close/>
                </a:path>
              </a:pathLst>
            </a:custGeom>
            <a:solidFill>
              <a:schemeClr val="accent2"/>
            </a:solidFill>
          </p:spPr>
          <p:txBody>
            <a:bodyPr vert="horz" wrap="square" lIns="91440" tIns="45720" rIns="91440" bIns="45720" anchor="t">
              <a:prstTxWarp prst="textNoShape">
                <a:avLst/>
              </a:prstTxWarp>
              <a:normAutofit/>
            </a:bodyPr>
            <a:lstStyle/>
            <a:p>
              <a:pPr marL="0" algn="l"/>
              <a:endParaRPr/>
            </a:p>
          </p:txBody>
        </p:sp>
        <p:sp>
          <p:nvSpPr>
            <p:cNvPr id="7" name="Freeform 7"/>
            <p:cNvSpPr/>
            <p:nvPr/>
          </p:nvSpPr>
          <p:spPr>
            <a:xfrm rot="21132435" flipH="1">
              <a:off x="5717226" y="4137883"/>
              <a:ext cx="411139" cy="476797"/>
            </a:xfrm>
            <a:custGeom>
              <a:avLst/>
              <a:gdLst/>
              <a:ahLst/>
              <a:cxnLst/>
              <a:rect l="l" t="t" r="r" b="b"/>
              <a:pathLst>
                <a:path w="453" h="501">
                  <a:moveTo>
                    <a:pt x="430" y="29"/>
                  </a:moveTo>
                  <a:cubicBezTo>
                    <a:pt x="429" y="27"/>
                    <a:pt x="427" y="25"/>
                    <a:pt x="425" y="24"/>
                  </a:cubicBezTo>
                  <a:cubicBezTo>
                    <a:pt x="424" y="22"/>
                    <a:pt x="422" y="21"/>
                    <a:pt x="420" y="19"/>
                  </a:cubicBezTo>
                  <a:cubicBezTo>
                    <a:pt x="419" y="18"/>
                    <a:pt x="417" y="16"/>
                    <a:pt x="415" y="15"/>
                  </a:cubicBezTo>
                  <a:cubicBezTo>
                    <a:pt x="413" y="14"/>
                    <a:pt x="411" y="13"/>
                    <a:pt x="409" y="12"/>
                  </a:cubicBezTo>
                  <a:cubicBezTo>
                    <a:pt x="394" y="3"/>
                    <a:pt x="375" y="0"/>
                    <a:pt x="354" y="2"/>
                  </a:cubicBezTo>
                  <a:cubicBezTo>
                    <a:pt x="333" y="3"/>
                    <a:pt x="310" y="9"/>
                    <a:pt x="285" y="20"/>
                  </a:cubicBezTo>
                  <a:cubicBezTo>
                    <a:pt x="261" y="31"/>
                    <a:pt x="236" y="45"/>
                    <a:pt x="211" y="64"/>
                  </a:cubicBezTo>
                  <a:cubicBezTo>
                    <a:pt x="185" y="83"/>
                    <a:pt x="160" y="105"/>
                    <a:pt x="135" y="131"/>
                  </a:cubicBezTo>
                  <a:cubicBezTo>
                    <a:pt x="108" y="161"/>
                    <a:pt x="84" y="192"/>
                    <a:pt x="64" y="223"/>
                  </a:cubicBezTo>
                  <a:cubicBezTo>
                    <a:pt x="44" y="254"/>
                    <a:pt x="29" y="286"/>
                    <a:pt x="18" y="316"/>
                  </a:cubicBezTo>
                  <a:cubicBezTo>
                    <a:pt x="7" y="346"/>
                    <a:pt x="1" y="375"/>
                    <a:pt x="1" y="401"/>
                  </a:cubicBezTo>
                  <a:cubicBezTo>
                    <a:pt x="0" y="426"/>
                    <a:pt x="5" y="449"/>
                    <a:pt x="17" y="466"/>
                  </a:cubicBezTo>
                  <a:cubicBezTo>
                    <a:pt x="18" y="468"/>
                    <a:pt x="20" y="470"/>
                    <a:pt x="21" y="472"/>
                  </a:cubicBezTo>
                  <a:cubicBezTo>
                    <a:pt x="22" y="474"/>
                    <a:pt x="24" y="475"/>
                    <a:pt x="25" y="477"/>
                  </a:cubicBezTo>
                  <a:cubicBezTo>
                    <a:pt x="27" y="479"/>
                    <a:pt x="29" y="480"/>
                    <a:pt x="30" y="482"/>
                  </a:cubicBezTo>
                  <a:cubicBezTo>
                    <a:pt x="32" y="483"/>
                    <a:pt x="34" y="484"/>
                    <a:pt x="35" y="486"/>
                  </a:cubicBezTo>
                  <a:cubicBezTo>
                    <a:pt x="50" y="496"/>
                    <a:pt x="68" y="501"/>
                    <a:pt x="88" y="501"/>
                  </a:cubicBezTo>
                  <a:cubicBezTo>
                    <a:pt x="109" y="501"/>
                    <a:pt x="132" y="496"/>
                    <a:pt x="157" y="486"/>
                  </a:cubicBezTo>
                  <a:cubicBezTo>
                    <a:pt x="182" y="476"/>
                    <a:pt x="209" y="462"/>
                    <a:pt x="235" y="443"/>
                  </a:cubicBezTo>
                  <a:cubicBezTo>
                    <a:pt x="262" y="424"/>
                    <a:pt x="289" y="400"/>
                    <a:pt x="316" y="373"/>
                  </a:cubicBezTo>
                  <a:cubicBezTo>
                    <a:pt x="345" y="341"/>
                    <a:pt x="370" y="308"/>
                    <a:pt x="391" y="275"/>
                  </a:cubicBezTo>
                  <a:cubicBezTo>
                    <a:pt x="412" y="242"/>
                    <a:pt x="427" y="208"/>
                    <a:pt x="438" y="177"/>
                  </a:cubicBezTo>
                  <a:cubicBezTo>
                    <a:pt x="448" y="146"/>
                    <a:pt x="453" y="117"/>
                    <a:pt x="452" y="91"/>
                  </a:cubicBezTo>
                  <a:cubicBezTo>
                    <a:pt x="450" y="66"/>
                    <a:pt x="443" y="45"/>
                    <a:pt x="430" y="29"/>
                  </a:cubicBezTo>
                  <a:close/>
                </a:path>
              </a:pathLst>
            </a:custGeom>
            <a:solidFill>
              <a:schemeClr val="accent1"/>
            </a:solidFill>
          </p:spPr>
          <p:txBody>
            <a:bodyPr vert="horz" wrap="square" lIns="91440" tIns="45720" rIns="91440" bIns="45720" anchor="t">
              <a:prstTxWarp prst="textNoShape">
                <a:avLst/>
              </a:prstTxWarp>
              <a:normAutofit/>
            </a:bodyPr>
            <a:lstStyle/>
            <a:p>
              <a:pPr marL="0" algn="l"/>
              <a:endParaRPr/>
            </a:p>
          </p:txBody>
        </p:sp>
        <p:sp>
          <p:nvSpPr>
            <p:cNvPr id="8" name="Freeform 8"/>
            <p:cNvSpPr/>
            <p:nvPr/>
          </p:nvSpPr>
          <p:spPr>
            <a:xfrm rot="21132435" flipH="1">
              <a:off x="5393893" y="3797000"/>
              <a:ext cx="1027848" cy="1193638"/>
            </a:xfrm>
            <a:custGeom>
              <a:avLst/>
              <a:gdLst/>
              <a:ahLst/>
              <a:cxnLst/>
              <a:rect l="l" t="t" r="r" b="b"/>
              <a:pathLst>
                <a:path w="1134" h="1254">
                  <a:moveTo>
                    <a:pt x="1064" y="60"/>
                  </a:moveTo>
                  <a:cubicBezTo>
                    <a:pt x="1059" y="56"/>
                    <a:pt x="1055" y="52"/>
                    <a:pt x="1051" y="48"/>
                  </a:cubicBezTo>
                  <a:cubicBezTo>
                    <a:pt x="1046" y="45"/>
                    <a:pt x="1042" y="41"/>
                    <a:pt x="1037" y="38"/>
                  </a:cubicBezTo>
                  <a:cubicBezTo>
                    <a:pt x="1032" y="35"/>
                    <a:pt x="1028" y="32"/>
                    <a:pt x="1023" y="30"/>
                  </a:cubicBezTo>
                  <a:cubicBezTo>
                    <a:pt x="1018" y="27"/>
                    <a:pt x="1013" y="24"/>
                    <a:pt x="1008" y="22"/>
                  </a:cubicBezTo>
                  <a:cubicBezTo>
                    <a:pt x="967" y="5"/>
                    <a:pt x="918" y="0"/>
                    <a:pt x="865" y="6"/>
                  </a:cubicBezTo>
                  <a:cubicBezTo>
                    <a:pt x="813" y="13"/>
                    <a:pt x="756" y="31"/>
                    <a:pt x="696" y="58"/>
                  </a:cubicBezTo>
                  <a:cubicBezTo>
                    <a:pt x="638" y="86"/>
                    <a:pt x="577" y="123"/>
                    <a:pt x="516" y="168"/>
                  </a:cubicBezTo>
                  <a:cubicBezTo>
                    <a:pt x="456" y="214"/>
                    <a:pt x="395" y="268"/>
                    <a:pt x="337" y="331"/>
                  </a:cubicBezTo>
                  <a:cubicBezTo>
                    <a:pt x="271" y="401"/>
                    <a:pt x="214" y="475"/>
                    <a:pt x="166" y="549"/>
                  </a:cubicBezTo>
                  <a:cubicBezTo>
                    <a:pt x="118" y="624"/>
                    <a:pt x="80" y="700"/>
                    <a:pt x="52" y="772"/>
                  </a:cubicBezTo>
                  <a:cubicBezTo>
                    <a:pt x="25" y="846"/>
                    <a:pt x="8" y="917"/>
                    <a:pt x="4" y="980"/>
                  </a:cubicBezTo>
                  <a:cubicBezTo>
                    <a:pt x="0" y="1045"/>
                    <a:pt x="10" y="1103"/>
                    <a:pt x="35" y="1149"/>
                  </a:cubicBezTo>
                  <a:cubicBezTo>
                    <a:pt x="38" y="1154"/>
                    <a:pt x="41" y="1160"/>
                    <a:pt x="44" y="1164"/>
                  </a:cubicBezTo>
                  <a:cubicBezTo>
                    <a:pt x="47" y="1169"/>
                    <a:pt x="50" y="1174"/>
                    <a:pt x="54" y="1178"/>
                  </a:cubicBezTo>
                  <a:cubicBezTo>
                    <a:pt x="57" y="1183"/>
                    <a:pt x="61" y="1187"/>
                    <a:pt x="65" y="1191"/>
                  </a:cubicBezTo>
                  <a:cubicBezTo>
                    <a:pt x="69" y="1195"/>
                    <a:pt x="73" y="1199"/>
                    <a:pt x="77" y="1203"/>
                  </a:cubicBezTo>
                  <a:cubicBezTo>
                    <a:pt x="110" y="1232"/>
                    <a:pt x="153" y="1248"/>
                    <a:pt x="204" y="1251"/>
                  </a:cubicBezTo>
                  <a:cubicBezTo>
                    <a:pt x="255" y="1254"/>
                    <a:pt x="313" y="1244"/>
                    <a:pt x="376" y="1222"/>
                  </a:cubicBezTo>
                  <a:cubicBezTo>
                    <a:pt x="440" y="1199"/>
                    <a:pt x="508" y="1163"/>
                    <a:pt x="578" y="1115"/>
                  </a:cubicBezTo>
                  <a:cubicBezTo>
                    <a:pt x="648" y="1067"/>
                    <a:pt x="719" y="1006"/>
                    <a:pt x="787" y="934"/>
                  </a:cubicBezTo>
                  <a:cubicBezTo>
                    <a:pt x="865" y="853"/>
                    <a:pt x="931" y="766"/>
                    <a:pt x="984" y="679"/>
                  </a:cubicBezTo>
                  <a:cubicBezTo>
                    <a:pt x="1037" y="592"/>
                    <a:pt x="1076" y="506"/>
                    <a:pt x="1100" y="425"/>
                  </a:cubicBezTo>
                  <a:cubicBezTo>
                    <a:pt x="1124" y="345"/>
                    <a:pt x="1134" y="272"/>
                    <a:pt x="1128" y="209"/>
                  </a:cubicBezTo>
                  <a:cubicBezTo>
                    <a:pt x="1122" y="147"/>
                    <a:pt x="1101" y="96"/>
                    <a:pt x="1064" y="60"/>
                  </a:cubicBezTo>
                  <a:close/>
                  <a:moveTo>
                    <a:pt x="908" y="489"/>
                  </a:moveTo>
                  <a:cubicBezTo>
                    <a:pt x="891" y="542"/>
                    <a:pt x="865" y="598"/>
                    <a:pt x="830" y="654"/>
                  </a:cubicBezTo>
                  <a:cubicBezTo>
                    <a:pt x="796" y="711"/>
                    <a:pt x="753" y="767"/>
                    <a:pt x="702" y="820"/>
                  </a:cubicBezTo>
                  <a:cubicBezTo>
                    <a:pt x="658" y="867"/>
                    <a:pt x="612" y="907"/>
                    <a:pt x="566" y="939"/>
                  </a:cubicBezTo>
                  <a:cubicBezTo>
                    <a:pt x="521" y="971"/>
                    <a:pt x="476" y="995"/>
                    <a:pt x="434" y="1011"/>
                  </a:cubicBezTo>
                  <a:cubicBezTo>
                    <a:pt x="393" y="1027"/>
                    <a:pt x="354" y="1034"/>
                    <a:pt x="319" y="1033"/>
                  </a:cubicBezTo>
                  <a:cubicBezTo>
                    <a:pt x="285" y="1032"/>
                    <a:pt x="256" y="1023"/>
                    <a:pt x="233" y="1005"/>
                  </a:cubicBezTo>
                  <a:cubicBezTo>
                    <a:pt x="230" y="1002"/>
                    <a:pt x="227" y="1000"/>
                    <a:pt x="225" y="997"/>
                  </a:cubicBezTo>
                  <a:cubicBezTo>
                    <a:pt x="222" y="995"/>
                    <a:pt x="219" y="992"/>
                    <a:pt x="217" y="989"/>
                  </a:cubicBezTo>
                  <a:cubicBezTo>
                    <a:pt x="214" y="987"/>
                    <a:pt x="212" y="984"/>
                    <a:pt x="210" y="980"/>
                  </a:cubicBezTo>
                  <a:cubicBezTo>
                    <a:pt x="208" y="977"/>
                    <a:pt x="205" y="974"/>
                    <a:pt x="203" y="971"/>
                  </a:cubicBezTo>
                  <a:cubicBezTo>
                    <a:pt x="185" y="941"/>
                    <a:pt x="178" y="903"/>
                    <a:pt x="179" y="860"/>
                  </a:cubicBezTo>
                  <a:cubicBezTo>
                    <a:pt x="181" y="818"/>
                    <a:pt x="191" y="770"/>
                    <a:pt x="210" y="720"/>
                  </a:cubicBezTo>
                  <a:cubicBezTo>
                    <a:pt x="228" y="671"/>
                    <a:pt x="254" y="619"/>
                    <a:pt x="286" y="568"/>
                  </a:cubicBezTo>
                  <a:cubicBezTo>
                    <a:pt x="318" y="517"/>
                    <a:pt x="357" y="467"/>
                    <a:pt x="402" y="419"/>
                  </a:cubicBezTo>
                  <a:cubicBezTo>
                    <a:pt x="442" y="376"/>
                    <a:pt x="484" y="339"/>
                    <a:pt x="525" y="309"/>
                  </a:cubicBezTo>
                  <a:cubicBezTo>
                    <a:pt x="567" y="278"/>
                    <a:pt x="608" y="253"/>
                    <a:pt x="648" y="235"/>
                  </a:cubicBezTo>
                  <a:cubicBezTo>
                    <a:pt x="688" y="217"/>
                    <a:pt x="726" y="206"/>
                    <a:pt x="761" y="203"/>
                  </a:cubicBezTo>
                  <a:cubicBezTo>
                    <a:pt x="796" y="199"/>
                    <a:pt x="828" y="204"/>
                    <a:pt x="854" y="217"/>
                  </a:cubicBezTo>
                  <a:cubicBezTo>
                    <a:pt x="858" y="218"/>
                    <a:pt x="861" y="220"/>
                    <a:pt x="864" y="222"/>
                  </a:cubicBezTo>
                  <a:cubicBezTo>
                    <a:pt x="867" y="224"/>
                    <a:pt x="870" y="226"/>
                    <a:pt x="873" y="228"/>
                  </a:cubicBezTo>
                  <a:cubicBezTo>
                    <a:pt x="876" y="231"/>
                    <a:pt x="879" y="233"/>
                    <a:pt x="882" y="235"/>
                  </a:cubicBezTo>
                  <a:cubicBezTo>
                    <a:pt x="885" y="238"/>
                    <a:pt x="887" y="241"/>
                    <a:pt x="890" y="243"/>
                  </a:cubicBezTo>
                  <a:cubicBezTo>
                    <a:pt x="913" y="269"/>
                    <a:pt x="926" y="304"/>
                    <a:pt x="929" y="345"/>
                  </a:cubicBezTo>
                  <a:cubicBezTo>
                    <a:pt x="932" y="388"/>
                    <a:pt x="925" y="436"/>
                    <a:pt x="908" y="489"/>
                  </a:cubicBezTo>
                  <a:close/>
                </a:path>
              </a:pathLst>
            </a:custGeom>
            <a:solidFill>
              <a:schemeClr val="accent1"/>
            </a:solidFill>
          </p:spPr>
          <p:txBody>
            <a:bodyPr vert="horz" wrap="square" lIns="91440" tIns="45720" rIns="91440" bIns="45720" anchor="t">
              <a:prstTxWarp prst="textNoShape">
                <a:avLst/>
              </a:prstTxWarp>
              <a:normAutofit/>
            </a:bodyPr>
            <a:lstStyle/>
            <a:p>
              <a:pPr marL="0" algn="l"/>
              <a:endParaRPr/>
            </a:p>
          </p:txBody>
        </p:sp>
      </p:grpSp>
      <p:sp>
        <p:nvSpPr>
          <p:cNvPr id="9" name="AutoShape 9"/>
          <p:cNvSpPr/>
          <p:nvPr/>
        </p:nvSpPr>
        <p:spPr>
          <a:xfrm flipH="1">
            <a:off x="4792474" y="1703537"/>
            <a:ext cx="6346580" cy="609600"/>
          </a:xfrm>
          <a:prstGeom prst="rect">
            <a:avLst/>
          </a:prstGeom>
          <a:noFill/>
        </p:spPr>
        <p:txBody>
          <a:bodyPr vert="horz" wrap="square" lIns="91440" tIns="45720" rIns="91440" bIns="45720" anchor="t">
            <a:spAutoFit/>
          </a:bodyPr>
          <a:lstStyle/>
          <a:p>
            <a:pPr marL="0" algn="l">
              <a:lnSpc>
                <a:spcPct val="120000"/>
              </a:lnSpc>
            </a:pPr>
            <a:r>
              <a:rPr lang="en-US" sz="1400" b="0" i="0" u="none" baseline="0">
                <a:solidFill>
                  <a:srgbClr val="000000"/>
                </a:solidFill>
                <a:latin typeface="Arial"/>
                <a:ea typeface="Arial"/>
              </a:rPr>
              <a:t>The adoption of advanced techniques such as Reinforcement Learning promises to optimize real-time difficulty adjustments, allowing the model to learn dynamically from each user interaction.</a:t>
            </a:r>
          </a:p>
        </p:txBody>
      </p:sp>
      <p:sp>
        <p:nvSpPr>
          <p:cNvPr id="10" name="TextBox 10"/>
          <p:cNvSpPr txBox="1"/>
          <p:nvPr/>
        </p:nvSpPr>
        <p:spPr>
          <a:xfrm flipH="1">
            <a:off x="4792474" y="1364982"/>
            <a:ext cx="6346580" cy="338554"/>
          </a:xfrm>
          <a:prstGeom prst="rect">
            <a:avLst/>
          </a:prstGeom>
          <a:noFill/>
        </p:spPr>
        <p:txBody>
          <a:bodyPr vert="horz" wrap="square" lIns="91440" tIns="45720" rIns="91440" bIns="45720" rtlCol="0" anchor="t">
            <a:spAutoFit/>
          </a:bodyPr>
          <a:lstStyle/>
          <a:p>
            <a:pPr marL="0" algn="l">
              <a:defRPr/>
            </a:pPr>
            <a:r>
              <a:rPr lang="en-US" sz="1600" b="1" i="0" u="none" baseline="0">
                <a:solidFill>
                  <a:srgbClr val="000000"/>
                </a:solidFill>
                <a:latin typeface="Arial"/>
                <a:ea typeface="Arial"/>
              </a:rPr>
              <a:t>Advanced Machine Learning Techniques</a:t>
            </a:r>
            <a:endParaRPr lang="en-US" sz="1100"/>
          </a:p>
        </p:txBody>
      </p:sp>
      <p:sp>
        <p:nvSpPr>
          <p:cNvPr id="11" name="AutoShape 11"/>
          <p:cNvSpPr/>
          <p:nvPr/>
        </p:nvSpPr>
        <p:spPr>
          <a:xfrm flipH="1">
            <a:off x="4823770" y="4019642"/>
            <a:ext cx="6346580" cy="609600"/>
          </a:xfrm>
          <a:prstGeom prst="rect">
            <a:avLst/>
          </a:prstGeom>
          <a:noFill/>
        </p:spPr>
        <p:txBody>
          <a:bodyPr vert="horz" wrap="square" lIns="91440" tIns="45720" rIns="91440" bIns="45720" anchor="t">
            <a:spAutoFit/>
          </a:bodyPr>
          <a:lstStyle/>
          <a:p>
            <a:pPr marL="0" algn="l">
              <a:lnSpc>
                <a:spcPct val="120000"/>
              </a:lnSpc>
            </a:pPr>
            <a:r>
              <a:rPr lang="en-US" sz="1400" b="0" i="0" u="none" baseline="0">
                <a:solidFill>
                  <a:srgbClr val="000000"/>
                </a:solidFill>
                <a:latin typeface="Arial"/>
                <a:ea typeface="Arial"/>
              </a:rPr>
              <a:t>Implementing Natural Language Processing (NLP) will enhance the app's ability to interpret user inputs, especially for open-ended questions, creating a richer and more interactive learning experience.</a:t>
            </a:r>
          </a:p>
        </p:txBody>
      </p:sp>
      <p:sp>
        <p:nvSpPr>
          <p:cNvPr id="12" name="TextBox 12"/>
          <p:cNvSpPr txBox="1"/>
          <p:nvPr/>
        </p:nvSpPr>
        <p:spPr>
          <a:xfrm flipH="1">
            <a:off x="4823770" y="3681087"/>
            <a:ext cx="6346580" cy="338554"/>
          </a:xfrm>
          <a:prstGeom prst="rect">
            <a:avLst/>
          </a:prstGeom>
          <a:noFill/>
        </p:spPr>
        <p:txBody>
          <a:bodyPr vert="horz" wrap="square" lIns="91440" tIns="45720" rIns="91440" bIns="45720" rtlCol="0" anchor="t">
            <a:spAutoFit/>
          </a:bodyPr>
          <a:lstStyle/>
          <a:p>
            <a:pPr marL="0" algn="l">
              <a:defRPr/>
            </a:pPr>
            <a:r>
              <a:rPr lang="en-US" sz="1600" b="1" i="0" u="none" baseline="0">
                <a:solidFill>
                  <a:srgbClr val="000000"/>
                </a:solidFill>
                <a:latin typeface="Arial"/>
                <a:ea typeface="Arial"/>
              </a:rPr>
              <a:t>Natural Language Processing</a:t>
            </a:r>
            <a:endParaRPr lang="en-US" sz="1100"/>
          </a:p>
        </p:txBody>
      </p:sp>
      <p:grpSp>
        <p:nvGrpSpPr>
          <p:cNvPr id="13" name="Group 13"/>
          <p:cNvGrpSpPr/>
          <p:nvPr/>
        </p:nvGrpSpPr>
        <p:grpSpPr>
          <a:xfrm>
            <a:off x="3145013" y="2209812"/>
            <a:ext cx="1491887" cy="1834837"/>
            <a:chOff x="6297911" y="2317750"/>
            <a:chExt cx="1491887" cy="1834837"/>
          </a:xfrm>
        </p:grpSpPr>
        <p:sp>
          <p:nvSpPr>
            <p:cNvPr id="14" name="Freeform 14"/>
            <p:cNvSpPr/>
            <p:nvPr/>
          </p:nvSpPr>
          <p:spPr>
            <a:xfrm flipH="1">
              <a:off x="6297911" y="3803051"/>
              <a:ext cx="289139" cy="349536"/>
            </a:xfrm>
            <a:custGeom>
              <a:avLst/>
              <a:gdLst/>
              <a:ahLst/>
              <a:cxnLst/>
              <a:rect l="l" t="t" r="r" b="b"/>
              <a:pathLst>
                <a:path w="206" h="238">
                  <a:moveTo>
                    <a:pt x="79" y="30"/>
                  </a:moveTo>
                  <a:cubicBezTo>
                    <a:pt x="206" y="238"/>
                    <a:pt x="206" y="238"/>
                    <a:pt x="206" y="238"/>
                  </a:cubicBezTo>
                  <a:cubicBezTo>
                    <a:pt x="24" y="76"/>
                    <a:pt x="24" y="76"/>
                    <a:pt x="24" y="76"/>
                  </a:cubicBezTo>
                  <a:cubicBezTo>
                    <a:pt x="0" y="54"/>
                    <a:pt x="62" y="0"/>
                    <a:pt x="79" y="30"/>
                  </a:cubicBezTo>
                  <a:close/>
                </a:path>
              </a:pathLst>
            </a:custGeom>
            <a:solidFill>
              <a:srgbClr val="FFFFFF">
                <a:lumMod val="95000"/>
              </a:srgbClr>
            </a:solidFill>
          </p:spPr>
          <p:txBody>
            <a:bodyPr vert="horz" wrap="square" lIns="91440" tIns="45720" rIns="91440" bIns="45720" anchor="t">
              <a:prstTxWarp prst="textNoShape">
                <a:avLst/>
              </a:prstTxWarp>
              <a:normAutofit lnSpcReduction="10000"/>
            </a:bodyPr>
            <a:lstStyle/>
            <a:p>
              <a:pPr marL="0" algn="l"/>
              <a:endParaRPr/>
            </a:p>
          </p:txBody>
        </p:sp>
        <p:sp>
          <p:nvSpPr>
            <p:cNvPr id="15" name="Freeform 15"/>
            <p:cNvSpPr/>
            <p:nvPr/>
          </p:nvSpPr>
          <p:spPr>
            <a:xfrm flipH="1">
              <a:off x="6345816" y="2534301"/>
              <a:ext cx="1235255" cy="1509562"/>
            </a:xfrm>
            <a:custGeom>
              <a:avLst/>
              <a:gdLst/>
              <a:ahLst/>
              <a:cxnLst/>
              <a:rect l="l" t="t" r="r" b="b"/>
              <a:pathLst>
                <a:path w="882" h="1027">
                  <a:moveTo>
                    <a:pt x="772" y="799"/>
                  </a:moveTo>
                  <a:cubicBezTo>
                    <a:pt x="0" y="0"/>
                    <a:pt x="0" y="0"/>
                    <a:pt x="0" y="0"/>
                  </a:cubicBezTo>
                  <a:cubicBezTo>
                    <a:pt x="645" y="905"/>
                    <a:pt x="645" y="905"/>
                    <a:pt x="645" y="905"/>
                  </a:cubicBezTo>
                  <a:cubicBezTo>
                    <a:pt x="732" y="1027"/>
                    <a:pt x="882" y="911"/>
                    <a:pt x="772" y="799"/>
                  </a:cubicBezTo>
                  <a:close/>
                </a:path>
              </a:pathLst>
            </a:custGeom>
            <a:solidFill>
              <a:srgbClr val="FFFFFF">
                <a:lumMod val="85000"/>
              </a:srgbClr>
            </a:solidFill>
          </p:spPr>
          <p:txBody>
            <a:bodyPr vert="horz" wrap="square" lIns="91440" tIns="45720" rIns="91440" bIns="45720" anchor="t">
              <a:prstTxWarp prst="textNoShape">
                <a:avLst/>
              </a:prstTxWarp>
              <a:normAutofit/>
            </a:bodyPr>
            <a:lstStyle/>
            <a:p>
              <a:pPr marL="0" algn="l"/>
              <a:endParaRPr/>
            </a:p>
          </p:txBody>
        </p:sp>
        <p:sp>
          <p:nvSpPr>
            <p:cNvPr id="16" name="Freeform 16"/>
            <p:cNvSpPr/>
            <p:nvPr/>
          </p:nvSpPr>
          <p:spPr>
            <a:xfrm flipH="1">
              <a:off x="6422805" y="2534301"/>
              <a:ext cx="1158265" cy="1381968"/>
            </a:xfrm>
            <a:custGeom>
              <a:avLst/>
              <a:gdLst/>
              <a:ahLst/>
              <a:cxnLst/>
              <a:rect l="l" t="t" r="r" b="b"/>
              <a:pathLst>
                <a:path w="827" h="940">
                  <a:moveTo>
                    <a:pt x="0" y="0"/>
                  </a:moveTo>
                  <a:cubicBezTo>
                    <a:pt x="782" y="940"/>
                    <a:pt x="782" y="940"/>
                    <a:pt x="782" y="940"/>
                  </a:cubicBezTo>
                  <a:cubicBezTo>
                    <a:pt x="817" y="912"/>
                    <a:pt x="827" y="855"/>
                    <a:pt x="772" y="799"/>
                  </a:cubicBezTo>
                  <a:lnTo>
                    <a:pt x="0" y="0"/>
                  </a:lnTo>
                  <a:close/>
                </a:path>
              </a:pathLst>
            </a:custGeom>
            <a:solidFill>
              <a:srgbClr val="FFFFFF">
                <a:lumMod val="95000"/>
              </a:srgbClr>
            </a:solidFill>
          </p:spPr>
          <p:txBody>
            <a:bodyPr vert="horz" wrap="square" lIns="91440" tIns="45720" rIns="91440" bIns="45720" anchor="t">
              <a:prstTxWarp prst="textNoShape">
                <a:avLst/>
              </a:prstTxWarp>
              <a:normAutofit/>
            </a:bodyPr>
            <a:lstStyle/>
            <a:p>
              <a:pPr marL="0" algn="l"/>
              <a:endParaRPr/>
            </a:p>
          </p:txBody>
        </p:sp>
        <p:sp>
          <p:nvSpPr>
            <p:cNvPr id="17" name="Freeform 17"/>
            <p:cNvSpPr/>
            <p:nvPr/>
          </p:nvSpPr>
          <p:spPr>
            <a:xfrm flipH="1">
              <a:off x="7246593" y="2317750"/>
              <a:ext cx="334477" cy="540926"/>
            </a:xfrm>
            <a:custGeom>
              <a:avLst/>
              <a:gdLst/>
              <a:ahLst/>
              <a:cxnLst/>
              <a:rect l="l" t="t" r="r" b="b"/>
              <a:pathLst>
                <a:path w="239" h="368">
                  <a:moveTo>
                    <a:pt x="184" y="368"/>
                  </a:moveTo>
                  <a:cubicBezTo>
                    <a:pt x="204" y="311"/>
                    <a:pt x="239" y="142"/>
                    <a:pt x="185" y="72"/>
                  </a:cubicBezTo>
                  <a:cubicBezTo>
                    <a:pt x="130" y="0"/>
                    <a:pt x="25" y="13"/>
                    <a:pt x="0" y="147"/>
                  </a:cubicBezTo>
                  <a:lnTo>
                    <a:pt x="184" y="368"/>
                  </a:lnTo>
                  <a:close/>
                </a:path>
              </a:pathLst>
            </a:custGeom>
            <a:solidFill>
              <a:schemeClr val="accent1"/>
            </a:solidFill>
          </p:spPr>
          <p:txBody>
            <a:bodyPr vert="horz" wrap="square" lIns="91440" tIns="45720" rIns="91440" bIns="45720" anchor="t">
              <a:prstTxWarp prst="textNoShape">
                <a:avLst/>
              </a:prstTxWarp>
              <a:normAutofit/>
            </a:bodyPr>
            <a:lstStyle/>
            <a:p>
              <a:pPr marL="0" algn="l"/>
              <a:endParaRPr/>
            </a:p>
          </p:txBody>
        </p:sp>
        <p:sp>
          <p:nvSpPr>
            <p:cNvPr id="18" name="Freeform 18"/>
            <p:cNvSpPr/>
            <p:nvPr/>
          </p:nvSpPr>
          <p:spPr>
            <a:xfrm flipH="1">
              <a:off x="7323583" y="2534301"/>
              <a:ext cx="466215" cy="337854"/>
            </a:xfrm>
            <a:custGeom>
              <a:avLst/>
              <a:gdLst/>
              <a:ahLst/>
              <a:cxnLst/>
              <a:rect l="l" t="t" r="r" b="b"/>
              <a:pathLst>
                <a:path w="333" h="230">
                  <a:moveTo>
                    <a:pt x="333" y="221"/>
                  </a:moveTo>
                  <a:cubicBezTo>
                    <a:pt x="273" y="230"/>
                    <a:pt x="120" y="214"/>
                    <a:pt x="60" y="148"/>
                  </a:cubicBezTo>
                  <a:cubicBezTo>
                    <a:pt x="0" y="82"/>
                    <a:pt x="30" y="0"/>
                    <a:pt x="149" y="0"/>
                  </a:cubicBezTo>
                  <a:lnTo>
                    <a:pt x="333" y="221"/>
                  </a:lnTo>
                  <a:close/>
                </a:path>
              </a:pathLst>
            </a:custGeom>
            <a:solidFill>
              <a:schemeClr val="accent1">
                <a:lumMod val="75000"/>
              </a:schemeClr>
            </a:solidFill>
          </p:spPr>
          <p:txBody>
            <a:bodyPr vert="horz" wrap="square" lIns="91440" tIns="45720" rIns="91440" bIns="45720" anchor="t">
              <a:prstTxWarp prst="textNoShape">
                <a:avLst/>
              </a:prstTxWarp>
              <a:normAutofit fontScale="92500" lnSpcReduction="10000"/>
            </a:bodyPr>
            <a:lstStyle/>
            <a:p>
              <a:pPr marL="0" algn="l"/>
              <a:endParaRPr/>
            </a:p>
          </p:txBody>
        </p:sp>
      </p:grpSp>
      <p:cxnSp>
        <p:nvCxnSpPr>
          <p:cNvPr id="19" name="Connector 19"/>
          <p:cNvCxnSpPr/>
          <p:nvPr/>
        </p:nvCxnSpPr>
        <p:spPr>
          <a:xfrm>
            <a:off x="4459469" y="3429000"/>
            <a:ext cx="6871198" cy="0"/>
          </a:xfrm>
          <a:prstGeom prst="line">
            <a:avLst/>
          </a:prstGeom>
          <a:ln w="3175" cap="rnd" cmpd="sng">
            <a:solidFill>
              <a:srgbClr val="FFFFFF">
                <a:lumMod val="75000"/>
              </a:srgbClr>
            </a:solidFill>
            <a:prstDash val="solid"/>
          </a:ln>
        </p:spPr>
      </p:cxnSp>
    </p:spTree>
    <p:extLst>
      <p:ext uri="{BB962C8B-B14F-4D97-AF65-F5344CB8AC3E}">
        <p14:creationId xmlns:p14="http://schemas.microsoft.com/office/powerpoint/2010/main" val="4081580161"/>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3" fill="hold" nodeType="afterEffect">
                                  <p:stCondLst>
                                    <p:cond delay="0"/>
                                  </p:stCondLst>
                                  <p:childTnLst>
                                    <p:animEffect transition="in" filter="wheel(3)">
                                      <p:cBhvr>
                                        <p:cTn id="6" dur="1000"/>
                                        <p:tgtEl>
                                          <p:spTgt spid="2"/>
                                        </p:tgtEl>
                                      </p:cBhvr>
                                    </p:animEffect>
                                    <p:set>
                                      <p:cBhvr>
                                        <p:cTn id="7" dur="1000" fill="hold">
                                          <p:stCondLst>
                                            <p:cond delay="0"/>
                                          </p:stCondLst>
                                        </p:cTn>
                                        <p:tgtEl>
                                          <p:spTgt spid="2"/>
                                        </p:tgtEl>
                                        <p:attrNameLst>
                                          <p:attrName>style.visibility</p:attrName>
                                        </p:attrNameLst>
                                      </p:cBhvr>
                                      <p:to>
                                        <p:strVal val="visible"/>
                                      </p:to>
                                    </p:set>
                                  </p:childTnLst>
                                </p:cTn>
                              </p:par>
                              <p:par>
                                <p:cTn id="8" presetID="14" presetClass="entr" presetSubtype="10" fill="hold" nodeType="afterEffect">
                                  <p:stCondLst>
                                    <p:cond delay="0"/>
                                  </p:stCondLst>
                                  <p:childTnLst>
                                    <p:animEffect transition="in" filter="randombar(horizontal)">
                                      <p:cBhvr>
                                        <p:cTn id="9" dur="1000"/>
                                        <p:tgtEl>
                                          <p:spTgt spid="10"/>
                                        </p:tgtEl>
                                      </p:cBhvr>
                                    </p:animEffect>
                                    <p:set>
                                      <p:cBhvr>
                                        <p:cTn id="10" dur="1000" fill="hold">
                                          <p:stCondLst>
                                            <p:cond delay="0"/>
                                          </p:stCondLst>
                                        </p:cTn>
                                        <p:tgtEl>
                                          <p:spTgt spid="10"/>
                                        </p:tgtEl>
                                        <p:attrNameLst>
                                          <p:attrName>style.visibility</p:attrName>
                                        </p:attrNameLst>
                                      </p:cBhvr>
                                      <p:to>
                                        <p:strVal val="visible"/>
                                      </p:to>
                                    </p:set>
                                  </p:childTnLst>
                                </p:cTn>
                              </p:par>
                              <p:par>
                                <p:cTn id="11" presetID="19" presetClass="entr" presetSubtype="5" fill="hold" nodeType="afterEffect">
                                  <p:stCondLst>
                                    <p:cond delay="0"/>
                                  </p:stCondLst>
                                  <p:childTnLst>
                                    <p:anim calcmode="lin" valueType="num">
                                      <p:cBhvr>
                                        <p:cTn id="12" dur="2000" fill="hold"/>
                                        <p:tgtEl>
                                          <p:spTgt spid="9"/>
                                        </p:tgtEl>
                                        <p:attrNameLst>
                                          <p:attrName>ppt_w</p:attrName>
                                        </p:attrNameLst>
                                      </p:cBhvr>
                                      <p:tavLst>
                                        <p:tav tm="0">
                                          <p:val>
                                            <p:strVal val="#ppt_w"/>
                                          </p:val>
                                        </p:tav>
                                        <p:tav tm="100000">
                                          <p:val>
                                            <p:strVal val="#ppt_w"/>
                                          </p:val>
                                        </p:tav>
                                      </p:tavLst>
                                    </p:anim>
                                    <p:anim calcmode="lin" valueType="num">
                                      <p:cBhvr>
                                        <p:cTn id="13" dur="2000" fill="hold"/>
                                        <p:tgtEl>
                                          <p:spTgt spid="9"/>
                                        </p:tgtEl>
                                        <p:attrNameLst>
                                          <p:attrName>ppt_h</p:attrName>
                                        </p:attrNameLst>
                                      </p:cBhvr>
                                      <p:tavLst>
                                        <p:tav tm="0" fmla="#ppt_h*sin(2.5*pi*$)">
                                          <p:val>
                                            <p:fltVal val="0"/>
                                          </p:val>
                                        </p:tav>
                                        <p:tav tm="100000">
                                          <p:val>
                                            <p:fltVal val="1"/>
                                          </p:val>
                                        </p:tav>
                                      </p:tavLst>
                                    </p:anim>
                                    <p:set>
                                      <p:cBhvr>
                                        <p:cTn id="14" dur="2000" fill="hold">
                                          <p:stCondLst>
                                            <p:cond delay="0"/>
                                          </p:stCondLst>
                                        </p:cTn>
                                        <p:tgtEl>
                                          <p:spTgt spid="9"/>
                                        </p:tgtEl>
                                        <p:attrNameLst>
                                          <p:attrName>style.visibility</p:attrName>
                                        </p:attrNameLst>
                                      </p:cBhvr>
                                      <p:to>
                                        <p:strVal val="visible"/>
                                      </p:to>
                                    </p:set>
                                  </p:childTnLst>
                                </p:cTn>
                              </p:par>
                              <p:par>
                                <p:cTn id="15" presetID="13" presetClass="entr" presetSubtype="16" fill="hold" nodeType="afterEffect">
                                  <p:stCondLst>
                                    <p:cond delay="0"/>
                                  </p:stCondLst>
                                  <p:childTnLst>
                                    <p:animEffect transition="in" filter="plus(in)">
                                      <p:cBhvr>
                                        <p:cTn id="16" dur="1000"/>
                                        <p:tgtEl>
                                          <p:spTgt spid="12"/>
                                        </p:tgtEl>
                                      </p:cBhvr>
                                    </p:animEffect>
                                    <p:set>
                                      <p:cBhvr>
                                        <p:cTn id="17" dur="1000" fill="hold">
                                          <p:stCondLst>
                                            <p:cond delay="0"/>
                                          </p:stCondLst>
                                        </p:cTn>
                                        <p:tgtEl>
                                          <p:spTgt spid="12"/>
                                        </p:tgtEl>
                                        <p:attrNameLst>
                                          <p:attrName>style.visibility</p:attrName>
                                        </p:attrNameLst>
                                      </p:cBhvr>
                                      <p:to>
                                        <p:strVal val="visible"/>
                                      </p:to>
                                    </p:set>
                                  </p:childTnLst>
                                </p:cTn>
                              </p:par>
                              <p:par>
                                <p:cTn id="18" presetID="2" presetClass="entr" presetSubtype="6" fill="hold" nodeType="afterEffect">
                                  <p:stCondLst>
                                    <p:cond delay="0"/>
                                  </p:stCondLst>
                                  <p:childTnLst>
                                    <p:anim calcmode="lin" valueType="num">
                                      <p:cBhvr additive="base">
                                        <p:cTn id="19" dur="1000" fill="hold"/>
                                        <p:tgtEl>
                                          <p:spTgt spid="11"/>
                                        </p:tgtEl>
                                        <p:attrNameLst>
                                          <p:attrName>ppt_x</p:attrName>
                                        </p:attrNameLst>
                                      </p:cBhvr>
                                      <p:tavLst>
                                        <p:tav tm="0">
                                          <p:val>
                                            <p:strVal val="1+#ppt_w/2"/>
                                          </p:val>
                                        </p:tav>
                                        <p:tav tm="100000">
                                          <p:val>
                                            <p:strVal val="#ppt_x"/>
                                          </p:val>
                                        </p:tav>
                                      </p:tavLst>
                                    </p:anim>
                                    <p:anim calcmode="lin" valueType="num">
                                      <p:cBhvr additive="base">
                                        <p:cTn id="20" dur="1000" fill="hold"/>
                                        <p:tgtEl>
                                          <p:spTgt spid="11"/>
                                        </p:tgtEl>
                                        <p:attrNameLst>
                                          <p:attrName>ppt_y</p:attrName>
                                        </p:attrNameLst>
                                      </p:cBhvr>
                                      <p:tavLst>
                                        <p:tav tm="0">
                                          <p:val>
                                            <p:strVal val="1+#ppt_h/2"/>
                                          </p:val>
                                        </p:tav>
                                        <p:tav tm="100000">
                                          <p:val>
                                            <p:strVal val="#ppt_y"/>
                                          </p:val>
                                        </p:tav>
                                      </p:tavLst>
                                    </p:anim>
                                    <p:set>
                                      <p:cBhvr>
                                        <p:cTn id="21" dur="1000"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en-US" sz="2800" b="1" i="0" u="none" baseline="0">
                <a:solidFill>
                  <a:srgbClr val="000000"/>
                </a:solidFill>
                <a:latin typeface="Arial"/>
                <a:ea typeface="Arial"/>
              </a:rPr>
              <a:t>Expanding the Dataset</a:t>
            </a:r>
          </a:p>
        </p:txBody>
      </p:sp>
      <p:sp>
        <p:nvSpPr>
          <p:cNvPr id="3" name="AutoShape 3"/>
          <p:cNvSpPr/>
          <p:nvPr/>
        </p:nvSpPr>
        <p:spPr>
          <a:xfrm>
            <a:off x="0" y="1130300"/>
            <a:ext cx="2038350" cy="5003800"/>
          </a:xfrm>
          <a:prstGeom prst="rect">
            <a:avLst/>
          </a:prstGeom>
          <a:solidFill>
            <a:srgbClr val="FFFFFF">
              <a:lumMod val="95000"/>
            </a:srgbClr>
          </a:solidFill>
          <a:ln cap="rnd" cmpd="sng">
            <a:prstDash val="solid"/>
          </a:ln>
        </p:spPr>
        <p:txBody>
          <a:bodyPr rot="0" vert="horz" wrap="square" lIns="91440" tIns="45720" rIns="91440" bIns="45720" anchor="ctr">
            <a:prstTxWarp prst="textNoShape">
              <a:avLst/>
            </a:prstTxWarp>
            <a:normAutofit/>
          </a:bodyPr>
          <a:lstStyle/>
          <a:p>
            <a:pPr marL="0" algn="ctr"/>
            <a:endParaRPr/>
          </a:p>
        </p:txBody>
      </p:sp>
      <p:sp>
        <p:nvSpPr>
          <p:cNvPr id="4" name="AutoShape 4"/>
          <p:cNvSpPr/>
          <p:nvPr/>
        </p:nvSpPr>
        <p:spPr>
          <a:xfrm>
            <a:off x="986442" y="2115628"/>
            <a:ext cx="1776206" cy="834090"/>
          </a:xfrm>
          <a:prstGeom prst="homePlate">
            <a:avLst/>
          </a:prstGeom>
          <a:solidFill>
            <a:schemeClr val="accent1"/>
          </a:solidFill>
          <a:ln cap="rnd" cmpd="sng">
            <a:prstDash val="solid"/>
          </a:ln>
        </p:spPr>
        <p:txBody>
          <a:bodyPr rot="0" vert="horz" wrap="square" lIns="91440" tIns="45720" rIns="91440" bIns="45720" anchor="ctr">
            <a:prstTxWarp prst="textNoShape">
              <a:avLst/>
            </a:prstTxWarp>
            <a:normAutofit/>
          </a:bodyPr>
          <a:lstStyle/>
          <a:p>
            <a:pPr marL="0" algn="ctr"/>
            <a:endParaRPr/>
          </a:p>
        </p:txBody>
      </p:sp>
      <p:sp>
        <p:nvSpPr>
          <p:cNvPr id="5" name="AutoShape 5"/>
          <p:cNvSpPr/>
          <p:nvPr/>
        </p:nvSpPr>
        <p:spPr>
          <a:xfrm>
            <a:off x="986442" y="4313513"/>
            <a:ext cx="1776206" cy="834090"/>
          </a:xfrm>
          <a:prstGeom prst="homePlate">
            <a:avLst/>
          </a:prstGeom>
          <a:solidFill>
            <a:schemeClr val="accent2"/>
          </a:solidFill>
          <a:ln cap="rnd" cmpd="sng">
            <a:prstDash val="solid"/>
          </a:ln>
        </p:spPr>
        <p:txBody>
          <a:bodyPr rot="0" vert="horz" wrap="square" lIns="91440" tIns="45720" rIns="91440" bIns="45720" anchor="ctr">
            <a:prstTxWarp prst="textNoShape">
              <a:avLst/>
            </a:prstTxWarp>
            <a:normAutofit/>
          </a:bodyPr>
          <a:lstStyle/>
          <a:p>
            <a:pPr marL="0" algn="ctr"/>
            <a:endParaRPr/>
          </a:p>
        </p:txBody>
      </p:sp>
      <p:sp>
        <p:nvSpPr>
          <p:cNvPr id="6" name="Freeform 6"/>
          <p:cNvSpPr/>
          <p:nvPr/>
        </p:nvSpPr>
        <p:spPr>
          <a:xfrm>
            <a:off x="1504239" y="2309442"/>
            <a:ext cx="549366" cy="446462"/>
          </a:xfrm>
          <a:custGeom>
            <a:avLst/>
            <a:gdLst/>
            <a:ahLst/>
            <a:cxnLst/>
            <a:rect l="l" t="t" r="r" b="b"/>
            <a:pathLst>
              <a:path w="601409" h="488759">
                <a:moveTo>
                  <a:pt x="0" y="418641"/>
                </a:moveTo>
                <a:lnTo>
                  <a:pt x="231090" y="418641"/>
                </a:lnTo>
                <a:lnTo>
                  <a:pt x="231090" y="454416"/>
                </a:lnTo>
                <a:lnTo>
                  <a:pt x="371754" y="454416"/>
                </a:lnTo>
                <a:lnTo>
                  <a:pt x="371754" y="418641"/>
                </a:lnTo>
                <a:lnTo>
                  <a:pt x="601409" y="418641"/>
                </a:lnTo>
                <a:lnTo>
                  <a:pt x="601409" y="488759"/>
                </a:lnTo>
                <a:lnTo>
                  <a:pt x="0" y="488759"/>
                </a:lnTo>
                <a:close/>
                <a:moveTo>
                  <a:pt x="284242" y="126825"/>
                </a:moveTo>
                <a:cubicBezTo>
                  <a:pt x="271673" y="126825"/>
                  <a:pt x="259105" y="131847"/>
                  <a:pt x="249768" y="141890"/>
                </a:cubicBezTo>
                <a:cubicBezTo>
                  <a:pt x="231094" y="160542"/>
                  <a:pt x="231094" y="192106"/>
                  <a:pt x="249768" y="210758"/>
                </a:cubicBezTo>
                <a:cubicBezTo>
                  <a:pt x="268441" y="230844"/>
                  <a:pt x="300043" y="230844"/>
                  <a:pt x="318716" y="210758"/>
                </a:cubicBezTo>
                <a:cubicBezTo>
                  <a:pt x="338826" y="192106"/>
                  <a:pt x="338826" y="160542"/>
                  <a:pt x="318716" y="141890"/>
                </a:cubicBezTo>
                <a:cubicBezTo>
                  <a:pt x="309380" y="131847"/>
                  <a:pt x="296811" y="126825"/>
                  <a:pt x="284242" y="126825"/>
                </a:cubicBezTo>
                <a:close/>
                <a:moveTo>
                  <a:pt x="284422" y="100282"/>
                </a:moveTo>
                <a:cubicBezTo>
                  <a:pt x="303993" y="100282"/>
                  <a:pt x="323744" y="107456"/>
                  <a:pt x="338826" y="121803"/>
                </a:cubicBezTo>
                <a:cubicBezTo>
                  <a:pt x="361809" y="144759"/>
                  <a:pt x="366119" y="179193"/>
                  <a:pt x="353191" y="207888"/>
                </a:cubicBezTo>
                <a:lnTo>
                  <a:pt x="397720" y="250931"/>
                </a:lnTo>
                <a:lnTo>
                  <a:pt x="360373" y="289669"/>
                </a:lnTo>
                <a:lnTo>
                  <a:pt x="315843" y="245192"/>
                </a:lnTo>
                <a:cubicBezTo>
                  <a:pt x="288551" y="258105"/>
                  <a:pt x="254077" y="252366"/>
                  <a:pt x="231094" y="229410"/>
                </a:cubicBezTo>
                <a:cubicBezTo>
                  <a:pt x="200929" y="200715"/>
                  <a:pt x="200929" y="151933"/>
                  <a:pt x="231094" y="121803"/>
                </a:cubicBezTo>
                <a:cubicBezTo>
                  <a:pt x="245459" y="107456"/>
                  <a:pt x="264850" y="100282"/>
                  <a:pt x="284422" y="100282"/>
                </a:cubicBezTo>
                <a:close/>
                <a:moveTo>
                  <a:pt x="100420" y="57336"/>
                </a:moveTo>
                <a:lnTo>
                  <a:pt x="100420" y="326820"/>
                </a:lnTo>
                <a:lnTo>
                  <a:pt x="500990" y="326820"/>
                </a:lnTo>
                <a:lnTo>
                  <a:pt x="500990" y="57336"/>
                </a:lnTo>
                <a:close/>
                <a:moveTo>
                  <a:pt x="42991" y="0"/>
                </a:moveTo>
                <a:lnTo>
                  <a:pt x="558419" y="0"/>
                </a:lnTo>
                <a:lnTo>
                  <a:pt x="558419" y="384156"/>
                </a:lnTo>
                <a:lnTo>
                  <a:pt x="42991" y="384156"/>
                </a:lnTo>
                <a:close/>
              </a:path>
            </a:pathLst>
          </a:custGeom>
          <a:solidFill>
            <a:srgbClr val="FFFFFF"/>
          </a:solidFill>
          <a:ln cap="flat" cmpd="sng">
            <a:prstDash val="solid"/>
          </a:ln>
        </p:spPr>
        <p:txBody>
          <a:bodyPr vert="horz" lIns="91440" tIns="45720" rIns="91440" bIns="45720" anchor="ctr">
            <a:normAutofit/>
          </a:bodyPr>
          <a:lstStyle/>
          <a:p>
            <a:pPr marL="0" algn="ctr"/>
            <a:endParaRPr/>
          </a:p>
        </p:txBody>
      </p:sp>
      <p:grpSp>
        <p:nvGrpSpPr>
          <p:cNvPr id="7" name="Group 7"/>
          <p:cNvGrpSpPr/>
          <p:nvPr/>
        </p:nvGrpSpPr>
        <p:grpSpPr>
          <a:xfrm>
            <a:off x="3241522" y="1555845"/>
            <a:ext cx="3589391" cy="1956266"/>
            <a:chOff x="6305287" y="1715418"/>
            <a:chExt cx="4274454" cy="1956266"/>
          </a:xfrm>
        </p:grpSpPr>
        <p:sp>
          <p:nvSpPr>
            <p:cNvPr id="8" name="AutoShape 8"/>
            <p:cNvSpPr/>
            <p:nvPr/>
          </p:nvSpPr>
          <p:spPr>
            <a:xfrm>
              <a:off x="6305287" y="2282684"/>
              <a:ext cx="4127864" cy="1389000"/>
            </a:xfrm>
            <a:prstGeom prst="rect">
              <a:avLst/>
            </a:prstGeom>
            <a:noFill/>
          </p:spPr>
          <p:txBody>
            <a:bodyPr vert="horz" wrap="square" lIns="90000" tIns="46800" rIns="90000" bIns="46800" anchor="t">
              <a:spAutoFit/>
            </a:bodyPr>
            <a:lstStyle/>
            <a:p>
              <a:pPr marL="0" algn="l">
                <a:lnSpc>
                  <a:spcPct val="150000"/>
                </a:lnSpc>
              </a:pPr>
              <a:r>
                <a:rPr lang="en-US" sz="1400" b="0" i="0" u="none" baseline="0" dirty="0">
                  <a:solidFill>
                    <a:srgbClr val="000000"/>
                  </a:solidFill>
                  <a:latin typeface="Arial"/>
                  <a:ea typeface="Arial"/>
                </a:rPr>
                <a:t>By incorporating a broader range of educational materials and resources, including new subjects and topics, the app can offer an expanded question pool that caters to varied interests and knowledge areas.</a:t>
              </a:r>
            </a:p>
          </p:txBody>
        </p:sp>
        <p:sp>
          <p:nvSpPr>
            <p:cNvPr id="9" name="TextBox 9"/>
            <p:cNvSpPr txBox="1"/>
            <p:nvPr/>
          </p:nvSpPr>
          <p:spPr>
            <a:xfrm>
              <a:off x="6305287" y="1715418"/>
              <a:ext cx="4274454" cy="340735"/>
            </a:xfrm>
            <a:prstGeom prst="rect">
              <a:avLst/>
            </a:prstGeom>
            <a:noFill/>
          </p:spPr>
          <p:txBody>
            <a:bodyPr vert="horz" wrap="square" lIns="90000" tIns="46800" rIns="90000" bIns="46800" rtlCol="0" anchor="t">
              <a:spAutoFit/>
            </a:bodyPr>
            <a:lstStyle/>
            <a:p>
              <a:pPr marL="0" algn="l">
                <a:spcBef>
                  <a:spcPct val="0"/>
                </a:spcBef>
                <a:defRPr/>
              </a:pPr>
              <a:r>
                <a:rPr lang="zh-CN" altLang="en-US" sz="1600" b="1" i="0" u="none" baseline="0" dirty="0">
                  <a:solidFill>
                    <a:srgbClr val="000000"/>
                  </a:solidFill>
                  <a:latin typeface="微软雅黑"/>
                  <a:ea typeface="微软雅黑"/>
                </a:rPr>
                <a:t>Integrating Diverse Educational Resources</a:t>
              </a:r>
              <a:endParaRPr lang="en-US" sz="1100" dirty="0"/>
            </a:p>
          </p:txBody>
        </p:sp>
      </p:grpSp>
      <p:cxnSp>
        <p:nvCxnSpPr>
          <p:cNvPr id="10" name="Connector 10"/>
          <p:cNvCxnSpPr/>
          <p:nvPr/>
        </p:nvCxnSpPr>
        <p:spPr>
          <a:xfrm>
            <a:off x="3002869" y="1896580"/>
            <a:ext cx="0" cy="1379772"/>
          </a:xfrm>
          <a:prstGeom prst="line">
            <a:avLst/>
          </a:prstGeom>
          <a:ln w="9525" cap="flat" cmpd="sng">
            <a:solidFill>
              <a:srgbClr val="FFFFFF">
                <a:lumMod val="75000"/>
              </a:srgbClr>
            </a:solidFill>
            <a:prstDash val="dash"/>
            <a:headEnd w="lg" len="lg"/>
            <a:tailEnd w="lg" len="lg"/>
          </a:ln>
        </p:spPr>
      </p:cxnSp>
      <p:sp>
        <p:nvSpPr>
          <p:cNvPr id="11" name="Freeform 11"/>
          <p:cNvSpPr/>
          <p:nvPr/>
        </p:nvSpPr>
        <p:spPr>
          <a:xfrm>
            <a:off x="1504239" y="4552323"/>
            <a:ext cx="549366" cy="356469"/>
          </a:xfrm>
          <a:custGeom>
            <a:avLst/>
            <a:gdLst/>
            <a:ahLst/>
            <a:cxnLst/>
            <a:rect l="l" t="t" r="r" b="b"/>
            <a:pathLst>
              <a:path w="604110" h="391991">
                <a:moveTo>
                  <a:pt x="410508" y="356693"/>
                </a:moveTo>
                <a:lnTo>
                  <a:pt x="410508" y="376761"/>
                </a:lnTo>
                <a:lnTo>
                  <a:pt x="531509" y="376761"/>
                </a:lnTo>
                <a:lnTo>
                  <a:pt x="531509" y="356693"/>
                </a:lnTo>
                <a:close/>
                <a:moveTo>
                  <a:pt x="266203" y="356693"/>
                </a:moveTo>
                <a:lnTo>
                  <a:pt x="266203" y="376761"/>
                </a:lnTo>
                <a:lnTo>
                  <a:pt x="387025" y="376761"/>
                </a:lnTo>
                <a:lnTo>
                  <a:pt x="387025" y="356693"/>
                </a:lnTo>
                <a:close/>
                <a:moveTo>
                  <a:pt x="117954" y="353826"/>
                </a:moveTo>
                <a:cubicBezTo>
                  <a:pt x="110784" y="353826"/>
                  <a:pt x="105047" y="359559"/>
                  <a:pt x="105047" y="366727"/>
                </a:cubicBezTo>
                <a:cubicBezTo>
                  <a:pt x="105047" y="373894"/>
                  <a:pt x="110784" y="379628"/>
                  <a:pt x="117954" y="379628"/>
                </a:cubicBezTo>
                <a:cubicBezTo>
                  <a:pt x="125124" y="379628"/>
                  <a:pt x="130861" y="373894"/>
                  <a:pt x="130861" y="366727"/>
                </a:cubicBezTo>
                <a:cubicBezTo>
                  <a:pt x="130861" y="359559"/>
                  <a:pt x="125124" y="353826"/>
                  <a:pt x="117954" y="353826"/>
                </a:cubicBezTo>
                <a:close/>
                <a:moveTo>
                  <a:pt x="77620" y="352213"/>
                </a:moveTo>
                <a:cubicBezTo>
                  <a:pt x="70450" y="352213"/>
                  <a:pt x="64534" y="357947"/>
                  <a:pt x="64534" y="365114"/>
                </a:cubicBezTo>
                <a:cubicBezTo>
                  <a:pt x="64534" y="372281"/>
                  <a:pt x="70450" y="378015"/>
                  <a:pt x="77620" y="378015"/>
                </a:cubicBezTo>
                <a:cubicBezTo>
                  <a:pt x="84611" y="378015"/>
                  <a:pt x="90527" y="372281"/>
                  <a:pt x="90527" y="365114"/>
                </a:cubicBezTo>
                <a:cubicBezTo>
                  <a:pt x="90527" y="357947"/>
                  <a:pt x="84611" y="352213"/>
                  <a:pt x="77620" y="352213"/>
                </a:cubicBezTo>
                <a:close/>
                <a:moveTo>
                  <a:pt x="36569" y="352213"/>
                </a:moveTo>
                <a:cubicBezTo>
                  <a:pt x="29399" y="352213"/>
                  <a:pt x="23663" y="357947"/>
                  <a:pt x="23663" y="365114"/>
                </a:cubicBezTo>
                <a:cubicBezTo>
                  <a:pt x="23663" y="372281"/>
                  <a:pt x="29399" y="378015"/>
                  <a:pt x="36569" y="378015"/>
                </a:cubicBezTo>
                <a:cubicBezTo>
                  <a:pt x="43561" y="378015"/>
                  <a:pt x="49476" y="372281"/>
                  <a:pt x="49476" y="365114"/>
                </a:cubicBezTo>
                <a:cubicBezTo>
                  <a:pt x="49476" y="357947"/>
                  <a:pt x="43561" y="352213"/>
                  <a:pt x="36569" y="352213"/>
                </a:cubicBezTo>
                <a:close/>
                <a:moveTo>
                  <a:pt x="0" y="337162"/>
                </a:moveTo>
                <a:lnTo>
                  <a:pt x="57543" y="337162"/>
                </a:lnTo>
                <a:lnTo>
                  <a:pt x="546747" y="337162"/>
                </a:lnTo>
                <a:lnTo>
                  <a:pt x="604110" y="337162"/>
                </a:lnTo>
                <a:lnTo>
                  <a:pt x="604110" y="391991"/>
                </a:lnTo>
                <a:lnTo>
                  <a:pt x="0" y="391991"/>
                </a:lnTo>
                <a:close/>
                <a:moveTo>
                  <a:pt x="505688" y="42593"/>
                </a:moveTo>
                <a:lnTo>
                  <a:pt x="101970" y="42772"/>
                </a:lnTo>
                <a:lnTo>
                  <a:pt x="101791" y="280970"/>
                </a:lnTo>
                <a:lnTo>
                  <a:pt x="506764" y="280970"/>
                </a:lnTo>
                <a:close/>
                <a:moveTo>
                  <a:pt x="302036" y="10917"/>
                </a:moveTo>
                <a:cubicBezTo>
                  <a:pt x="296300" y="10917"/>
                  <a:pt x="291460" y="15749"/>
                  <a:pt x="291460" y="21475"/>
                </a:cubicBezTo>
                <a:cubicBezTo>
                  <a:pt x="291460" y="27381"/>
                  <a:pt x="296300" y="32034"/>
                  <a:pt x="302036" y="32034"/>
                </a:cubicBezTo>
                <a:cubicBezTo>
                  <a:pt x="307952" y="32034"/>
                  <a:pt x="312613" y="27381"/>
                  <a:pt x="312613" y="21475"/>
                </a:cubicBezTo>
                <a:cubicBezTo>
                  <a:pt x="312613" y="15749"/>
                  <a:pt x="307952" y="10917"/>
                  <a:pt x="302036" y="10917"/>
                </a:cubicBezTo>
                <a:close/>
                <a:moveTo>
                  <a:pt x="57511" y="0"/>
                </a:moveTo>
                <a:lnTo>
                  <a:pt x="546741" y="0"/>
                </a:lnTo>
                <a:lnTo>
                  <a:pt x="546741" y="322131"/>
                </a:lnTo>
                <a:lnTo>
                  <a:pt x="57511" y="322131"/>
                </a:lnTo>
                <a:close/>
              </a:path>
            </a:pathLst>
          </a:custGeom>
          <a:solidFill>
            <a:srgbClr val="FFFFFF"/>
          </a:solidFill>
          <a:ln cap="flat" cmpd="sng">
            <a:prstDash val="solid"/>
          </a:ln>
        </p:spPr>
        <p:txBody>
          <a:bodyPr vert="horz" lIns="91440" tIns="45720" rIns="91440" bIns="45720" anchor="ctr">
            <a:normAutofit lnSpcReduction="10000"/>
          </a:bodyPr>
          <a:lstStyle/>
          <a:p>
            <a:pPr marL="0" algn="ctr"/>
            <a:endParaRPr/>
          </a:p>
        </p:txBody>
      </p:sp>
      <p:grpSp>
        <p:nvGrpSpPr>
          <p:cNvPr id="12" name="Group 12"/>
          <p:cNvGrpSpPr/>
          <p:nvPr/>
        </p:nvGrpSpPr>
        <p:grpSpPr>
          <a:xfrm>
            <a:off x="3243091" y="4214405"/>
            <a:ext cx="3466295" cy="1446616"/>
            <a:chOff x="6305313" y="2152722"/>
            <a:chExt cx="4127864" cy="1446616"/>
          </a:xfrm>
        </p:grpSpPr>
        <p:sp>
          <p:nvSpPr>
            <p:cNvPr id="13" name="AutoShape 13"/>
            <p:cNvSpPr/>
            <p:nvPr/>
          </p:nvSpPr>
          <p:spPr>
            <a:xfrm>
              <a:off x="6305313" y="2575274"/>
              <a:ext cx="4127864" cy="1389000"/>
            </a:xfrm>
            <a:prstGeom prst="rect">
              <a:avLst/>
            </a:prstGeom>
            <a:noFill/>
          </p:spPr>
          <p:txBody>
            <a:bodyPr vert="horz" wrap="square" lIns="90000" tIns="46800" rIns="90000" bIns="46800" anchor="t">
              <a:spAutoFit/>
            </a:bodyPr>
            <a:lstStyle/>
            <a:p>
              <a:pPr marL="0" algn="l">
                <a:lnSpc>
                  <a:spcPct val="150000"/>
                </a:lnSpc>
              </a:pPr>
              <a:r>
                <a:rPr lang="en-US" sz="1400" b="0" i="0" u="none" baseline="0">
                  <a:solidFill>
                    <a:srgbClr val="000000"/>
                  </a:solidFill>
                  <a:latin typeface="Arial"/>
                  <a:ea typeface="Arial"/>
                </a:rPr>
                <a:t>Allowing users to submit their own questions can facilitate a more customized quiz experience. This user-generated content can not only enhance engagement but also promote community learning.</a:t>
              </a:r>
            </a:p>
          </p:txBody>
        </p:sp>
        <p:sp>
          <p:nvSpPr>
            <p:cNvPr id="14" name="TextBox 14"/>
            <p:cNvSpPr txBox="1"/>
            <p:nvPr/>
          </p:nvSpPr>
          <p:spPr>
            <a:xfrm>
              <a:off x="6305314" y="2152722"/>
              <a:ext cx="4127863" cy="340735"/>
            </a:xfrm>
            <a:prstGeom prst="rect">
              <a:avLst/>
            </a:prstGeom>
            <a:noFill/>
          </p:spPr>
          <p:txBody>
            <a:bodyPr vert="horz" wrap="square" lIns="90000" tIns="46800" rIns="90000" bIns="46800" rtlCol="0" anchor="t">
              <a:spAutoFit/>
            </a:bodyPr>
            <a:lstStyle/>
            <a:p>
              <a:pPr marL="0" algn="l">
                <a:spcBef>
                  <a:spcPct val="0"/>
                </a:spcBef>
                <a:defRPr/>
              </a:pPr>
              <a:r>
                <a:rPr lang="zh-CN" altLang="en-US" sz="1600" b="1" i="0" u="none" baseline="0" dirty="0">
                  <a:solidFill>
                    <a:srgbClr val="000000"/>
                  </a:solidFill>
                  <a:latin typeface="微软雅黑"/>
                  <a:ea typeface="微软雅黑"/>
                </a:rPr>
                <a:t>User-Contributed Questions</a:t>
              </a:r>
              <a:endParaRPr lang="en-US" sz="1100" dirty="0"/>
            </a:p>
          </p:txBody>
        </p:sp>
      </p:grpSp>
      <p:cxnSp>
        <p:nvCxnSpPr>
          <p:cNvPr id="15" name="Connector 15"/>
          <p:cNvCxnSpPr/>
          <p:nvPr/>
        </p:nvCxnSpPr>
        <p:spPr>
          <a:xfrm>
            <a:off x="3002869" y="4008695"/>
            <a:ext cx="0" cy="1532386"/>
          </a:xfrm>
          <a:prstGeom prst="line">
            <a:avLst/>
          </a:prstGeom>
          <a:ln w="9525" cap="flat" cmpd="sng">
            <a:solidFill>
              <a:srgbClr val="FFFFFF">
                <a:lumMod val="75000"/>
              </a:srgbClr>
            </a:solidFill>
            <a:prstDash val="dash"/>
            <a:headEnd w="lg" len="lg"/>
            <a:tailEnd w="lg" len="lg"/>
          </a:ln>
        </p:spPr>
      </p:cxnSp>
      <p:grpSp>
        <p:nvGrpSpPr>
          <p:cNvPr id="16" name="Group 16"/>
          <p:cNvGrpSpPr/>
          <p:nvPr/>
        </p:nvGrpSpPr>
        <p:grpSpPr>
          <a:xfrm>
            <a:off x="6708774" y="2172187"/>
            <a:ext cx="5483226" cy="2920026"/>
            <a:chOff x="2525713" y="1527688"/>
            <a:chExt cx="7140575" cy="3802625"/>
          </a:xfrm>
        </p:grpSpPr>
        <p:sp>
          <p:nvSpPr>
            <p:cNvPr id="17" name="Freeform 17"/>
            <p:cNvSpPr/>
            <p:nvPr/>
          </p:nvSpPr>
          <p:spPr>
            <a:xfrm>
              <a:off x="2525713" y="1527688"/>
              <a:ext cx="7140575" cy="3802625"/>
            </a:xfrm>
            <a:custGeom>
              <a:avLst/>
              <a:gdLst/>
              <a:ahLst/>
              <a:cxnLst/>
              <a:rect l="l" t="t" r="r" b="b"/>
              <a:pathLst>
                <a:path w="1693" h="901">
                  <a:moveTo>
                    <a:pt x="459" y="159"/>
                  </a:moveTo>
                  <a:cubicBezTo>
                    <a:pt x="380" y="200"/>
                    <a:pt x="292" y="222"/>
                    <a:pt x="210" y="259"/>
                  </a:cubicBezTo>
                  <a:cubicBezTo>
                    <a:pt x="128" y="296"/>
                    <a:pt x="49" y="352"/>
                    <a:pt x="15" y="435"/>
                  </a:cubicBezTo>
                  <a:cubicBezTo>
                    <a:pt x="6" y="458"/>
                    <a:pt x="0" y="483"/>
                    <a:pt x="3" y="508"/>
                  </a:cubicBezTo>
                  <a:cubicBezTo>
                    <a:pt x="10" y="564"/>
                    <a:pt x="59" y="605"/>
                    <a:pt x="108" y="632"/>
                  </a:cubicBezTo>
                  <a:cubicBezTo>
                    <a:pt x="215" y="693"/>
                    <a:pt x="338" y="719"/>
                    <a:pt x="447" y="776"/>
                  </a:cubicBezTo>
                  <a:cubicBezTo>
                    <a:pt x="494" y="800"/>
                    <a:pt x="538" y="830"/>
                    <a:pt x="587" y="851"/>
                  </a:cubicBezTo>
                  <a:cubicBezTo>
                    <a:pt x="706" y="901"/>
                    <a:pt x="850" y="887"/>
                    <a:pt x="957" y="815"/>
                  </a:cubicBezTo>
                  <a:cubicBezTo>
                    <a:pt x="1001" y="785"/>
                    <a:pt x="1038" y="748"/>
                    <a:pt x="1084" y="724"/>
                  </a:cubicBezTo>
                  <a:cubicBezTo>
                    <a:pt x="1156" y="687"/>
                    <a:pt x="1241" y="687"/>
                    <a:pt x="1322" y="690"/>
                  </a:cubicBezTo>
                  <a:cubicBezTo>
                    <a:pt x="1403" y="692"/>
                    <a:pt x="1488" y="695"/>
                    <a:pt x="1562" y="661"/>
                  </a:cubicBezTo>
                  <a:cubicBezTo>
                    <a:pt x="1635" y="627"/>
                    <a:pt x="1693" y="543"/>
                    <a:pt x="1670" y="466"/>
                  </a:cubicBezTo>
                  <a:cubicBezTo>
                    <a:pt x="1655" y="417"/>
                    <a:pt x="1613" y="382"/>
                    <a:pt x="1568" y="358"/>
                  </a:cubicBezTo>
                  <a:cubicBezTo>
                    <a:pt x="1523" y="335"/>
                    <a:pt x="1473" y="321"/>
                    <a:pt x="1428" y="298"/>
                  </a:cubicBezTo>
                  <a:cubicBezTo>
                    <a:pt x="1298" y="231"/>
                    <a:pt x="1212" y="93"/>
                    <a:pt x="1075" y="42"/>
                  </a:cubicBezTo>
                  <a:cubicBezTo>
                    <a:pt x="965" y="0"/>
                    <a:pt x="845" y="22"/>
                    <a:pt x="737" y="59"/>
                  </a:cubicBezTo>
                  <a:cubicBezTo>
                    <a:pt x="692" y="75"/>
                    <a:pt x="647" y="72"/>
                    <a:pt x="601" y="87"/>
                  </a:cubicBezTo>
                  <a:cubicBezTo>
                    <a:pt x="551" y="103"/>
                    <a:pt x="506" y="134"/>
                    <a:pt x="459" y="159"/>
                  </a:cubicBezTo>
                  <a:close/>
                </a:path>
              </a:pathLst>
            </a:custGeom>
            <a:solidFill>
              <a:schemeClr val="accent2">
                <a:alpha val="20000"/>
                <a:lumMod val="20000"/>
                <a:lumOff val="80000"/>
              </a:schemeClr>
            </a:solidFill>
          </p:spPr>
          <p:txBody>
            <a:bodyPr vert="horz" lIns="91440" tIns="45720" rIns="91440" bIns="45720" anchor="ctr">
              <a:normAutofit/>
            </a:bodyPr>
            <a:lstStyle/>
            <a:p>
              <a:pPr marL="0" algn="ctr"/>
              <a:endParaRPr/>
            </a:p>
          </p:txBody>
        </p:sp>
        <p:sp>
          <p:nvSpPr>
            <p:cNvPr id="18" name="Freeform 18"/>
            <p:cNvSpPr/>
            <p:nvPr/>
          </p:nvSpPr>
          <p:spPr>
            <a:xfrm>
              <a:off x="4140915" y="2911568"/>
              <a:ext cx="3421145" cy="1012546"/>
            </a:xfrm>
            <a:custGeom>
              <a:avLst/>
              <a:gdLst/>
              <a:ahLst/>
              <a:cxnLst/>
              <a:rect l="l" t="t" r="r" b="b"/>
              <a:pathLst>
                <a:path w="811" h="240">
                  <a:moveTo>
                    <a:pt x="406" y="240"/>
                  </a:moveTo>
                  <a:cubicBezTo>
                    <a:pt x="178" y="240"/>
                    <a:pt x="0" y="187"/>
                    <a:pt x="0" y="120"/>
                  </a:cubicBezTo>
                  <a:cubicBezTo>
                    <a:pt x="0" y="53"/>
                    <a:pt x="178" y="0"/>
                    <a:pt x="406" y="0"/>
                  </a:cubicBezTo>
                  <a:cubicBezTo>
                    <a:pt x="633" y="0"/>
                    <a:pt x="811" y="53"/>
                    <a:pt x="811" y="120"/>
                  </a:cubicBezTo>
                  <a:cubicBezTo>
                    <a:pt x="811" y="187"/>
                    <a:pt x="633" y="240"/>
                    <a:pt x="406" y="240"/>
                  </a:cubicBezTo>
                  <a:close/>
                  <a:moveTo>
                    <a:pt x="406" y="11"/>
                  </a:moveTo>
                  <a:cubicBezTo>
                    <a:pt x="192" y="11"/>
                    <a:pt x="11" y="61"/>
                    <a:pt x="11" y="120"/>
                  </a:cubicBezTo>
                  <a:cubicBezTo>
                    <a:pt x="11" y="179"/>
                    <a:pt x="192" y="229"/>
                    <a:pt x="406" y="229"/>
                  </a:cubicBezTo>
                  <a:cubicBezTo>
                    <a:pt x="620" y="229"/>
                    <a:pt x="800" y="179"/>
                    <a:pt x="800" y="120"/>
                  </a:cubicBezTo>
                  <a:cubicBezTo>
                    <a:pt x="800" y="61"/>
                    <a:pt x="620" y="11"/>
                    <a:pt x="406" y="11"/>
                  </a:cubicBezTo>
                  <a:close/>
                </a:path>
              </a:pathLst>
            </a:custGeom>
            <a:solidFill>
              <a:schemeClr val="accent2"/>
            </a:solidFill>
          </p:spPr>
          <p:txBody>
            <a:bodyPr vert="horz" lIns="91440" tIns="45720" rIns="91440" bIns="45720" anchor="ctr">
              <a:normAutofit/>
            </a:bodyPr>
            <a:lstStyle/>
            <a:p>
              <a:pPr marL="0" algn="ctr"/>
              <a:endParaRPr/>
            </a:p>
          </p:txBody>
        </p:sp>
        <p:sp>
          <p:nvSpPr>
            <p:cNvPr id="19" name="Freeform 19"/>
            <p:cNvSpPr/>
            <p:nvPr/>
          </p:nvSpPr>
          <p:spPr>
            <a:xfrm>
              <a:off x="2959951" y="2546321"/>
              <a:ext cx="5892648" cy="1854642"/>
            </a:xfrm>
            <a:custGeom>
              <a:avLst/>
              <a:gdLst/>
              <a:ahLst/>
              <a:cxnLst/>
              <a:rect l="l" t="t" r="r" b="b"/>
              <a:pathLst>
                <a:path w="1397" h="440">
                  <a:moveTo>
                    <a:pt x="698" y="440"/>
                  </a:moveTo>
                  <a:cubicBezTo>
                    <a:pt x="512" y="440"/>
                    <a:pt x="338" y="418"/>
                    <a:pt x="206" y="377"/>
                  </a:cubicBezTo>
                  <a:cubicBezTo>
                    <a:pt x="73" y="336"/>
                    <a:pt x="0" y="280"/>
                    <a:pt x="0" y="220"/>
                  </a:cubicBezTo>
                  <a:cubicBezTo>
                    <a:pt x="0" y="160"/>
                    <a:pt x="73" y="104"/>
                    <a:pt x="206" y="63"/>
                  </a:cubicBezTo>
                  <a:cubicBezTo>
                    <a:pt x="338" y="22"/>
                    <a:pt x="513" y="0"/>
                    <a:pt x="698" y="0"/>
                  </a:cubicBezTo>
                  <a:cubicBezTo>
                    <a:pt x="884" y="0"/>
                    <a:pt x="1059" y="22"/>
                    <a:pt x="1190" y="63"/>
                  </a:cubicBezTo>
                  <a:cubicBezTo>
                    <a:pt x="1323" y="104"/>
                    <a:pt x="1397" y="160"/>
                    <a:pt x="1397" y="220"/>
                  </a:cubicBezTo>
                  <a:cubicBezTo>
                    <a:pt x="1397" y="280"/>
                    <a:pt x="1323" y="336"/>
                    <a:pt x="1190" y="377"/>
                  </a:cubicBezTo>
                  <a:cubicBezTo>
                    <a:pt x="1058" y="418"/>
                    <a:pt x="884" y="440"/>
                    <a:pt x="698" y="440"/>
                  </a:cubicBezTo>
                  <a:close/>
                  <a:moveTo>
                    <a:pt x="698" y="11"/>
                  </a:moveTo>
                  <a:cubicBezTo>
                    <a:pt x="514" y="11"/>
                    <a:pt x="340" y="33"/>
                    <a:pt x="210" y="74"/>
                  </a:cubicBezTo>
                  <a:cubicBezTo>
                    <a:pt x="83" y="113"/>
                    <a:pt x="11" y="166"/>
                    <a:pt x="11" y="220"/>
                  </a:cubicBezTo>
                  <a:cubicBezTo>
                    <a:pt x="11" y="274"/>
                    <a:pt x="83" y="327"/>
                    <a:pt x="210" y="366"/>
                  </a:cubicBezTo>
                  <a:cubicBezTo>
                    <a:pt x="340" y="407"/>
                    <a:pt x="514" y="429"/>
                    <a:pt x="698" y="429"/>
                  </a:cubicBezTo>
                  <a:cubicBezTo>
                    <a:pt x="882" y="429"/>
                    <a:pt x="1056" y="407"/>
                    <a:pt x="1186" y="366"/>
                  </a:cubicBezTo>
                  <a:cubicBezTo>
                    <a:pt x="1313" y="327"/>
                    <a:pt x="1385" y="274"/>
                    <a:pt x="1385" y="220"/>
                  </a:cubicBezTo>
                  <a:cubicBezTo>
                    <a:pt x="1385" y="166"/>
                    <a:pt x="1313" y="113"/>
                    <a:pt x="1186" y="74"/>
                  </a:cubicBezTo>
                  <a:cubicBezTo>
                    <a:pt x="1056" y="33"/>
                    <a:pt x="883" y="11"/>
                    <a:pt x="698" y="11"/>
                  </a:cubicBezTo>
                  <a:close/>
                </a:path>
              </a:pathLst>
            </a:custGeom>
            <a:solidFill>
              <a:schemeClr val="accent2"/>
            </a:solidFill>
          </p:spPr>
          <p:txBody>
            <a:bodyPr vert="horz" lIns="91440" tIns="45720" rIns="91440" bIns="45720" anchor="ctr">
              <a:normAutofit/>
            </a:bodyPr>
            <a:lstStyle/>
            <a:p>
              <a:pPr marL="0" algn="ctr"/>
              <a:endParaRPr/>
            </a:p>
          </p:txBody>
        </p:sp>
        <p:sp>
          <p:nvSpPr>
            <p:cNvPr id="20" name="Freeform 20"/>
            <p:cNvSpPr/>
            <p:nvPr/>
          </p:nvSpPr>
          <p:spPr>
            <a:xfrm>
              <a:off x="5216364" y="2528059"/>
              <a:ext cx="1308802" cy="1300685"/>
            </a:xfrm>
            <a:custGeom>
              <a:avLst/>
              <a:gdLst/>
              <a:ahLst/>
              <a:cxnLst/>
              <a:rect l="l" t="t" r="r" b="b"/>
              <a:pathLst>
                <a:path w="310" h="308">
                  <a:moveTo>
                    <a:pt x="156" y="1"/>
                  </a:moveTo>
                  <a:cubicBezTo>
                    <a:pt x="71" y="0"/>
                    <a:pt x="2" y="68"/>
                    <a:pt x="1" y="152"/>
                  </a:cubicBezTo>
                  <a:cubicBezTo>
                    <a:pt x="0" y="237"/>
                    <a:pt x="68" y="307"/>
                    <a:pt x="152" y="308"/>
                  </a:cubicBezTo>
                  <a:cubicBezTo>
                    <a:pt x="154" y="308"/>
                    <a:pt x="156" y="308"/>
                    <a:pt x="157" y="308"/>
                  </a:cubicBezTo>
                  <a:cubicBezTo>
                    <a:pt x="242" y="306"/>
                    <a:pt x="310" y="236"/>
                    <a:pt x="308" y="151"/>
                  </a:cubicBezTo>
                  <a:cubicBezTo>
                    <a:pt x="306" y="68"/>
                    <a:pt x="239" y="2"/>
                    <a:pt x="156" y="1"/>
                  </a:cubicBezTo>
                  <a:close/>
                  <a:moveTo>
                    <a:pt x="179" y="71"/>
                  </a:moveTo>
                  <a:cubicBezTo>
                    <a:pt x="179" y="71"/>
                    <a:pt x="179" y="71"/>
                    <a:pt x="179" y="70"/>
                  </a:cubicBezTo>
                  <a:cubicBezTo>
                    <a:pt x="180" y="70"/>
                    <a:pt x="180" y="69"/>
                    <a:pt x="181" y="69"/>
                  </a:cubicBezTo>
                  <a:cubicBezTo>
                    <a:pt x="181" y="68"/>
                    <a:pt x="182" y="69"/>
                    <a:pt x="183" y="70"/>
                  </a:cubicBezTo>
                  <a:cubicBezTo>
                    <a:pt x="181" y="71"/>
                    <a:pt x="182" y="72"/>
                    <a:pt x="184" y="73"/>
                  </a:cubicBezTo>
                  <a:cubicBezTo>
                    <a:pt x="184" y="73"/>
                    <a:pt x="184" y="73"/>
                    <a:pt x="184" y="74"/>
                  </a:cubicBezTo>
                  <a:cubicBezTo>
                    <a:pt x="185" y="75"/>
                    <a:pt x="185" y="76"/>
                    <a:pt x="186" y="77"/>
                  </a:cubicBezTo>
                  <a:cubicBezTo>
                    <a:pt x="187" y="77"/>
                    <a:pt x="188" y="78"/>
                    <a:pt x="189" y="79"/>
                  </a:cubicBezTo>
                  <a:cubicBezTo>
                    <a:pt x="188" y="79"/>
                    <a:pt x="187" y="80"/>
                    <a:pt x="186" y="81"/>
                  </a:cubicBezTo>
                  <a:cubicBezTo>
                    <a:pt x="185" y="81"/>
                    <a:pt x="184" y="82"/>
                    <a:pt x="183" y="82"/>
                  </a:cubicBezTo>
                  <a:cubicBezTo>
                    <a:pt x="182" y="82"/>
                    <a:pt x="181" y="82"/>
                    <a:pt x="180" y="82"/>
                  </a:cubicBezTo>
                  <a:cubicBezTo>
                    <a:pt x="180" y="82"/>
                    <a:pt x="180" y="82"/>
                    <a:pt x="180" y="82"/>
                  </a:cubicBezTo>
                  <a:cubicBezTo>
                    <a:pt x="182" y="81"/>
                    <a:pt x="182" y="81"/>
                    <a:pt x="182" y="81"/>
                  </a:cubicBezTo>
                  <a:cubicBezTo>
                    <a:pt x="181" y="80"/>
                    <a:pt x="180" y="79"/>
                    <a:pt x="180" y="78"/>
                  </a:cubicBezTo>
                  <a:cubicBezTo>
                    <a:pt x="180" y="77"/>
                    <a:pt x="181" y="77"/>
                    <a:pt x="182" y="76"/>
                  </a:cubicBezTo>
                  <a:cubicBezTo>
                    <a:pt x="181" y="74"/>
                    <a:pt x="179" y="74"/>
                    <a:pt x="179" y="74"/>
                  </a:cubicBezTo>
                  <a:cubicBezTo>
                    <a:pt x="176" y="76"/>
                    <a:pt x="176" y="77"/>
                    <a:pt x="177" y="78"/>
                  </a:cubicBezTo>
                  <a:cubicBezTo>
                    <a:pt x="175" y="79"/>
                    <a:pt x="173" y="80"/>
                    <a:pt x="172" y="80"/>
                  </a:cubicBezTo>
                  <a:cubicBezTo>
                    <a:pt x="171" y="79"/>
                    <a:pt x="173" y="77"/>
                    <a:pt x="172" y="75"/>
                  </a:cubicBezTo>
                  <a:cubicBezTo>
                    <a:pt x="172" y="74"/>
                    <a:pt x="174" y="73"/>
                    <a:pt x="175" y="73"/>
                  </a:cubicBezTo>
                  <a:cubicBezTo>
                    <a:pt x="177" y="73"/>
                    <a:pt x="177" y="73"/>
                    <a:pt x="177" y="73"/>
                  </a:cubicBezTo>
                  <a:cubicBezTo>
                    <a:pt x="178" y="73"/>
                    <a:pt x="179" y="73"/>
                    <a:pt x="179" y="71"/>
                  </a:cubicBezTo>
                  <a:close/>
                  <a:moveTo>
                    <a:pt x="135" y="32"/>
                  </a:moveTo>
                  <a:cubicBezTo>
                    <a:pt x="139" y="33"/>
                    <a:pt x="142" y="33"/>
                    <a:pt x="146" y="33"/>
                  </a:cubicBezTo>
                  <a:cubicBezTo>
                    <a:pt x="147" y="34"/>
                    <a:pt x="149" y="33"/>
                    <a:pt x="149" y="32"/>
                  </a:cubicBezTo>
                  <a:cubicBezTo>
                    <a:pt x="150" y="32"/>
                    <a:pt x="151" y="32"/>
                    <a:pt x="152" y="31"/>
                  </a:cubicBezTo>
                  <a:cubicBezTo>
                    <a:pt x="154" y="31"/>
                    <a:pt x="157" y="30"/>
                    <a:pt x="160" y="30"/>
                  </a:cubicBezTo>
                  <a:cubicBezTo>
                    <a:pt x="161" y="30"/>
                    <a:pt x="163" y="30"/>
                    <a:pt x="164" y="30"/>
                  </a:cubicBezTo>
                  <a:cubicBezTo>
                    <a:pt x="168" y="31"/>
                    <a:pt x="171" y="31"/>
                    <a:pt x="175" y="32"/>
                  </a:cubicBezTo>
                  <a:cubicBezTo>
                    <a:pt x="175" y="32"/>
                    <a:pt x="176" y="32"/>
                    <a:pt x="176" y="33"/>
                  </a:cubicBezTo>
                  <a:cubicBezTo>
                    <a:pt x="175" y="33"/>
                    <a:pt x="173" y="33"/>
                    <a:pt x="172" y="33"/>
                  </a:cubicBezTo>
                  <a:cubicBezTo>
                    <a:pt x="171" y="33"/>
                    <a:pt x="170" y="33"/>
                    <a:pt x="169" y="34"/>
                  </a:cubicBezTo>
                  <a:cubicBezTo>
                    <a:pt x="168" y="34"/>
                    <a:pt x="167" y="35"/>
                    <a:pt x="167" y="37"/>
                  </a:cubicBezTo>
                  <a:cubicBezTo>
                    <a:pt x="167" y="39"/>
                    <a:pt x="165" y="41"/>
                    <a:pt x="164" y="41"/>
                  </a:cubicBezTo>
                  <a:cubicBezTo>
                    <a:pt x="162" y="42"/>
                    <a:pt x="160" y="42"/>
                    <a:pt x="158" y="43"/>
                  </a:cubicBezTo>
                  <a:cubicBezTo>
                    <a:pt x="157" y="44"/>
                    <a:pt x="157" y="44"/>
                    <a:pt x="158" y="45"/>
                  </a:cubicBezTo>
                  <a:cubicBezTo>
                    <a:pt x="159" y="45"/>
                    <a:pt x="161" y="46"/>
                    <a:pt x="162" y="47"/>
                  </a:cubicBezTo>
                  <a:cubicBezTo>
                    <a:pt x="160" y="48"/>
                    <a:pt x="160" y="48"/>
                    <a:pt x="155" y="46"/>
                  </a:cubicBezTo>
                  <a:cubicBezTo>
                    <a:pt x="156" y="47"/>
                    <a:pt x="157" y="48"/>
                    <a:pt x="157" y="49"/>
                  </a:cubicBezTo>
                  <a:cubicBezTo>
                    <a:pt x="154" y="50"/>
                    <a:pt x="151" y="51"/>
                    <a:pt x="148" y="51"/>
                  </a:cubicBezTo>
                  <a:cubicBezTo>
                    <a:pt x="145" y="52"/>
                    <a:pt x="143" y="53"/>
                    <a:pt x="141" y="55"/>
                  </a:cubicBezTo>
                  <a:cubicBezTo>
                    <a:pt x="138" y="57"/>
                    <a:pt x="136" y="57"/>
                    <a:pt x="133" y="58"/>
                  </a:cubicBezTo>
                  <a:cubicBezTo>
                    <a:pt x="132" y="58"/>
                    <a:pt x="131" y="58"/>
                    <a:pt x="131" y="60"/>
                  </a:cubicBezTo>
                  <a:cubicBezTo>
                    <a:pt x="131" y="61"/>
                    <a:pt x="130" y="61"/>
                    <a:pt x="129" y="62"/>
                  </a:cubicBezTo>
                  <a:cubicBezTo>
                    <a:pt x="129" y="63"/>
                    <a:pt x="128" y="63"/>
                    <a:pt x="127" y="64"/>
                  </a:cubicBezTo>
                  <a:cubicBezTo>
                    <a:pt x="125" y="65"/>
                    <a:pt x="122" y="65"/>
                    <a:pt x="120" y="63"/>
                  </a:cubicBezTo>
                  <a:cubicBezTo>
                    <a:pt x="120" y="62"/>
                    <a:pt x="119" y="61"/>
                    <a:pt x="119" y="60"/>
                  </a:cubicBezTo>
                  <a:cubicBezTo>
                    <a:pt x="119" y="59"/>
                    <a:pt x="119" y="58"/>
                    <a:pt x="119" y="57"/>
                  </a:cubicBezTo>
                  <a:cubicBezTo>
                    <a:pt x="120" y="56"/>
                    <a:pt x="120" y="55"/>
                    <a:pt x="121" y="54"/>
                  </a:cubicBezTo>
                  <a:cubicBezTo>
                    <a:pt x="121" y="53"/>
                    <a:pt x="121" y="53"/>
                    <a:pt x="122" y="52"/>
                  </a:cubicBezTo>
                  <a:cubicBezTo>
                    <a:pt x="125" y="50"/>
                    <a:pt x="125" y="46"/>
                    <a:pt x="123" y="43"/>
                  </a:cubicBezTo>
                  <a:cubicBezTo>
                    <a:pt x="122" y="42"/>
                    <a:pt x="121" y="41"/>
                    <a:pt x="120" y="41"/>
                  </a:cubicBezTo>
                  <a:cubicBezTo>
                    <a:pt x="118" y="39"/>
                    <a:pt x="115" y="39"/>
                    <a:pt x="113" y="38"/>
                  </a:cubicBezTo>
                  <a:cubicBezTo>
                    <a:pt x="112" y="38"/>
                    <a:pt x="111" y="38"/>
                    <a:pt x="110" y="37"/>
                  </a:cubicBezTo>
                  <a:cubicBezTo>
                    <a:pt x="114" y="37"/>
                    <a:pt x="117" y="36"/>
                    <a:pt x="120" y="36"/>
                  </a:cubicBezTo>
                  <a:cubicBezTo>
                    <a:pt x="121" y="35"/>
                    <a:pt x="123" y="35"/>
                    <a:pt x="124" y="34"/>
                  </a:cubicBezTo>
                  <a:cubicBezTo>
                    <a:pt x="127" y="33"/>
                    <a:pt x="131" y="32"/>
                    <a:pt x="135" y="32"/>
                  </a:cubicBezTo>
                  <a:close/>
                  <a:moveTo>
                    <a:pt x="169" y="56"/>
                  </a:moveTo>
                  <a:cubicBezTo>
                    <a:pt x="169" y="56"/>
                    <a:pt x="168" y="57"/>
                    <a:pt x="168" y="58"/>
                  </a:cubicBezTo>
                  <a:cubicBezTo>
                    <a:pt x="166" y="58"/>
                    <a:pt x="165" y="59"/>
                    <a:pt x="164" y="60"/>
                  </a:cubicBezTo>
                  <a:cubicBezTo>
                    <a:pt x="162" y="60"/>
                    <a:pt x="161" y="60"/>
                    <a:pt x="160" y="59"/>
                  </a:cubicBezTo>
                  <a:cubicBezTo>
                    <a:pt x="159" y="58"/>
                    <a:pt x="159" y="58"/>
                    <a:pt x="158" y="58"/>
                  </a:cubicBezTo>
                  <a:cubicBezTo>
                    <a:pt x="158" y="58"/>
                    <a:pt x="158" y="57"/>
                    <a:pt x="158" y="57"/>
                  </a:cubicBezTo>
                  <a:cubicBezTo>
                    <a:pt x="159" y="57"/>
                    <a:pt x="159" y="57"/>
                    <a:pt x="160" y="56"/>
                  </a:cubicBezTo>
                  <a:cubicBezTo>
                    <a:pt x="162" y="56"/>
                    <a:pt x="164" y="55"/>
                    <a:pt x="166" y="55"/>
                  </a:cubicBezTo>
                  <a:cubicBezTo>
                    <a:pt x="167" y="54"/>
                    <a:pt x="168" y="54"/>
                    <a:pt x="169" y="56"/>
                  </a:cubicBezTo>
                  <a:close/>
                  <a:moveTo>
                    <a:pt x="92" y="37"/>
                  </a:moveTo>
                  <a:cubicBezTo>
                    <a:pt x="93" y="37"/>
                    <a:pt x="94" y="37"/>
                    <a:pt x="95" y="36"/>
                  </a:cubicBezTo>
                  <a:cubicBezTo>
                    <a:pt x="96" y="36"/>
                    <a:pt x="98" y="36"/>
                    <a:pt x="98" y="34"/>
                  </a:cubicBezTo>
                  <a:cubicBezTo>
                    <a:pt x="99" y="34"/>
                    <a:pt x="99" y="33"/>
                    <a:pt x="100" y="33"/>
                  </a:cubicBezTo>
                  <a:cubicBezTo>
                    <a:pt x="101" y="33"/>
                    <a:pt x="101" y="33"/>
                    <a:pt x="101" y="33"/>
                  </a:cubicBezTo>
                  <a:cubicBezTo>
                    <a:pt x="103" y="32"/>
                    <a:pt x="105" y="32"/>
                    <a:pt x="106" y="32"/>
                  </a:cubicBezTo>
                  <a:cubicBezTo>
                    <a:pt x="108" y="32"/>
                    <a:pt x="109" y="32"/>
                    <a:pt x="110" y="31"/>
                  </a:cubicBezTo>
                  <a:cubicBezTo>
                    <a:pt x="113" y="30"/>
                    <a:pt x="115" y="30"/>
                    <a:pt x="118" y="30"/>
                  </a:cubicBezTo>
                  <a:cubicBezTo>
                    <a:pt x="118" y="30"/>
                    <a:pt x="119" y="30"/>
                    <a:pt x="120" y="30"/>
                  </a:cubicBezTo>
                  <a:cubicBezTo>
                    <a:pt x="122" y="30"/>
                    <a:pt x="122" y="30"/>
                    <a:pt x="122" y="30"/>
                  </a:cubicBezTo>
                  <a:cubicBezTo>
                    <a:pt x="122" y="30"/>
                    <a:pt x="122" y="30"/>
                    <a:pt x="122" y="31"/>
                  </a:cubicBezTo>
                  <a:cubicBezTo>
                    <a:pt x="120" y="33"/>
                    <a:pt x="116" y="34"/>
                    <a:pt x="113" y="35"/>
                  </a:cubicBezTo>
                  <a:cubicBezTo>
                    <a:pt x="108" y="35"/>
                    <a:pt x="104" y="37"/>
                    <a:pt x="100" y="40"/>
                  </a:cubicBezTo>
                  <a:cubicBezTo>
                    <a:pt x="98" y="41"/>
                    <a:pt x="97" y="41"/>
                    <a:pt x="96" y="39"/>
                  </a:cubicBezTo>
                  <a:cubicBezTo>
                    <a:pt x="96" y="39"/>
                    <a:pt x="96" y="39"/>
                    <a:pt x="96" y="39"/>
                  </a:cubicBezTo>
                  <a:cubicBezTo>
                    <a:pt x="96" y="39"/>
                    <a:pt x="95" y="39"/>
                    <a:pt x="95" y="39"/>
                  </a:cubicBezTo>
                  <a:cubicBezTo>
                    <a:pt x="93" y="39"/>
                    <a:pt x="92" y="38"/>
                    <a:pt x="91" y="38"/>
                  </a:cubicBezTo>
                  <a:cubicBezTo>
                    <a:pt x="91" y="38"/>
                    <a:pt x="92" y="37"/>
                    <a:pt x="92" y="37"/>
                  </a:cubicBezTo>
                  <a:close/>
                  <a:moveTo>
                    <a:pt x="84" y="41"/>
                  </a:moveTo>
                  <a:cubicBezTo>
                    <a:pt x="84" y="41"/>
                    <a:pt x="84" y="41"/>
                    <a:pt x="84" y="41"/>
                  </a:cubicBezTo>
                  <a:cubicBezTo>
                    <a:pt x="85" y="39"/>
                    <a:pt x="86" y="39"/>
                    <a:pt x="88" y="40"/>
                  </a:cubicBezTo>
                  <a:cubicBezTo>
                    <a:pt x="90" y="41"/>
                    <a:pt x="92" y="41"/>
                    <a:pt x="95" y="40"/>
                  </a:cubicBezTo>
                  <a:cubicBezTo>
                    <a:pt x="95" y="40"/>
                    <a:pt x="95" y="40"/>
                    <a:pt x="95" y="40"/>
                  </a:cubicBezTo>
                  <a:cubicBezTo>
                    <a:pt x="95" y="41"/>
                    <a:pt x="94" y="41"/>
                    <a:pt x="94" y="42"/>
                  </a:cubicBezTo>
                  <a:cubicBezTo>
                    <a:pt x="94" y="42"/>
                    <a:pt x="92" y="42"/>
                    <a:pt x="91" y="42"/>
                  </a:cubicBezTo>
                  <a:cubicBezTo>
                    <a:pt x="90" y="43"/>
                    <a:pt x="90" y="43"/>
                    <a:pt x="90" y="44"/>
                  </a:cubicBezTo>
                  <a:cubicBezTo>
                    <a:pt x="90" y="44"/>
                    <a:pt x="90" y="44"/>
                    <a:pt x="91" y="45"/>
                  </a:cubicBezTo>
                  <a:cubicBezTo>
                    <a:pt x="92" y="45"/>
                    <a:pt x="92" y="45"/>
                    <a:pt x="92" y="45"/>
                  </a:cubicBezTo>
                  <a:cubicBezTo>
                    <a:pt x="103" y="48"/>
                    <a:pt x="103" y="48"/>
                    <a:pt x="103" y="48"/>
                  </a:cubicBezTo>
                  <a:cubicBezTo>
                    <a:pt x="103" y="48"/>
                    <a:pt x="103" y="48"/>
                    <a:pt x="104" y="49"/>
                  </a:cubicBezTo>
                  <a:cubicBezTo>
                    <a:pt x="103" y="49"/>
                    <a:pt x="103" y="50"/>
                    <a:pt x="103" y="50"/>
                  </a:cubicBezTo>
                  <a:cubicBezTo>
                    <a:pt x="103" y="53"/>
                    <a:pt x="103" y="54"/>
                    <a:pt x="106" y="54"/>
                  </a:cubicBezTo>
                  <a:cubicBezTo>
                    <a:pt x="106" y="56"/>
                    <a:pt x="106" y="56"/>
                    <a:pt x="105" y="57"/>
                  </a:cubicBezTo>
                  <a:cubicBezTo>
                    <a:pt x="103" y="57"/>
                    <a:pt x="101" y="58"/>
                    <a:pt x="99" y="58"/>
                  </a:cubicBezTo>
                  <a:cubicBezTo>
                    <a:pt x="98" y="59"/>
                    <a:pt x="97" y="59"/>
                    <a:pt x="97" y="60"/>
                  </a:cubicBezTo>
                  <a:cubicBezTo>
                    <a:pt x="97" y="60"/>
                    <a:pt x="97" y="61"/>
                    <a:pt x="97" y="61"/>
                  </a:cubicBezTo>
                  <a:cubicBezTo>
                    <a:pt x="95" y="62"/>
                    <a:pt x="93" y="62"/>
                    <a:pt x="92" y="61"/>
                  </a:cubicBezTo>
                  <a:cubicBezTo>
                    <a:pt x="90" y="60"/>
                    <a:pt x="91" y="58"/>
                    <a:pt x="92" y="57"/>
                  </a:cubicBezTo>
                  <a:cubicBezTo>
                    <a:pt x="92" y="57"/>
                    <a:pt x="93" y="56"/>
                    <a:pt x="93" y="56"/>
                  </a:cubicBezTo>
                  <a:cubicBezTo>
                    <a:pt x="94" y="56"/>
                    <a:pt x="95" y="56"/>
                    <a:pt x="97" y="56"/>
                  </a:cubicBezTo>
                  <a:cubicBezTo>
                    <a:pt x="97" y="56"/>
                    <a:pt x="98" y="55"/>
                    <a:pt x="98" y="55"/>
                  </a:cubicBezTo>
                  <a:cubicBezTo>
                    <a:pt x="98" y="54"/>
                    <a:pt x="98" y="54"/>
                    <a:pt x="97" y="53"/>
                  </a:cubicBezTo>
                  <a:cubicBezTo>
                    <a:pt x="95" y="51"/>
                    <a:pt x="92" y="50"/>
                    <a:pt x="89" y="49"/>
                  </a:cubicBezTo>
                  <a:cubicBezTo>
                    <a:pt x="88" y="49"/>
                    <a:pt x="87" y="49"/>
                    <a:pt x="86" y="49"/>
                  </a:cubicBezTo>
                  <a:cubicBezTo>
                    <a:pt x="84" y="49"/>
                    <a:pt x="82" y="49"/>
                    <a:pt x="80" y="49"/>
                  </a:cubicBezTo>
                  <a:cubicBezTo>
                    <a:pt x="79" y="49"/>
                    <a:pt x="78" y="49"/>
                    <a:pt x="78" y="47"/>
                  </a:cubicBezTo>
                  <a:cubicBezTo>
                    <a:pt x="77" y="46"/>
                    <a:pt x="78" y="45"/>
                    <a:pt x="79" y="45"/>
                  </a:cubicBezTo>
                  <a:cubicBezTo>
                    <a:pt x="79" y="45"/>
                    <a:pt x="80" y="45"/>
                    <a:pt x="80" y="45"/>
                  </a:cubicBezTo>
                  <a:cubicBezTo>
                    <a:pt x="81" y="45"/>
                    <a:pt x="83" y="45"/>
                    <a:pt x="84" y="44"/>
                  </a:cubicBezTo>
                  <a:cubicBezTo>
                    <a:pt x="85" y="44"/>
                    <a:pt x="86" y="44"/>
                    <a:pt x="86" y="43"/>
                  </a:cubicBezTo>
                  <a:cubicBezTo>
                    <a:pt x="86" y="42"/>
                    <a:pt x="85" y="41"/>
                    <a:pt x="84" y="41"/>
                  </a:cubicBezTo>
                  <a:close/>
                  <a:moveTo>
                    <a:pt x="103" y="84"/>
                  </a:moveTo>
                  <a:cubicBezTo>
                    <a:pt x="104" y="85"/>
                    <a:pt x="105" y="86"/>
                    <a:pt x="105" y="86"/>
                  </a:cubicBezTo>
                  <a:cubicBezTo>
                    <a:pt x="104" y="87"/>
                    <a:pt x="103" y="88"/>
                    <a:pt x="102" y="88"/>
                  </a:cubicBezTo>
                  <a:cubicBezTo>
                    <a:pt x="100" y="88"/>
                    <a:pt x="98" y="87"/>
                    <a:pt x="96" y="87"/>
                  </a:cubicBezTo>
                  <a:cubicBezTo>
                    <a:pt x="98" y="85"/>
                    <a:pt x="100" y="83"/>
                    <a:pt x="103" y="82"/>
                  </a:cubicBezTo>
                  <a:cubicBezTo>
                    <a:pt x="102" y="83"/>
                    <a:pt x="102" y="83"/>
                    <a:pt x="102" y="83"/>
                  </a:cubicBezTo>
                  <a:cubicBezTo>
                    <a:pt x="102" y="83"/>
                    <a:pt x="103" y="84"/>
                    <a:pt x="103" y="84"/>
                  </a:cubicBezTo>
                  <a:close/>
                  <a:moveTo>
                    <a:pt x="109" y="221"/>
                  </a:moveTo>
                  <a:cubicBezTo>
                    <a:pt x="107" y="222"/>
                    <a:pt x="106" y="223"/>
                    <a:pt x="104" y="224"/>
                  </a:cubicBezTo>
                  <a:cubicBezTo>
                    <a:pt x="103" y="226"/>
                    <a:pt x="103" y="227"/>
                    <a:pt x="103" y="228"/>
                  </a:cubicBezTo>
                  <a:cubicBezTo>
                    <a:pt x="102" y="231"/>
                    <a:pt x="102" y="234"/>
                    <a:pt x="101" y="236"/>
                  </a:cubicBezTo>
                  <a:cubicBezTo>
                    <a:pt x="100" y="237"/>
                    <a:pt x="98" y="238"/>
                    <a:pt x="97" y="240"/>
                  </a:cubicBezTo>
                  <a:cubicBezTo>
                    <a:pt x="96" y="242"/>
                    <a:pt x="92" y="243"/>
                    <a:pt x="90" y="241"/>
                  </a:cubicBezTo>
                  <a:cubicBezTo>
                    <a:pt x="89" y="243"/>
                    <a:pt x="91" y="244"/>
                    <a:pt x="91" y="245"/>
                  </a:cubicBezTo>
                  <a:cubicBezTo>
                    <a:pt x="92" y="247"/>
                    <a:pt x="92" y="247"/>
                    <a:pt x="91" y="248"/>
                  </a:cubicBezTo>
                  <a:cubicBezTo>
                    <a:pt x="89" y="249"/>
                    <a:pt x="87" y="251"/>
                    <a:pt x="86" y="252"/>
                  </a:cubicBezTo>
                  <a:cubicBezTo>
                    <a:pt x="85" y="253"/>
                    <a:pt x="84" y="255"/>
                    <a:pt x="85" y="256"/>
                  </a:cubicBezTo>
                  <a:cubicBezTo>
                    <a:pt x="85" y="258"/>
                    <a:pt x="85" y="259"/>
                    <a:pt x="84" y="260"/>
                  </a:cubicBezTo>
                  <a:cubicBezTo>
                    <a:pt x="84" y="261"/>
                    <a:pt x="84" y="262"/>
                    <a:pt x="84" y="262"/>
                  </a:cubicBezTo>
                  <a:cubicBezTo>
                    <a:pt x="84" y="264"/>
                    <a:pt x="85" y="265"/>
                    <a:pt x="85" y="266"/>
                  </a:cubicBezTo>
                  <a:cubicBezTo>
                    <a:pt x="85" y="268"/>
                    <a:pt x="85" y="271"/>
                    <a:pt x="85" y="273"/>
                  </a:cubicBezTo>
                  <a:cubicBezTo>
                    <a:pt x="85" y="274"/>
                    <a:pt x="86" y="274"/>
                    <a:pt x="87" y="274"/>
                  </a:cubicBezTo>
                  <a:cubicBezTo>
                    <a:pt x="87" y="275"/>
                    <a:pt x="88" y="275"/>
                    <a:pt x="88" y="275"/>
                  </a:cubicBezTo>
                  <a:cubicBezTo>
                    <a:pt x="88" y="277"/>
                    <a:pt x="89" y="278"/>
                    <a:pt x="90" y="279"/>
                  </a:cubicBezTo>
                  <a:cubicBezTo>
                    <a:pt x="88" y="280"/>
                    <a:pt x="86" y="280"/>
                    <a:pt x="85" y="279"/>
                  </a:cubicBezTo>
                  <a:cubicBezTo>
                    <a:pt x="85" y="279"/>
                    <a:pt x="85" y="279"/>
                    <a:pt x="85" y="279"/>
                  </a:cubicBezTo>
                  <a:cubicBezTo>
                    <a:pt x="84" y="277"/>
                    <a:pt x="83" y="276"/>
                    <a:pt x="81" y="275"/>
                  </a:cubicBezTo>
                  <a:cubicBezTo>
                    <a:pt x="78" y="274"/>
                    <a:pt x="76" y="272"/>
                    <a:pt x="75" y="270"/>
                  </a:cubicBezTo>
                  <a:cubicBezTo>
                    <a:pt x="73" y="267"/>
                    <a:pt x="72" y="264"/>
                    <a:pt x="73" y="261"/>
                  </a:cubicBezTo>
                  <a:cubicBezTo>
                    <a:pt x="73" y="259"/>
                    <a:pt x="72" y="256"/>
                    <a:pt x="70" y="256"/>
                  </a:cubicBezTo>
                  <a:cubicBezTo>
                    <a:pt x="69" y="256"/>
                    <a:pt x="69" y="255"/>
                    <a:pt x="69" y="254"/>
                  </a:cubicBezTo>
                  <a:cubicBezTo>
                    <a:pt x="69" y="252"/>
                    <a:pt x="69" y="250"/>
                    <a:pt x="68" y="247"/>
                  </a:cubicBezTo>
                  <a:cubicBezTo>
                    <a:pt x="68" y="243"/>
                    <a:pt x="67" y="238"/>
                    <a:pt x="67" y="234"/>
                  </a:cubicBezTo>
                  <a:cubicBezTo>
                    <a:pt x="67" y="230"/>
                    <a:pt x="67" y="227"/>
                    <a:pt x="67" y="223"/>
                  </a:cubicBezTo>
                  <a:cubicBezTo>
                    <a:pt x="67" y="221"/>
                    <a:pt x="67" y="220"/>
                    <a:pt x="67" y="218"/>
                  </a:cubicBezTo>
                  <a:cubicBezTo>
                    <a:pt x="67" y="214"/>
                    <a:pt x="64" y="211"/>
                    <a:pt x="60" y="209"/>
                  </a:cubicBezTo>
                  <a:cubicBezTo>
                    <a:pt x="58" y="209"/>
                    <a:pt x="56" y="207"/>
                    <a:pt x="56" y="205"/>
                  </a:cubicBezTo>
                  <a:cubicBezTo>
                    <a:pt x="56" y="203"/>
                    <a:pt x="55" y="201"/>
                    <a:pt x="54" y="200"/>
                  </a:cubicBezTo>
                  <a:cubicBezTo>
                    <a:pt x="51" y="199"/>
                    <a:pt x="50" y="197"/>
                    <a:pt x="49" y="194"/>
                  </a:cubicBezTo>
                  <a:cubicBezTo>
                    <a:pt x="48" y="194"/>
                    <a:pt x="48" y="193"/>
                    <a:pt x="47" y="192"/>
                  </a:cubicBezTo>
                  <a:cubicBezTo>
                    <a:pt x="46" y="191"/>
                    <a:pt x="46" y="189"/>
                    <a:pt x="46" y="188"/>
                  </a:cubicBezTo>
                  <a:cubicBezTo>
                    <a:pt x="46" y="187"/>
                    <a:pt x="46" y="185"/>
                    <a:pt x="46" y="184"/>
                  </a:cubicBezTo>
                  <a:cubicBezTo>
                    <a:pt x="46" y="184"/>
                    <a:pt x="45" y="183"/>
                    <a:pt x="45" y="182"/>
                  </a:cubicBezTo>
                  <a:cubicBezTo>
                    <a:pt x="46" y="180"/>
                    <a:pt x="47" y="178"/>
                    <a:pt x="48" y="176"/>
                  </a:cubicBezTo>
                  <a:cubicBezTo>
                    <a:pt x="49" y="174"/>
                    <a:pt x="50" y="171"/>
                    <a:pt x="51" y="169"/>
                  </a:cubicBezTo>
                  <a:cubicBezTo>
                    <a:pt x="52" y="167"/>
                    <a:pt x="51" y="164"/>
                    <a:pt x="49" y="162"/>
                  </a:cubicBezTo>
                  <a:cubicBezTo>
                    <a:pt x="48" y="162"/>
                    <a:pt x="48" y="162"/>
                    <a:pt x="47" y="162"/>
                  </a:cubicBezTo>
                  <a:cubicBezTo>
                    <a:pt x="45" y="163"/>
                    <a:pt x="43" y="163"/>
                    <a:pt x="42" y="162"/>
                  </a:cubicBezTo>
                  <a:cubicBezTo>
                    <a:pt x="39" y="160"/>
                    <a:pt x="37" y="158"/>
                    <a:pt x="35" y="155"/>
                  </a:cubicBezTo>
                  <a:cubicBezTo>
                    <a:pt x="35" y="154"/>
                    <a:pt x="35" y="154"/>
                    <a:pt x="34" y="154"/>
                  </a:cubicBezTo>
                  <a:cubicBezTo>
                    <a:pt x="33" y="153"/>
                    <a:pt x="33" y="153"/>
                    <a:pt x="32" y="153"/>
                  </a:cubicBezTo>
                  <a:cubicBezTo>
                    <a:pt x="30" y="153"/>
                    <a:pt x="28" y="152"/>
                    <a:pt x="27" y="151"/>
                  </a:cubicBezTo>
                  <a:cubicBezTo>
                    <a:pt x="25" y="149"/>
                    <a:pt x="23" y="148"/>
                    <a:pt x="20" y="148"/>
                  </a:cubicBezTo>
                  <a:cubicBezTo>
                    <a:pt x="20" y="148"/>
                    <a:pt x="20" y="148"/>
                    <a:pt x="19" y="148"/>
                  </a:cubicBezTo>
                  <a:cubicBezTo>
                    <a:pt x="15" y="147"/>
                    <a:pt x="11" y="145"/>
                    <a:pt x="7" y="141"/>
                  </a:cubicBezTo>
                  <a:cubicBezTo>
                    <a:pt x="6" y="140"/>
                    <a:pt x="6" y="138"/>
                    <a:pt x="6" y="136"/>
                  </a:cubicBezTo>
                  <a:cubicBezTo>
                    <a:pt x="7" y="127"/>
                    <a:pt x="9" y="118"/>
                    <a:pt x="12" y="109"/>
                  </a:cubicBezTo>
                  <a:cubicBezTo>
                    <a:pt x="17" y="95"/>
                    <a:pt x="23" y="82"/>
                    <a:pt x="32" y="70"/>
                  </a:cubicBezTo>
                  <a:cubicBezTo>
                    <a:pt x="35" y="66"/>
                    <a:pt x="38" y="62"/>
                    <a:pt x="42" y="57"/>
                  </a:cubicBezTo>
                  <a:cubicBezTo>
                    <a:pt x="42" y="57"/>
                    <a:pt x="43" y="56"/>
                    <a:pt x="44" y="57"/>
                  </a:cubicBezTo>
                  <a:cubicBezTo>
                    <a:pt x="45" y="57"/>
                    <a:pt x="46" y="58"/>
                    <a:pt x="47" y="57"/>
                  </a:cubicBezTo>
                  <a:cubicBezTo>
                    <a:pt x="50" y="57"/>
                    <a:pt x="52" y="57"/>
                    <a:pt x="55" y="57"/>
                  </a:cubicBezTo>
                  <a:cubicBezTo>
                    <a:pt x="58" y="56"/>
                    <a:pt x="62" y="55"/>
                    <a:pt x="65" y="54"/>
                  </a:cubicBezTo>
                  <a:cubicBezTo>
                    <a:pt x="67" y="52"/>
                    <a:pt x="68" y="50"/>
                    <a:pt x="69" y="47"/>
                  </a:cubicBezTo>
                  <a:cubicBezTo>
                    <a:pt x="69" y="47"/>
                    <a:pt x="69" y="46"/>
                    <a:pt x="69" y="45"/>
                  </a:cubicBezTo>
                  <a:cubicBezTo>
                    <a:pt x="70" y="43"/>
                    <a:pt x="70" y="43"/>
                    <a:pt x="73" y="43"/>
                  </a:cubicBezTo>
                  <a:cubicBezTo>
                    <a:pt x="75" y="44"/>
                    <a:pt x="77" y="44"/>
                    <a:pt x="79" y="44"/>
                  </a:cubicBezTo>
                  <a:cubicBezTo>
                    <a:pt x="77" y="45"/>
                    <a:pt x="75" y="46"/>
                    <a:pt x="74" y="46"/>
                  </a:cubicBezTo>
                  <a:cubicBezTo>
                    <a:pt x="72" y="47"/>
                    <a:pt x="73" y="47"/>
                    <a:pt x="73" y="48"/>
                  </a:cubicBezTo>
                  <a:cubicBezTo>
                    <a:pt x="74" y="49"/>
                    <a:pt x="76" y="51"/>
                    <a:pt x="77" y="52"/>
                  </a:cubicBezTo>
                  <a:cubicBezTo>
                    <a:pt x="77" y="52"/>
                    <a:pt x="78" y="53"/>
                    <a:pt x="78" y="52"/>
                  </a:cubicBezTo>
                  <a:cubicBezTo>
                    <a:pt x="80" y="52"/>
                    <a:pt x="83" y="51"/>
                    <a:pt x="85" y="51"/>
                  </a:cubicBezTo>
                  <a:cubicBezTo>
                    <a:pt x="85" y="53"/>
                    <a:pt x="84" y="53"/>
                    <a:pt x="83" y="54"/>
                  </a:cubicBezTo>
                  <a:cubicBezTo>
                    <a:pt x="82" y="55"/>
                    <a:pt x="81" y="56"/>
                    <a:pt x="80" y="56"/>
                  </a:cubicBezTo>
                  <a:cubicBezTo>
                    <a:pt x="77" y="56"/>
                    <a:pt x="74" y="57"/>
                    <a:pt x="72" y="57"/>
                  </a:cubicBezTo>
                  <a:cubicBezTo>
                    <a:pt x="71" y="59"/>
                    <a:pt x="70" y="60"/>
                    <a:pt x="68" y="60"/>
                  </a:cubicBezTo>
                  <a:cubicBezTo>
                    <a:pt x="64" y="61"/>
                    <a:pt x="61" y="63"/>
                    <a:pt x="58" y="65"/>
                  </a:cubicBezTo>
                  <a:cubicBezTo>
                    <a:pt x="56" y="66"/>
                    <a:pt x="55" y="69"/>
                    <a:pt x="56" y="71"/>
                  </a:cubicBezTo>
                  <a:cubicBezTo>
                    <a:pt x="56" y="72"/>
                    <a:pt x="56" y="73"/>
                    <a:pt x="58" y="72"/>
                  </a:cubicBezTo>
                  <a:cubicBezTo>
                    <a:pt x="58" y="72"/>
                    <a:pt x="58" y="72"/>
                    <a:pt x="59" y="72"/>
                  </a:cubicBezTo>
                  <a:cubicBezTo>
                    <a:pt x="60" y="73"/>
                    <a:pt x="61" y="74"/>
                    <a:pt x="63" y="74"/>
                  </a:cubicBezTo>
                  <a:cubicBezTo>
                    <a:pt x="64" y="75"/>
                    <a:pt x="65" y="76"/>
                    <a:pt x="66" y="75"/>
                  </a:cubicBezTo>
                  <a:cubicBezTo>
                    <a:pt x="67" y="75"/>
                    <a:pt x="67" y="75"/>
                    <a:pt x="67" y="75"/>
                  </a:cubicBezTo>
                  <a:cubicBezTo>
                    <a:pt x="67" y="78"/>
                    <a:pt x="67" y="80"/>
                    <a:pt x="66" y="82"/>
                  </a:cubicBezTo>
                  <a:cubicBezTo>
                    <a:pt x="68" y="82"/>
                    <a:pt x="69" y="81"/>
                    <a:pt x="70" y="80"/>
                  </a:cubicBezTo>
                  <a:cubicBezTo>
                    <a:pt x="73" y="76"/>
                    <a:pt x="75" y="72"/>
                    <a:pt x="78" y="69"/>
                  </a:cubicBezTo>
                  <a:cubicBezTo>
                    <a:pt x="79" y="68"/>
                    <a:pt x="79" y="68"/>
                    <a:pt x="79" y="67"/>
                  </a:cubicBezTo>
                  <a:cubicBezTo>
                    <a:pt x="79" y="67"/>
                    <a:pt x="79" y="67"/>
                    <a:pt x="79" y="67"/>
                  </a:cubicBezTo>
                  <a:cubicBezTo>
                    <a:pt x="81" y="64"/>
                    <a:pt x="84" y="63"/>
                    <a:pt x="87" y="63"/>
                  </a:cubicBezTo>
                  <a:cubicBezTo>
                    <a:pt x="89" y="64"/>
                    <a:pt x="90" y="64"/>
                    <a:pt x="90" y="66"/>
                  </a:cubicBezTo>
                  <a:cubicBezTo>
                    <a:pt x="90" y="67"/>
                    <a:pt x="91" y="67"/>
                    <a:pt x="92" y="67"/>
                  </a:cubicBezTo>
                  <a:cubicBezTo>
                    <a:pt x="94" y="67"/>
                    <a:pt x="96" y="67"/>
                    <a:pt x="99" y="66"/>
                  </a:cubicBezTo>
                  <a:cubicBezTo>
                    <a:pt x="99" y="66"/>
                    <a:pt x="99" y="66"/>
                    <a:pt x="99" y="67"/>
                  </a:cubicBezTo>
                  <a:cubicBezTo>
                    <a:pt x="99" y="67"/>
                    <a:pt x="99" y="68"/>
                    <a:pt x="99" y="68"/>
                  </a:cubicBezTo>
                  <a:cubicBezTo>
                    <a:pt x="98" y="72"/>
                    <a:pt x="100" y="76"/>
                    <a:pt x="103" y="77"/>
                  </a:cubicBezTo>
                  <a:cubicBezTo>
                    <a:pt x="104" y="78"/>
                    <a:pt x="104" y="78"/>
                    <a:pt x="104" y="78"/>
                  </a:cubicBezTo>
                  <a:cubicBezTo>
                    <a:pt x="101" y="80"/>
                    <a:pt x="98" y="82"/>
                    <a:pt x="94" y="82"/>
                  </a:cubicBezTo>
                  <a:cubicBezTo>
                    <a:pt x="92" y="82"/>
                    <a:pt x="89" y="82"/>
                    <a:pt x="87" y="84"/>
                  </a:cubicBezTo>
                  <a:cubicBezTo>
                    <a:pt x="85" y="85"/>
                    <a:pt x="83" y="85"/>
                    <a:pt x="81" y="86"/>
                  </a:cubicBezTo>
                  <a:cubicBezTo>
                    <a:pt x="81" y="86"/>
                    <a:pt x="80" y="87"/>
                    <a:pt x="80" y="87"/>
                  </a:cubicBezTo>
                  <a:cubicBezTo>
                    <a:pt x="80" y="88"/>
                    <a:pt x="80" y="88"/>
                    <a:pt x="80" y="88"/>
                  </a:cubicBezTo>
                  <a:cubicBezTo>
                    <a:pt x="87" y="87"/>
                    <a:pt x="87" y="87"/>
                    <a:pt x="87" y="87"/>
                  </a:cubicBezTo>
                  <a:cubicBezTo>
                    <a:pt x="87" y="89"/>
                    <a:pt x="87" y="90"/>
                    <a:pt x="89" y="90"/>
                  </a:cubicBezTo>
                  <a:cubicBezTo>
                    <a:pt x="90" y="90"/>
                    <a:pt x="90" y="91"/>
                    <a:pt x="91" y="92"/>
                  </a:cubicBezTo>
                  <a:cubicBezTo>
                    <a:pt x="88" y="93"/>
                    <a:pt x="86" y="96"/>
                    <a:pt x="82" y="95"/>
                  </a:cubicBezTo>
                  <a:cubicBezTo>
                    <a:pt x="86" y="92"/>
                    <a:pt x="86" y="92"/>
                    <a:pt x="86" y="92"/>
                  </a:cubicBezTo>
                  <a:cubicBezTo>
                    <a:pt x="84" y="91"/>
                    <a:pt x="84" y="90"/>
                    <a:pt x="82" y="92"/>
                  </a:cubicBezTo>
                  <a:cubicBezTo>
                    <a:pt x="80" y="93"/>
                    <a:pt x="78" y="94"/>
                    <a:pt x="76" y="96"/>
                  </a:cubicBezTo>
                  <a:cubicBezTo>
                    <a:pt x="76" y="96"/>
                    <a:pt x="75" y="97"/>
                    <a:pt x="75" y="97"/>
                  </a:cubicBezTo>
                  <a:cubicBezTo>
                    <a:pt x="72" y="97"/>
                    <a:pt x="70" y="100"/>
                    <a:pt x="68" y="102"/>
                  </a:cubicBezTo>
                  <a:cubicBezTo>
                    <a:pt x="68" y="102"/>
                    <a:pt x="68" y="102"/>
                    <a:pt x="68" y="102"/>
                  </a:cubicBezTo>
                  <a:cubicBezTo>
                    <a:pt x="67" y="104"/>
                    <a:pt x="65" y="104"/>
                    <a:pt x="64" y="104"/>
                  </a:cubicBezTo>
                  <a:cubicBezTo>
                    <a:pt x="63" y="104"/>
                    <a:pt x="63" y="105"/>
                    <a:pt x="62" y="105"/>
                  </a:cubicBezTo>
                  <a:cubicBezTo>
                    <a:pt x="62" y="105"/>
                    <a:pt x="61" y="106"/>
                    <a:pt x="61" y="107"/>
                  </a:cubicBezTo>
                  <a:cubicBezTo>
                    <a:pt x="62" y="110"/>
                    <a:pt x="60" y="112"/>
                    <a:pt x="58" y="113"/>
                  </a:cubicBezTo>
                  <a:cubicBezTo>
                    <a:pt x="55" y="115"/>
                    <a:pt x="53" y="116"/>
                    <a:pt x="51" y="117"/>
                  </a:cubicBezTo>
                  <a:cubicBezTo>
                    <a:pt x="50" y="119"/>
                    <a:pt x="49" y="122"/>
                    <a:pt x="50" y="124"/>
                  </a:cubicBezTo>
                  <a:cubicBezTo>
                    <a:pt x="51" y="126"/>
                    <a:pt x="51" y="128"/>
                    <a:pt x="50" y="129"/>
                  </a:cubicBezTo>
                  <a:cubicBezTo>
                    <a:pt x="50" y="130"/>
                    <a:pt x="49" y="130"/>
                    <a:pt x="48" y="130"/>
                  </a:cubicBezTo>
                  <a:cubicBezTo>
                    <a:pt x="48" y="130"/>
                    <a:pt x="47" y="129"/>
                    <a:pt x="47" y="129"/>
                  </a:cubicBezTo>
                  <a:cubicBezTo>
                    <a:pt x="47" y="127"/>
                    <a:pt x="46" y="125"/>
                    <a:pt x="46" y="123"/>
                  </a:cubicBezTo>
                  <a:cubicBezTo>
                    <a:pt x="46" y="122"/>
                    <a:pt x="45" y="121"/>
                    <a:pt x="45" y="121"/>
                  </a:cubicBezTo>
                  <a:cubicBezTo>
                    <a:pt x="44" y="121"/>
                    <a:pt x="44" y="121"/>
                    <a:pt x="44" y="121"/>
                  </a:cubicBezTo>
                  <a:cubicBezTo>
                    <a:pt x="44" y="122"/>
                    <a:pt x="44" y="122"/>
                    <a:pt x="44" y="123"/>
                  </a:cubicBezTo>
                  <a:cubicBezTo>
                    <a:pt x="44" y="123"/>
                    <a:pt x="44" y="123"/>
                    <a:pt x="44" y="123"/>
                  </a:cubicBezTo>
                  <a:cubicBezTo>
                    <a:pt x="44" y="123"/>
                    <a:pt x="43" y="122"/>
                    <a:pt x="42" y="122"/>
                  </a:cubicBezTo>
                  <a:cubicBezTo>
                    <a:pt x="42" y="121"/>
                    <a:pt x="41" y="120"/>
                    <a:pt x="40" y="120"/>
                  </a:cubicBezTo>
                  <a:cubicBezTo>
                    <a:pt x="39" y="119"/>
                    <a:pt x="38" y="120"/>
                    <a:pt x="37" y="121"/>
                  </a:cubicBezTo>
                  <a:cubicBezTo>
                    <a:pt x="36" y="122"/>
                    <a:pt x="35" y="123"/>
                    <a:pt x="34" y="124"/>
                  </a:cubicBezTo>
                  <a:cubicBezTo>
                    <a:pt x="33" y="123"/>
                    <a:pt x="32" y="122"/>
                    <a:pt x="32" y="122"/>
                  </a:cubicBezTo>
                  <a:cubicBezTo>
                    <a:pt x="31" y="121"/>
                    <a:pt x="31" y="121"/>
                    <a:pt x="30" y="121"/>
                  </a:cubicBezTo>
                  <a:cubicBezTo>
                    <a:pt x="28" y="121"/>
                    <a:pt x="26" y="122"/>
                    <a:pt x="25" y="124"/>
                  </a:cubicBezTo>
                  <a:cubicBezTo>
                    <a:pt x="24" y="126"/>
                    <a:pt x="22" y="127"/>
                    <a:pt x="21" y="128"/>
                  </a:cubicBezTo>
                  <a:cubicBezTo>
                    <a:pt x="19" y="129"/>
                    <a:pt x="19" y="131"/>
                    <a:pt x="20" y="133"/>
                  </a:cubicBezTo>
                  <a:cubicBezTo>
                    <a:pt x="20" y="134"/>
                    <a:pt x="20" y="134"/>
                    <a:pt x="20" y="135"/>
                  </a:cubicBezTo>
                  <a:cubicBezTo>
                    <a:pt x="19" y="139"/>
                    <a:pt x="21" y="143"/>
                    <a:pt x="25" y="144"/>
                  </a:cubicBezTo>
                  <a:cubicBezTo>
                    <a:pt x="27" y="144"/>
                    <a:pt x="29" y="144"/>
                    <a:pt x="30" y="142"/>
                  </a:cubicBezTo>
                  <a:cubicBezTo>
                    <a:pt x="31" y="141"/>
                    <a:pt x="31" y="140"/>
                    <a:pt x="32" y="139"/>
                  </a:cubicBezTo>
                  <a:cubicBezTo>
                    <a:pt x="32" y="138"/>
                    <a:pt x="33" y="137"/>
                    <a:pt x="34" y="138"/>
                  </a:cubicBezTo>
                  <a:cubicBezTo>
                    <a:pt x="34" y="138"/>
                    <a:pt x="34" y="138"/>
                    <a:pt x="34" y="138"/>
                  </a:cubicBezTo>
                  <a:cubicBezTo>
                    <a:pt x="35" y="138"/>
                    <a:pt x="35" y="139"/>
                    <a:pt x="35" y="140"/>
                  </a:cubicBezTo>
                  <a:cubicBezTo>
                    <a:pt x="35" y="142"/>
                    <a:pt x="34" y="143"/>
                    <a:pt x="34" y="145"/>
                  </a:cubicBezTo>
                  <a:cubicBezTo>
                    <a:pt x="33" y="146"/>
                    <a:pt x="34" y="147"/>
                    <a:pt x="35" y="147"/>
                  </a:cubicBezTo>
                  <a:cubicBezTo>
                    <a:pt x="37" y="148"/>
                    <a:pt x="38" y="148"/>
                    <a:pt x="39" y="148"/>
                  </a:cubicBezTo>
                  <a:cubicBezTo>
                    <a:pt x="40" y="148"/>
                    <a:pt x="41" y="149"/>
                    <a:pt x="42" y="150"/>
                  </a:cubicBezTo>
                  <a:cubicBezTo>
                    <a:pt x="42" y="150"/>
                    <a:pt x="42" y="151"/>
                    <a:pt x="42" y="151"/>
                  </a:cubicBezTo>
                  <a:cubicBezTo>
                    <a:pt x="41" y="153"/>
                    <a:pt x="41" y="155"/>
                    <a:pt x="42" y="156"/>
                  </a:cubicBezTo>
                  <a:cubicBezTo>
                    <a:pt x="42" y="158"/>
                    <a:pt x="42" y="159"/>
                    <a:pt x="43" y="159"/>
                  </a:cubicBezTo>
                  <a:cubicBezTo>
                    <a:pt x="44" y="160"/>
                    <a:pt x="45" y="160"/>
                    <a:pt x="45" y="159"/>
                  </a:cubicBezTo>
                  <a:cubicBezTo>
                    <a:pt x="46" y="159"/>
                    <a:pt x="48" y="158"/>
                    <a:pt x="49" y="159"/>
                  </a:cubicBezTo>
                  <a:cubicBezTo>
                    <a:pt x="50" y="159"/>
                    <a:pt x="50" y="159"/>
                    <a:pt x="51" y="159"/>
                  </a:cubicBezTo>
                  <a:cubicBezTo>
                    <a:pt x="53" y="160"/>
                    <a:pt x="54" y="159"/>
                    <a:pt x="55" y="158"/>
                  </a:cubicBezTo>
                  <a:cubicBezTo>
                    <a:pt x="56" y="157"/>
                    <a:pt x="57" y="156"/>
                    <a:pt x="59" y="155"/>
                  </a:cubicBezTo>
                  <a:cubicBezTo>
                    <a:pt x="59" y="155"/>
                    <a:pt x="60" y="155"/>
                    <a:pt x="60" y="156"/>
                  </a:cubicBezTo>
                  <a:cubicBezTo>
                    <a:pt x="60" y="156"/>
                    <a:pt x="60" y="157"/>
                    <a:pt x="60" y="157"/>
                  </a:cubicBezTo>
                  <a:cubicBezTo>
                    <a:pt x="59" y="158"/>
                    <a:pt x="59" y="159"/>
                    <a:pt x="60" y="159"/>
                  </a:cubicBezTo>
                  <a:cubicBezTo>
                    <a:pt x="63" y="160"/>
                    <a:pt x="63" y="160"/>
                    <a:pt x="63" y="160"/>
                  </a:cubicBezTo>
                  <a:cubicBezTo>
                    <a:pt x="61" y="157"/>
                    <a:pt x="64" y="156"/>
                    <a:pt x="65" y="155"/>
                  </a:cubicBezTo>
                  <a:cubicBezTo>
                    <a:pt x="65" y="155"/>
                    <a:pt x="66" y="155"/>
                    <a:pt x="66" y="156"/>
                  </a:cubicBezTo>
                  <a:cubicBezTo>
                    <a:pt x="67" y="157"/>
                    <a:pt x="70" y="158"/>
                    <a:pt x="72" y="158"/>
                  </a:cubicBezTo>
                  <a:cubicBezTo>
                    <a:pt x="72" y="158"/>
                    <a:pt x="72" y="158"/>
                    <a:pt x="72" y="158"/>
                  </a:cubicBezTo>
                  <a:cubicBezTo>
                    <a:pt x="75" y="158"/>
                    <a:pt x="78" y="159"/>
                    <a:pt x="80" y="161"/>
                  </a:cubicBezTo>
                  <a:cubicBezTo>
                    <a:pt x="83" y="164"/>
                    <a:pt x="87" y="166"/>
                    <a:pt x="91" y="166"/>
                  </a:cubicBezTo>
                  <a:cubicBezTo>
                    <a:pt x="92" y="167"/>
                    <a:pt x="94" y="168"/>
                    <a:pt x="95" y="169"/>
                  </a:cubicBezTo>
                  <a:cubicBezTo>
                    <a:pt x="95" y="170"/>
                    <a:pt x="96" y="172"/>
                    <a:pt x="97" y="173"/>
                  </a:cubicBezTo>
                  <a:cubicBezTo>
                    <a:pt x="98" y="175"/>
                    <a:pt x="98" y="176"/>
                    <a:pt x="96" y="177"/>
                  </a:cubicBezTo>
                  <a:cubicBezTo>
                    <a:pt x="94" y="178"/>
                    <a:pt x="94" y="178"/>
                    <a:pt x="94" y="178"/>
                  </a:cubicBezTo>
                  <a:cubicBezTo>
                    <a:pt x="95" y="179"/>
                    <a:pt x="95" y="179"/>
                    <a:pt x="96" y="178"/>
                  </a:cubicBezTo>
                  <a:cubicBezTo>
                    <a:pt x="97" y="178"/>
                    <a:pt x="97" y="178"/>
                    <a:pt x="98" y="177"/>
                  </a:cubicBezTo>
                  <a:cubicBezTo>
                    <a:pt x="99" y="177"/>
                    <a:pt x="99" y="178"/>
                    <a:pt x="100" y="178"/>
                  </a:cubicBezTo>
                  <a:cubicBezTo>
                    <a:pt x="100" y="179"/>
                    <a:pt x="99" y="179"/>
                    <a:pt x="99" y="179"/>
                  </a:cubicBezTo>
                  <a:cubicBezTo>
                    <a:pt x="99" y="180"/>
                    <a:pt x="99" y="180"/>
                    <a:pt x="99" y="180"/>
                  </a:cubicBezTo>
                  <a:cubicBezTo>
                    <a:pt x="100" y="180"/>
                    <a:pt x="100" y="181"/>
                    <a:pt x="100" y="180"/>
                  </a:cubicBezTo>
                  <a:cubicBezTo>
                    <a:pt x="101" y="180"/>
                    <a:pt x="101" y="180"/>
                    <a:pt x="101" y="180"/>
                  </a:cubicBezTo>
                  <a:cubicBezTo>
                    <a:pt x="102" y="179"/>
                    <a:pt x="105" y="179"/>
                    <a:pt x="106" y="180"/>
                  </a:cubicBezTo>
                  <a:cubicBezTo>
                    <a:pt x="106" y="180"/>
                    <a:pt x="106" y="180"/>
                    <a:pt x="106" y="180"/>
                  </a:cubicBezTo>
                  <a:cubicBezTo>
                    <a:pt x="107" y="180"/>
                    <a:pt x="107" y="180"/>
                    <a:pt x="107" y="181"/>
                  </a:cubicBezTo>
                  <a:cubicBezTo>
                    <a:pt x="107" y="183"/>
                    <a:pt x="109" y="182"/>
                    <a:pt x="110" y="182"/>
                  </a:cubicBezTo>
                  <a:cubicBezTo>
                    <a:pt x="111" y="181"/>
                    <a:pt x="113" y="181"/>
                    <a:pt x="114" y="182"/>
                  </a:cubicBezTo>
                  <a:cubicBezTo>
                    <a:pt x="116" y="183"/>
                    <a:pt x="119" y="184"/>
                    <a:pt x="122" y="185"/>
                  </a:cubicBezTo>
                  <a:cubicBezTo>
                    <a:pt x="123" y="185"/>
                    <a:pt x="124" y="186"/>
                    <a:pt x="124" y="187"/>
                  </a:cubicBezTo>
                  <a:cubicBezTo>
                    <a:pt x="124" y="192"/>
                    <a:pt x="123" y="196"/>
                    <a:pt x="120" y="200"/>
                  </a:cubicBezTo>
                  <a:cubicBezTo>
                    <a:pt x="119" y="200"/>
                    <a:pt x="119" y="200"/>
                    <a:pt x="119" y="200"/>
                  </a:cubicBezTo>
                  <a:cubicBezTo>
                    <a:pt x="118" y="201"/>
                    <a:pt x="117" y="202"/>
                    <a:pt x="117" y="203"/>
                  </a:cubicBezTo>
                  <a:cubicBezTo>
                    <a:pt x="117" y="206"/>
                    <a:pt x="117" y="209"/>
                    <a:pt x="117" y="212"/>
                  </a:cubicBezTo>
                  <a:cubicBezTo>
                    <a:pt x="117" y="214"/>
                    <a:pt x="116" y="216"/>
                    <a:pt x="115" y="217"/>
                  </a:cubicBezTo>
                  <a:cubicBezTo>
                    <a:pt x="114" y="219"/>
                    <a:pt x="114" y="220"/>
                    <a:pt x="112" y="220"/>
                  </a:cubicBezTo>
                  <a:cubicBezTo>
                    <a:pt x="111" y="220"/>
                    <a:pt x="110" y="220"/>
                    <a:pt x="110" y="220"/>
                  </a:cubicBezTo>
                  <a:cubicBezTo>
                    <a:pt x="109" y="220"/>
                    <a:pt x="109" y="221"/>
                    <a:pt x="109" y="221"/>
                  </a:cubicBezTo>
                  <a:close/>
                  <a:moveTo>
                    <a:pt x="270" y="209"/>
                  </a:moveTo>
                  <a:cubicBezTo>
                    <a:pt x="268" y="212"/>
                    <a:pt x="268" y="215"/>
                    <a:pt x="267" y="218"/>
                  </a:cubicBezTo>
                  <a:cubicBezTo>
                    <a:pt x="266" y="219"/>
                    <a:pt x="266" y="220"/>
                    <a:pt x="265" y="221"/>
                  </a:cubicBezTo>
                  <a:cubicBezTo>
                    <a:pt x="264" y="223"/>
                    <a:pt x="264" y="223"/>
                    <a:pt x="261" y="223"/>
                  </a:cubicBezTo>
                  <a:cubicBezTo>
                    <a:pt x="258" y="222"/>
                    <a:pt x="257" y="219"/>
                    <a:pt x="258" y="217"/>
                  </a:cubicBezTo>
                  <a:cubicBezTo>
                    <a:pt x="259" y="216"/>
                    <a:pt x="259" y="215"/>
                    <a:pt x="260" y="214"/>
                  </a:cubicBezTo>
                  <a:cubicBezTo>
                    <a:pt x="260" y="212"/>
                    <a:pt x="260" y="211"/>
                    <a:pt x="260" y="210"/>
                  </a:cubicBezTo>
                  <a:cubicBezTo>
                    <a:pt x="260" y="208"/>
                    <a:pt x="261" y="206"/>
                    <a:pt x="263" y="205"/>
                  </a:cubicBezTo>
                  <a:cubicBezTo>
                    <a:pt x="263" y="205"/>
                    <a:pt x="263" y="205"/>
                    <a:pt x="264" y="205"/>
                  </a:cubicBezTo>
                  <a:cubicBezTo>
                    <a:pt x="265" y="203"/>
                    <a:pt x="267" y="202"/>
                    <a:pt x="268" y="200"/>
                  </a:cubicBezTo>
                  <a:cubicBezTo>
                    <a:pt x="269" y="200"/>
                    <a:pt x="269" y="199"/>
                    <a:pt x="269" y="198"/>
                  </a:cubicBezTo>
                  <a:cubicBezTo>
                    <a:pt x="270" y="202"/>
                    <a:pt x="271" y="205"/>
                    <a:pt x="270" y="209"/>
                  </a:cubicBezTo>
                  <a:close/>
                  <a:moveTo>
                    <a:pt x="299" y="130"/>
                  </a:moveTo>
                  <a:cubicBezTo>
                    <a:pt x="298" y="129"/>
                    <a:pt x="296" y="128"/>
                    <a:pt x="295" y="128"/>
                  </a:cubicBezTo>
                  <a:cubicBezTo>
                    <a:pt x="290" y="128"/>
                    <a:pt x="285" y="128"/>
                    <a:pt x="280" y="126"/>
                  </a:cubicBezTo>
                  <a:cubicBezTo>
                    <a:pt x="277" y="125"/>
                    <a:pt x="274" y="124"/>
                    <a:pt x="271" y="122"/>
                  </a:cubicBezTo>
                  <a:cubicBezTo>
                    <a:pt x="269" y="121"/>
                    <a:pt x="266" y="120"/>
                    <a:pt x="263" y="119"/>
                  </a:cubicBezTo>
                  <a:cubicBezTo>
                    <a:pt x="264" y="120"/>
                    <a:pt x="264" y="120"/>
                    <a:pt x="264" y="121"/>
                  </a:cubicBezTo>
                  <a:cubicBezTo>
                    <a:pt x="263" y="124"/>
                    <a:pt x="266" y="126"/>
                    <a:pt x="268" y="128"/>
                  </a:cubicBezTo>
                  <a:cubicBezTo>
                    <a:pt x="269" y="129"/>
                    <a:pt x="270" y="130"/>
                    <a:pt x="271" y="131"/>
                  </a:cubicBezTo>
                  <a:cubicBezTo>
                    <a:pt x="277" y="129"/>
                    <a:pt x="277" y="129"/>
                    <a:pt x="277" y="129"/>
                  </a:cubicBezTo>
                  <a:cubicBezTo>
                    <a:pt x="279" y="129"/>
                    <a:pt x="280" y="129"/>
                    <a:pt x="281" y="131"/>
                  </a:cubicBezTo>
                  <a:cubicBezTo>
                    <a:pt x="282" y="132"/>
                    <a:pt x="283" y="133"/>
                    <a:pt x="285" y="135"/>
                  </a:cubicBezTo>
                  <a:cubicBezTo>
                    <a:pt x="286" y="136"/>
                    <a:pt x="286" y="136"/>
                    <a:pt x="284" y="137"/>
                  </a:cubicBezTo>
                  <a:cubicBezTo>
                    <a:pt x="281" y="139"/>
                    <a:pt x="278" y="142"/>
                    <a:pt x="275" y="144"/>
                  </a:cubicBezTo>
                  <a:cubicBezTo>
                    <a:pt x="275" y="145"/>
                    <a:pt x="274" y="145"/>
                    <a:pt x="274" y="146"/>
                  </a:cubicBezTo>
                  <a:cubicBezTo>
                    <a:pt x="272" y="147"/>
                    <a:pt x="270" y="148"/>
                    <a:pt x="268" y="150"/>
                  </a:cubicBezTo>
                  <a:cubicBezTo>
                    <a:pt x="265" y="151"/>
                    <a:pt x="262" y="150"/>
                    <a:pt x="260" y="147"/>
                  </a:cubicBezTo>
                  <a:cubicBezTo>
                    <a:pt x="260" y="147"/>
                    <a:pt x="260" y="147"/>
                    <a:pt x="260" y="147"/>
                  </a:cubicBezTo>
                  <a:cubicBezTo>
                    <a:pt x="259" y="144"/>
                    <a:pt x="257" y="141"/>
                    <a:pt x="255" y="139"/>
                  </a:cubicBezTo>
                  <a:cubicBezTo>
                    <a:pt x="254" y="137"/>
                    <a:pt x="253" y="136"/>
                    <a:pt x="253" y="134"/>
                  </a:cubicBezTo>
                  <a:cubicBezTo>
                    <a:pt x="252" y="132"/>
                    <a:pt x="251" y="131"/>
                    <a:pt x="249" y="130"/>
                  </a:cubicBezTo>
                  <a:cubicBezTo>
                    <a:pt x="247" y="129"/>
                    <a:pt x="246" y="128"/>
                    <a:pt x="246" y="126"/>
                  </a:cubicBezTo>
                  <a:cubicBezTo>
                    <a:pt x="245" y="124"/>
                    <a:pt x="244" y="122"/>
                    <a:pt x="243" y="120"/>
                  </a:cubicBezTo>
                  <a:cubicBezTo>
                    <a:pt x="240" y="120"/>
                    <a:pt x="240" y="120"/>
                    <a:pt x="241" y="123"/>
                  </a:cubicBezTo>
                  <a:cubicBezTo>
                    <a:pt x="242" y="127"/>
                    <a:pt x="244" y="130"/>
                    <a:pt x="246" y="134"/>
                  </a:cubicBezTo>
                  <a:cubicBezTo>
                    <a:pt x="250" y="139"/>
                    <a:pt x="253" y="144"/>
                    <a:pt x="256" y="150"/>
                  </a:cubicBezTo>
                  <a:cubicBezTo>
                    <a:pt x="256" y="152"/>
                    <a:pt x="257" y="154"/>
                    <a:pt x="257" y="155"/>
                  </a:cubicBezTo>
                  <a:cubicBezTo>
                    <a:pt x="258" y="158"/>
                    <a:pt x="259" y="158"/>
                    <a:pt x="261" y="157"/>
                  </a:cubicBezTo>
                  <a:cubicBezTo>
                    <a:pt x="262" y="157"/>
                    <a:pt x="262" y="156"/>
                    <a:pt x="262" y="156"/>
                  </a:cubicBezTo>
                  <a:cubicBezTo>
                    <a:pt x="271" y="156"/>
                    <a:pt x="271" y="156"/>
                    <a:pt x="271" y="156"/>
                  </a:cubicBezTo>
                  <a:cubicBezTo>
                    <a:pt x="270" y="159"/>
                    <a:pt x="270" y="161"/>
                    <a:pt x="269" y="163"/>
                  </a:cubicBezTo>
                  <a:cubicBezTo>
                    <a:pt x="269" y="165"/>
                    <a:pt x="268" y="167"/>
                    <a:pt x="267" y="168"/>
                  </a:cubicBezTo>
                  <a:cubicBezTo>
                    <a:pt x="265" y="170"/>
                    <a:pt x="263" y="172"/>
                    <a:pt x="260" y="173"/>
                  </a:cubicBezTo>
                  <a:cubicBezTo>
                    <a:pt x="260" y="173"/>
                    <a:pt x="259" y="174"/>
                    <a:pt x="259" y="174"/>
                  </a:cubicBezTo>
                  <a:cubicBezTo>
                    <a:pt x="256" y="179"/>
                    <a:pt x="254" y="184"/>
                    <a:pt x="252" y="188"/>
                  </a:cubicBezTo>
                  <a:cubicBezTo>
                    <a:pt x="251" y="189"/>
                    <a:pt x="251" y="190"/>
                    <a:pt x="252" y="191"/>
                  </a:cubicBezTo>
                  <a:cubicBezTo>
                    <a:pt x="255" y="195"/>
                    <a:pt x="254" y="199"/>
                    <a:pt x="254" y="204"/>
                  </a:cubicBezTo>
                  <a:cubicBezTo>
                    <a:pt x="254" y="204"/>
                    <a:pt x="253" y="205"/>
                    <a:pt x="253" y="205"/>
                  </a:cubicBezTo>
                  <a:cubicBezTo>
                    <a:pt x="250" y="206"/>
                    <a:pt x="248" y="208"/>
                    <a:pt x="246" y="210"/>
                  </a:cubicBezTo>
                  <a:cubicBezTo>
                    <a:pt x="245" y="211"/>
                    <a:pt x="244" y="212"/>
                    <a:pt x="244" y="214"/>
                  </a:cubicBezTo>
                  <a:cubicBezTo>
                    <a:pt x="243" y="217"/>
                    <a:pt x="242" y="221"/>
                    <a:pt x="240" y="224"/>
                  </a:cubicBezTo>
                  <a:cubicBezTo>
                    <a:pt x="238" y="229"/>
                    <a:pt x="235" y="234"/>
                    <a:pt x="233" y="238"/>
                  </a:cubicBezTo>
                  <a:cubicBezTo>
                    <a:pt x="232" y="240"/>
                    <a:pt x="231" y="240"/>
                    <a:pt x="230" y="240"/>
                  </a:cubicBezTo>
                  <a:cubicBezTo>
                    <a:pt x="223" y="241"/>
                    <a:pt x="223" y="241"/>
                    <a:pt x="223" y="241"/>
                  </a:cubicBezTo>
                  <a:cubicBezTo>
                    <a:pt x="222" y="241"/>
                    <a:pt x="221" y="241"/>
                    <a:pt x="220" y="241"/>
                  </a:cubicBezTo>
                  <a:cubicBezTo>
                    <a:pt x="219" y="241"/>
                    <a:pt x="219" y="241"/>
                    <a:pt x="218" y="241"/>
                  </a:cubicBezTo>
                  <a:cubicBezTo>
                    <a:pt x="217" y="240"/>
                    <a:pt x="217" y="239"/>
                    <a:pt x="216" y="239"/>
                  </a:cubicBezTo>
                  <a:cubicBezTo>
                    <a:pt x="216" y="236"/>
                    <a:pt x="215" y="234"/>
                    <a:pt x="214" y="232"/>
                  </a:cubicBezTo>
                  <a:cubicBezTo>
                    <a:pt x="214" y="231"/>
                    <a:pt x="213" y="230"/>
                    <a:pt x="212" y="230"/>
                  </a:cubicBezTo>
                  <a:cubicBezTo>
                    <a:pt x="211" y="227"/>
                    <a:pt x="210" y="224"/>
                    <a:pt x="210" y="222"/>
                  </a:cubicBezTo>
                  <a:cubicBezTo>
                    <a:pt x="210" y="220"/>
                    <a:pt x="209" y="218"/>
                    <a:pt x="209" y="217"/>
                  </a:cubicBezTo>
                  <a:cubicBezTo>
                    <a:pt x="207" y="214"/>
                    <a:pt x="206" y="211"/>
                    <a:pt x="205" y="208"/>
                  </a:cubicBezTo>
                  <a:cubicBezTo>
                    <a:pt x="205" y="206"/>
                    <a:pt x="206" y="204"/>
                    <a:pt x="206" y="202"/>
                  </a:cubicBezTo>
                  <a:cubicBezTo>
                    <a:pt x="206" y="201"/>
                    <a:pt x="207" y="201"/>
                    <a:pt x="207" y="200"/>
                  </a:cubicBezTo>
                  <a:cubicBezTo>
                    <a:pt x="208" y="199"/>
                    <a:pt x="208" y="197"/>
                    <a:pt x="208" y="195"/>
                  </a:cubicBezTo>
                  <a:cubicBezTo>
                    <a:pt x="206" y="190"/>
                    <a:pt x="204" y="184"/>
                    <a:pt x="201" y="180"/>
                  </a:cubicBezTo>
                  <a:cubicBezTo>
                    <a:pt x="200" y="179"/>
                    <a:pt x="200" y="177"/>
                    <a:pt x="201" y="176"/>
                  </a:cubicBezTo>
                  <a:cubicBezTo>
                    <a:pt x="201" y="175"/>
                    <a:pt x="202" y="174"/>
                    <a:pt x="202" y="173"/>
                  </a:cubicBezTo>
                  <a:cubicBezTo>
                    <a:pt x="203" y="172"/>
                    <a:pt x="203" y="171"/>
                    <a:pt x="202" y="171"/>
                  </a:cubicBezTo>
                  <a:cubicBezTo>
                    <a:pt x="201" y="171"/>
                    <a:pt x="200" y="170"/>
                    <a:pt x="200" y="169"/>
                  </a:cubicBezTo>
                  <a:cubicBezTo>
                    <a:pt x="200" y="168"/>
                    <a:pt x="199" y="168"/>
                    <a:pt x="198" y="168"/>
                  </a:cubicBezTo>
                  <a:cubicBezTo>
                    <a:pt x="196" y="168"/>
                    <a:pt x="194" y="167"/>
                    <a:pt x="193" y="166"/>
                  </a:cubicBezTo>
                  <a:cubicBezTo>
                    <a:pt x="192" y="165"/>
                    <a:pt x="190" y="165"/>
                    <a:pt x="189" y="165"/>
                  </a:cubicBezTo>
                  <a:cubicBezTo>
                    <a:pt x="188" y="165"/>
                    <a:pt x="187" y="165"/>
                    <a:pt x="186" y="165"/>
                  </a:cubicBezTo>
                  <a:cubicBezTo>
                    <a:pt x="173" y="169"/>
                    <a:pt x="173" y="169"/>
                    <a:pt x="173" y="169"/>
                  </a:cubicBezTo>
                  <a:cubicBezTo>
                    <a:pt x="171" y="169"/>
                    <a:pt x="168" y="168"/>
                    <a:pt x="167" y="167"/>
                  </a:cubicBezTo>
                  <a:cubicBezTo>
                    <a:pt x="167" y="166"/>
                    <a:pt x="166" y="166"/>
                    <a:pt x="166" y="166"/>
                  </a:cubicBezTo>
                  <a:cubicBezTo>
                    <a:pt x="164" y="164"/>
                    <a:pt x="163" y="162"/>
                    <a:pt x="162" y="160"/>
                  </a:cubicBezTo>
                  <a:cubicBezTo>
                    <a:pt x="162" y="159"/>
                    <a:pt x="162" y="158"/>
                    <a:pt x="161" y="158"/>
                  </a:cubicBezTo>
                  <a:cubicBezTo>
                    <a:pt x="157" y="157"/>
                    <a:pt x="156" y="153"/>
                    <a:pt x="155" y="150"/>
                  </a:cubicBezTo>
                  <a:cubicBezTo>
                    <a:pt x="155" y="149"/>
                    <a:pt x="155" y="148"/>
                    <a:pt x="156" y="147"/>
                  </a:cubicBezTo>
                  <a:cubicBezTo>
                    <a:pt x="157" y="146"/>
                    <a:pt x="157" y="145"/>
                    <a:pt x="157" y="143"/>
                  </a:cubicBezTo>
                  <a:cubicBezTo>
                    <a:pt x="155" y="140"/>
                    <a:pt x="156" y="136"/>
                    <a:pt x="158" y="133"/>
                  </a:cubicBezTo>
                  <a:cubicBezTo>
                    <a:pt x="159" y="131"/>
                    <a:pt x="160" y="129"/>
                    <a:pt x="162" y="128"/>
                  </a:cubicBezTo>
                  <a:cubicBezTo>
                    <a:pt x="163" y="127"/>
                    <a:pt x="163" y="126"/>
                    <a:pt x="164" y="125"/>
                  </a:cubicBezTo>
                  <a:cubicBezTo>
                    <a:pt x="166" y="123"/>
                    <a:pt x="167" y="121"/>
                    <a:pt x="168" y="118"/>
                  </a:cubicBezTo>
                  <a:cubicBezTo>
                    <a:pt x="169" y="116"/>
                    <a:pt x="170" y="115"/>
                    <a:pt x="171" y="115"/>
                  </a:cubicBezTo>
                  <a:cubicBezTo>
                    <a:pt x="172" y="113"/>
                    <a:pt x="174" y="112"/>
                    <a:pt x="176" y="110"/>
                  </a:cubicBezTo>
                  <a:cubicBezTo>
                    <a:pt x="177" y="109"/>
                    <a:pt x="177" y="109"/>
                    <a:pt x="178" y="110"/>
                  </a:cubicBezTo>
                  <a:cubicBezTo>
                    <a:pt x="178" y="111"/>
                    <a:pt x="179" y="111"/>
                    <a:pt x="179" y="111"/>
                  </a:cubicBezTo>
                  <a:cubicBezTo>
                    <a:pt x="186" y="110"/>
                    <a:pt x="186" y="110"/>
                    <a:pt x="186" y="110"/>
                  </a:cubicBezTo>
                  <a:cubicBezTo>
                    <a:pt x="187" y="110"/>
                    <a:pt x="188" y="110"/>
                    <a:pt x="189" y="110"/>
                  </a:cubicBezTo>
                  <a:cubicBezTo>
                    <a:pt x="192" y="110"/>
                    <a:pt x="196" y="109"/>
                    <a:pt x="199" y="108"/>
                  </a:cubicBezTo>
                  <a:cubicBezTo>
                    <a:pt x="199" y="107"/>
                    <a:pt x="200" y="107"/>
                    <a:pt x="201" y="108"/>
                  </a:cubicBezTo>
                  <a:cubicBezTo>
                    <a:pt x="201" y="108"/>
                    <a:pt x="201" y="109"/>
                    <a:pt x="201" y="109"/>
                  </a:cubicBezTo>
                  <a:cubicBezTo>
                    <a:pt x="201" y="111"/>
                    <a:pt x="202" y="112"/>
                    <a:pt x="203" y="113"/>
                  </a:cubicBezTo>
                  <a:cubicBezTo>
                    <a:pt x="207" y="117"/>
                    <a:pt x="207" y="117"/>
                    <a:pt x="207" y="117"/>
                  </a:cubicBezTo>
                  <a:cubicBezTo>
                    <a:pt x="207" y="117"/>
                    <a:pt x="207" y="117"/>
                    <a:pt x="208" y="117"/>
                  </a:cubicBezTo>
                  <a:cubicBezTo>
                    <a:pt x="210" y="118"/>
                    <a:pt x="213" y="118"/>
                    <a:pt x="215" y="118"/>
                  </a:cubicBezTo>
                  <a:cubicBezTo>
                    <a:pt x="216" y="118"/>
                    <a:pt x="217" y="118"/>
                    <a:pt x="217" y="117"/>
                  </a:cubicBezTo>
                  <a:cubicBezTo>
                    <a:pt x="218" y="115"/>
                    <a:pt x="219" y="115"/>
                    <a:pt x="220" y="114"/>
                  </a:cubicBezTo>
                  <a:cubicBezTo>
                    <a:pt x="220" y="114"/>
                    <a:pt x="220" y="114"/>
                    <a:pt x="220" y="114"/>
                  </a:cubicBezTo>
                  <a:cubicBezTo>
                    <a:pt x="220" y="115"/>
                    <a:pt x="221" y="115"/>
                    <a:pt x="222" y="116"/>
                  </a:cubicBezTo>
                  <a:cubicBezTo>
                    <a:pt x="223" y="116"/>
                    <a:pt x="224" y="117"/>
                    <a:pt x="226" y="117"/>
                  </a:cubicBezTo>
                  <a:cubicBezTo>
                    <a:pt x="227" y="117"/>
                    <a:pt x="228" y="117"/>
                    <a:pt x="229" y="117"/>
                  </a:cubicBezTo>
                  <a:cubicBezTo>
                    <a:pt x="229" y="117"/>
                    <a:pt x="230" y="117"/>
                    <a:pt x="231" y="117"/>
                  </a:cubicBezTo>
                  <a:cubicBezTo>
                    <a:pt x="233" y="118"/>
                    <a:pt x="236" y="118"/>
                    <a:pt x="238" y="118"/>
                  </a:cubicBezTo>
                  <a:cubicBezTo>
                    <a:pt x="239" y="119"/>
                    <a:pt x="240" y="118"/>
                    <a:pt x="241" y="118"/>
                  </a:cubicBezTo>
                  <a:cubicBezTo>
                    <a:pt x="243" y="117"/>
                    <a:pt x="244" y="114"/>
                    <a:pt x="243" y="111"/>
                  </a:cubicBezTo>
                  <a:cubicBezTo>
                    <a:pt x="243" y="110"/>
                    <a:pt x="243" y="109"/>
                    <a:pt x="243" y="108"/>
                  </a:cubicBezTo>
                  <a:cubicBezTo>
                    <a:pt x="241" y="108"/>
                    <a:pt x="239" y="108"/>
                    <a:pt x="238" y="109"/>
                  </a:cubicBezTo>
                  <a:cubicBezTo>
                    <a:pt x="236" y="110"/>
                    <a:pt x="233" y="110"/>
                    <a:pt x="232" y="108"/>
                  </a:cubicBezTo>
                  <a:cubicBezTo>
                    <a:pt x="229" y="106"/>
                    <a:pt x="228" y="104"/>
                    <a:pt x="227" y="101"/>
                  </a:cubicBezTo>
                  <a:cubicBezTo>
                    <a:pt x="229" y="102"/>
                    <a:pt x="230" y="101"/>
                    <a:pt x="231" y="99"/>
                  </a:cubicBezTo>
                  <a:cubicBezTo>
                    <a:pt x="228" y="99"/>
                    <a:pt x="225" y="100"/>
                    <a:pt x="223" y="101"/>
                  </a:cubicBezTo>
                  <a:cubicBezTo>
                    <a:pt x="222" y="101"/>
                    <a:pt x="221" y="102"/>
                    <a:pt x="221" y="103"/>
                  </a:cubicBezTo>
                  <a:cubicBezTo>
                    <a:pt x="222" y="103"/>
                    <a:pt x="222" y="103"/>
                    <a:pt x="222" y="103"/>
                  </a:cubicBezTo>
                  <a:cubicBezTo>
                    <a:pt x="222" y="104"/>
                    <a:pt x="222" y="104"/>
                    <a:pt x="222" y="104"/>
                  </a:cubicBezTo>
                  <a:cubicBezTo>
                    <a:pt x="222" y="105"/>
                    <a:pt x="222" y="106"/>
                    <a:pt x="221" y="106"/>
                  </a:cubicBezTo>
                  <a:cubicBezTo>
                    <a:pt x="221" y="106"/>
                    <a:pt x="220" y="106"/>
                    <a:pt x="219" y="105"/>
                  </a:cubicBezTo>
                  <a:cubicBezTo>
                    <a:pt x="219" y="104"/>
                    <a:pt x="218" y="103"/>
                    <a:pt x="217" y="103"/>
                  </a:cubicBezTo>
                  <a:cubicBezTo>
                    <a:pt x="217" y="103"/>
                    <a:pt x="217" y="102"/>
                    <a:pt x="217" y="102"/>
                  </a:cubicBezTo>
                  <a:cubicBezTo>
                    <a:pt x="217" y="100"/>
                    <a:pt x="215" y="98"/>
                    <a:pt x="214" y="96"/>
                  </a:cubicBezTo>
                  <a:cubicBezTo>
                    <a:pt x="213" y="96"/>
                    <a:pt x="213" y="96"/>
                    <a:pt x="212" y="96"/>
                  </a:cubicBezTo>
                  <a:cubicBezTo>
                    <a:pt x="210" y="96"/>
                    <a:pt x="209" y="95"/>
                    <a:pt x="208" y="93"/>
                  </a:cubicBezTo>
                  <a:cubicBezTo>
                    <a:pt x="207" y="93"/>
                    <a:pt x="207" y="92"/>
                    <a:pt x="206" y="92"/>
                  </a:cubicBezTo>
                  <a:cubicBezTo>
                    <a:pt x="205" y="91"/>
                    <a:pt x="204" y="91"/>
                    <a:pt x="204" y="92"/>
                  </a:cubicBezTo>
                  <a:cubicBezTo>
                    <a:pt x="203" y="93"/>
                    <a:pt x="203" y="94"/>
                    <a:pt x="203" y="95"/>
                  </a:cubicBezTo>
                  <a:cubicBezTo>
                    <a:pt x="203" y="95"/>
                    <a:pt x="203" y="95"/>
                    <a:pt x="204" y="95"/>
                  </a:cubicBezTo>
                  <a:cubicBezTo>
                    <a:pt x="205" y="97"/>
                    <a:pt x="207" y="98"/>
                    <a:pt x="209" y="99"/>
                  </a:cubicBezTo>
                  <a:cubicBezTo>
                    <a:pt x="210" y="100"/>
                    <a:pt x="211" y="101"/>
                    <a:pt x="212" y="102"/>
                  </a:cubicBezTo>
                  <a:cubicBezTo>
                    <a:pt x="210" y="104"/>
                    <a:pt x="207" y="103"/>
                    <a:pt x="206" y="101"/>
                  </a:cubicBezTo>
                  <a:cubicBezTo>
                    <a:pt x="205" y="101"/>
                    <a:pt x="205" y="101"/>
                    <a:pt x="205" y="100"/>
                  </a:cubicBezTo>
                  <a:cubicBezTo>
                    <a:pt x="205" y="100"/>
                    <a:pt x="204" y="99"/>
                    <a:pt x="203" y="98"/>
                  </a:cubicBezTo>
                  <a:cubicBezTo>
                    <a:pt x="202" y="97"/>
                    <a:pt x="201" y="96"/>
                    <a:pt x="200" y="94"/>
                  </a:cubicBezTo>
                  <a:cubicBezTo>
                    <a:pt x="198" y="93"/>
                    <a:pt x="195" y="93"/>
                    <a:pt x="195" y="96"/>
                  </a:cubicBezTo>
                  <a:cubicBezTo>
                    <a:pt x="195" y="96"/>
                    <a:pt x="195" y="96"/>
                    <a:pt x="195" y="97"/>
                  </a:cubicBezTo>
                  <a:cubicBezTo>
                    <a:pt x="193" y="96"/>
                    <a:pt x="193" y="96"/>
                    <a:pt x="193" y="96"/>
                  </a:cubicBezTo>
                  <a:cubicBezTo>
                    <a:pt x="192" y="96"/>
                    <a:pt x="189" y="96"/>
                    <a:pt x="188" y="98"/>
                  </a:cubicBezTo>
                  <a:cubicBezTo>
                    <a:pt x="188" y="99"/>
                    <a:pt x="187" y="99"/>
                    <a:pt x="187" y="100"/>
                  </a:cubicBezTo>
                  <a:cubicBezTo>
                    <a:pt x="187" y="100"/>
                    <a:pt x="186" y="101"/>
                    <a:pt x="186" y="101"/>
                  </a:cubicBezTo>
                  <a:cubicBezTo>
                    <a:pt x="185" y="104"/>
                    <a:pt x="184" y="106"/>
                    <a:pt x="181" y="106"/>
                  </a:cubicBezTo>
                  <a:cubicBezTo>
                    <a:pt x="178" y="107"/>
                    <a:pt x="175" y="107"/>
                    <a:pt x="172" y="107"/>
                  </a:cubicBezTo>
                  <a:cubicBezTo>
                    <a:pt x="171" y="107"/>
                    <a:pt x="171" y="106"/>
                    <a:pt x="171" y="106"/>
                  </a:cubicBezTo>
                  <a:cubicBezTo>
                    <a:pt x="170" y="103"/>
                    <a:pt x="170" y="101"/>
                    <a:pt x="171" y="99"/>
                  </a:cubicBezTo>
                  <a:cubicBezTo>
                    <a:pt x="171" y="97"/>
                    <a:pt x="173" y="95"/>
                    <a:pt x="175" y="96"/>
                  </a:cubicBezTo>
                  <a:cubicBezTo>
                    <a:pt x="182" y="96"/>
                    <a:pt x="182" y="96"/>
                    <a:pt x="182" y="96"/>
                  </a:cubicBezTo>
                  <a:cubicBezTo>
                    <a:pt x="183" y="96"/>
                    <a:pt x="183" y="95"/>
                    <a:pt x="183" y="94"/>
                  </a:cubicBezTo>
                  <a:cubicBezTo>
                    <a:pt x="183" y="94"/>
                    <a:pt x="183" y="94"/>
                    <a:pt x="183" y="93"/>
                  </a:cubicBezTo>
                  <a:cubicBezTo>
                    <a:pt x="184" y="91"/>
                    <a:pt x="183" y="90"/>
                    <a:pt x="181" y="89"/>
                  </a:cubicBezTo>
                  <a:cubicBezTo>
                    <a:pt x="180" y="89"/>
                    <a:pt x="180" y="88"/>
                    <a:pt x="179" y="88"/>
                  </a:cubicBezTo>
                  <a:cubicBezTo>
                    <a:pt x="178" y="88"/>
                    <a:pt x="178" y="87"/>
                    <a:pt x="178" y="87"/>
                  </a:cubicBezTo>
                  <a:cubicBezTo>
                    <a:pt x="178" y="87"/>
                    <a:pt x="179" y="86"/>
                    <a:pt x="179" y="86"/>
                  </a:cubicBezTo>
                  <a:cubicBezTo>
                    <a:pt x="180" y="86"/>
                    <a:pt x="181" y="86"/>
                    <a:pt x="181" y="86"/>
                  </a:cubicBezTo>
                  <a:cubicBezTo>
                    <a:pt x="185" y="86"/>
                    <a:pt x="188" y="84"/>
                    <a:pt x="189" y="81"/>
                  </a:cubicBezTo>
                  <a:cubicBezTo>
                    <a:pt x="190" y="79"/>
                    <a:pt x="192" y="78"/>
                    <a:pt x="194" y="77"/>
                  </a:cubicBezTo>
                  <a:cubicBezTo>
                    <a:pt x="197" y="77"/>
                    <a:pt x="197" y="76"/>
                    <a:pt x="198" y="73"/>
                  </a:cubicBezTo>
                  <a:cubicBezTo>
                    <a:pt x="198" y="72"/>
                    <a:pt x="198" y="71"/>
                    <a:pt x="199" y="71"/>
                  </a:cubicBezTo>
                  <a:cubicBezTo>
                    <a:pt x="199" y="71"/>
                    <a:pt x="199" y="71"/>
                    <a:pt x="199" y="71"/>
                  </a:cubicBezTo>
                  <a:cubicBezTo>
                    <a:pt x="200" y="72"/>
                    <a:pt x="200" y="73"/>
                    <a:pt x="201" y="74"/>
                  </a:cubicBezTo>
                  <a:cubicBezTo>
                    <a:pt x="201" y="75"/>
                    <a:pt x="202" y="76"/>
                    <a:pt x="203" y="76"/>
                  </a:cubicBezTo>
                  <a:cubicBezTo>
                    <a:pt x="204" y="76"/>
                    <a:pt x="205" y="76"/>
                    <a:pt x="206" y="76"/>
                  </a:cubicBezTo>
                  <a:cubicBezTo>
                    <a:pt x="208" y="76"/>
                    <a:pt x="210" y="76"/>
                    <a:pt x="212" y="75"/>
                  </a:cubicBezTo>
                  <a:cubicBezTo>
                    <a:pt x="213" y="75"/>
                    <a:pt x="214" y="75"/>
                    <a:pt x="214" y="74"/>
                  </a:cubicBezTo>
                  <a:cubicBezTo>
                    <a:pt x="214" y="73"/>
                    <a:pt x="215" y="73"/>
                    <a:pt x="216" y="72"/>
                  </a:cubicBezTo>
                  <a:cubicBezTo>
                    <a:pt x="216" y="71"/>
                    <a:pt x="217" y="71"/>
                    <a:pt x="217" y="70"/>
                  </a:cubicBezTo>
                  <a:cubicBezTo>
                    <a:pt x="218" y="68"/>
                    <a:pt x="219" y="67"/>
                    <a:pt x="221" y="67"/>
                  </a:cubicBezTo>
                  <a:cubicBezTo>
                    <a:pt x="221" y="68"/>
                    <a:pt x="222" y="68"/>
                    <a:pt x="222" y="68"/>
                  </a:cubicBezTo>
                  <a:cubicBezTo>
                    <a:pt x="223" y="69"/>
                    <a:pt x="223" y="70"/>
                    <a:pt x="223" y="71"/>
                  </a:cubicBezTo>
                  <a:cubicBezTo>
                    <a:pt x="225" y="69"/>
                    <a:pt x="226" y="66"/>
                    <a:pt x="225" y="63"/>
                  </a:cubicBezTo>
                  <a:cubicBezTo>
                    <a:pt x="225" y="63"/>
                    <a:pt x="224" y="64"/>
                    <a:pt x="223" y="64"/>
                  </a:cubicBezTo>
                  <a:cubicBezTo>
                    <a:pt x="222" y="64"/>
                    <a:pt x="221" y="64"/>
                    <a:pt x="219" y="64"/>
                  </a:cubicBezTo>
                  <a:cubicBezTo>
                    <a:pt x="216" y="63"/>
                    <a:pt x="215" y="61"/>
                    <a:pt x="217" y="59"/>
                  </a:cubicBezTo>
                  <a:cubicBezTo>
                    <a:pt x="218" y="58"/>
                    <a:pt x="219" y="56"/>
                    <a:pt x="218" y="55"/>
                  </a:cubicBezTo>
                  <a:cubicBezTo>
                    <a:pt x="217" y="54"/>
                    <a:pt x="216" y="56"/>
                    <a:pt x="215" y="56"/>
                  </a:cubicBezTo>
                  <a:cubicBezTo>
                    <a:pt x="213" y="58"/>
                    <a:pt x="211" y="61"/>
                    <a:pt x="210" y="63"/>
                  </a:cubicBezTo>
                  <a:cubicBezTo>
                    <a:pt x="210" y="66"/>
                    <a:pt x="209" y="68"/>
                    <a:pt x="208" y="70"/>
                  </a:cubicBezTo>
                  <a:cubicBezTo>
                    <a:pt x="207" y="71"/>
                    <a:pt x="205" y="71"/>
                    <a:pt x="204" y="71"/>
                  </a:cubicBezTo>
                  <a:cubicBezTo>
                    <a:pt x="204" y="71"/>
                    <a:pt x="203" y="70"/>
                    <a:pt x="203" y="70"/>
                  </a:cubicBezTo>
                  <a:cubicBezTo>
                    <a:pt x="202" y="69"/>
                    <a:pt x="202" y="68"/>
                    <a:pt x="201" y="68"/>
                  </a:cubicBezTo>
                  <a:cubicBezTo>
                    <a:pt x="201" y="68"/>
                    <a:pt x="201" y="68"/>
                    <a:pt x="201" y="68"/>
                  </a:cubicBezTo>
                  <a:cubicBezTo>
                    <a:pt x="194" y="69"/>
                    <a:pt x="194" y="69"/>
                    <a:pt x="194" y="69"/>
                  </a:cubicBezTo>
                  <a:cubicBezTo>
                    <a:pt x="194" y="68"/>
                    <a:pt x="194" y="68"/>
                    <a:pt x="194" y="68"/>
                  </a:cubicBezTo>
                  <a:cubicBezTo>
                    <a:pt x="193" y="62"/>
                    <a:pt x="192" y="63"/>
                    <a:pt x="197" y="61"/>
                  </a:cubicBezTo>
                  <a:cubicBezTo>
                    <a:pt x="199" y="60"/>
                    <a:pt x="200" y="59"/>
                    <a:pt x="201" y="58"/>
                  </a:cubicBezTo>
                  <a:cubicBezTo>
                    <a:pt x="205" y="55"/>
                    <a:pt x="205" y="55"/>
                    <a:pt x="205" y="55"/>
                  </a:cubicBezTo>
                  <a:cubicBezTo>
                    <a:pt x="205" y="55"/>
                    <a:pt x="205" y="55"/>
                    <a:pt x="205" y="54"/>
                  </a:cubicBezTo>
                  <a:cubicBezTo>
                    <a:pt x="209" y="50"/>
                    <a:pt x="214" y="49"/>
                    <a:pt x="219" y="48"/>
                  </a:cubicBezTo>
                  <a:cubicBezTo>
                    <a:pt x="223" y="48"/>
                    <a:pt x="228" y="49"/>
                    <a:pt x="232" y="51"/>
                  </a:cubicBezTo>
                  <a:cubicBezTo>
                    <a:pt x="239" y="53"/>
                    <a:pt x="239" y="53"/>
                    <a:pt x="239" y="53"/>
                  </a:cubicBezTo>
                  <a:cubicBezTo>
                    <a:pt x="236" y="56"/>
                    <a:pt x="233" y="53"/>
                    <a:pt x="230" y="53"/>
                  </a:cubicBezTo>
                  <a:cubicBezTo>
                    <a:pt x="230" y="53"/>
                    <a:pt x="230" y="54"/>
                    <a:pt x="230" y="54"/>
                  </a:cubicBezTo>
                  <a:cubicBezTo>
                    <a:pt x="232" y="55"/>
                    <a:pt x="233" y="57"/>
                    <a:pt x="235" y="59"/>
                  </a:cubicBezTo>
                  <a:cubicBezTo>
                    <a:pt x="236" y="59"/>
                    <a:pt x="238" y="59"/>
                    <a:pt x="239" y="58"/>
                  </a:cubicBezTo>
                  <a:cubicBezTo>
                    <a:pt x="239" y="57"/>
                    <a:pt x="239" y="57"/>
                    <a:pt x="239" y="57"/>
                  </a:cubicBezTo>
                  <a:cubicBezTo>
                    <a:pt x="239" y="56"/>
                    <a:pt x="239" y="55"/>
                    <a:pt x="241" y="55"/>
                  </a:cubicBezTo>
                  <a:cubicBezTo>
                    <a:pt x="242" y="55"/>
                    <a:pt x="243" y="55"/>
                    <a:pt x="244" y="53"/>
                  </a:cubicBezTo>
                  <a:cubicBezTo>
                    <a:pt x="244" y="52"/>
                    <a:pt x="245" y="52"/>
                    <a:pt x="246" y="52"/>
                  </a:cubicBezTo>
                  <a:cubicBezTo>
                    <a:pt x="246" y="53"/>
                    <a:pt x="246" y="54"/>
                    <a:pt x="248" y="54"/>
                  </a:cubicBezTo>
                  <a:cubicBezTo>
                    <a:pt x="248" y="53"/>
                    <a:pt x="249" y="53"/>
                    <a:pt x="249" y="53"/>
                  </a:cubicBezTo>
                  <a:cubicBezTo>
                    <a:pt x="250" y="52"/>
                    <a:pt x="252" y="52"/>
                    <a:pt x="254" y="52"/>
                  </a:cubicBezTo>
                  <a:cubicBezTo>
                    <a:pt x="256" y="52"/>
                    <a:pt x="259" y="51"/>
                    <a:pt x="261" y="50"/>
                  </a:cubicBezTo>
                  <a:cubicBezTo>
                    <a:pt x="263" y="50"/>
                    <a:pt x="264" y="50"/>
                    <a:pt x="265" y="51"/>
                  </a:cubicBezTo>
                  <a:cubicBezTo>
                    <a:pt x="275" y="62"/>
                    <a:pt x="283" y="73"/>
                    <a:pt x="290" y="86"/>
                  </a:cubicBezTo>
                  <a:cubicBezTo>
                    <a:pt x="298" y="101"/>
                    <a:pt x="304" y="117"/>
                    <a:pt x="306" y="134"/>
                  </a:cubicBezTo>
                  <a:cubicBezTo>
                    <a:pt x="306" y="134"/>
                    <a:pt x="306" y="134"/>
                    <a:pt x="306" y="134"/>
                  </a:cubicBezTo>
                  <a:cubicBezTo>
                    <a:pt x="302" y="135"/>
                    <a:pt x="301" y="132"/>
                    <a:pt x="299" y="130"/>
                  </a:cubicBezTo>
                  <a:close/>
                </a:path>
              </a:pathLst>
            </a:custGeom>
            <a:solidFill>
              <a:schemeClr val="accent2">
                <a:lumMod val="60000"/>
                <a:lumOff val="40000"/>
              </a:schemeClr>
            </a:solidFill>
          </p:spPr>
          <p:txBody>
            <a:bodyPr vert="horz" lIns="91440" tIns="45720" rIns="91440" bIns="45720" anchor="ctr">
              <a:normAutofit/>
            </a:bodyPr>
            <a:lstStyle/>
            <a:p>
              <a:pPr marL="0" algn="ctr"/>
              <a:endParaRPr/>
            </a:p>
          </p:txBody>
        </p:sp>
        <p:sp>
          <p:nvSpPr>
            <p:cNvPr id="21" name="Freeform 21"/>
            <p:cNvSpPr/>
            <p:nvPr/>
          </p:nvSpPr>
          <p:spPr>
            <a:xfrm>
              <a:off x="5869750" y="2730974"/>
              <a:ext cx="637153" cy="813689"/>
            </a:xfrm>
            <a:custGeom>
              <a:avLst/>
              <a:gdLst/>
              <a:ahLst/>
              <a:cxnLst/>
              <a:rect l="l" t="t" r="r" b="b"/>
              <a:pathLst>
                <a:path w="151" h="193">
                  <a:moveTo>
                    <a:pt x="151" y="86"/>
                  </a:moveTo>
                  <a:cubicBezTo>
                    <a:pt x="147" y="87"/>
                    <a:pt x="146" y="84"/>
                    <a:pt x="144" y="82"/>
                  </a:cubicBezTo>
                  <a:cubicBezTo>
                    <a:pt x="143" y="81"/>
                    <a:pt x="141" y="80"/>
                    <a:pt x="140" y="80"/>
                  </a:cubicBezTo>
                  <a:cubicBezTo>
                    <a:pt x="131" y="80"/>
                    <a:pt x="123" y="78"/>
                    <a:pt x="116" y="74"/>
                  </a:cubicBezTo>
                  <a:cubicBezTo>
                    <a:pt x="114" y="72"/>
                    <a:pt x="111" y="72"/>
                    <a:pt x="108" y="71"/>
                  </a:cubicBezTo>
                  <a:cubicBezTo>
                    <a:pt x="108" y="72"/>
                    <a:pt x="109" y="72"/>
                    <a:pt x="109" y="72"/>
                  </a:cubicBezTo>
                  <a:cubicBezTo>
                    <a:pt x="108" y="76"/>
                    <a:pt x="111" y="78"/>
                    <a:pt x="113" y="80"/>
                  </a:cubicBezTo>
                  <a:cubicBezTo>
                    <a:pt x="114" y="81"/>
                    <a:pt x="115" y="82"/>
                    <a:pt x="116" y="83"/>
                  </a:cubicBezTo>
                  <a:cubicBezTo>
                    <a:pt x="122" y="81"/>
                    <a:pt x="122" y="81"/>
                    <a:pt x="122" y="81"/>
                  </a:cubicBezTo>
                  <a:cubicBezTo>
                    <a:pt x="124" y="81"/>
                    <a:pt x="125" y="81"/>
                    <a:pt x="126" y="83"/>
                  </a:cubicBezTo>
                  <a:cubicBezTo>
                    <a:pt x="127" y="84"/>
                    <a:pt x="128" y="85"/>
                    <a:pt x="130" y="86"/>
                  </a:cubicBezTo>
                  <a:cubicBezTo>
                    <a:pt x="131" y="88"/>
                    <a:pt x="130" y="88"/>
                    <a:pt x="129" y="89"/>
                  </a:cubicBezTo>
                  <a:cubicBezTo>
                    <a:pt x="126" y="91"/>
                    <a:pt x="122" y="93"/>
                    <a:pt x="120" y="96"/>
                  </a:cubicBezTo>
                  <a:cubicBezTo>
                    <a:pt x="119" y="97"/>
                    <a:pt x="119" y="97"/>
                    <a:pt x="119" y="97"/>
                  </a:cubicBezTo>
                  <a:cubicBezTo>
                    <a:pt x="117" y="99"/>
                    <a:pt x="115" y="100"/>
                    <a:pt x="113" y="101"/>
                  </a:cubicBezTo>
                  <a:cubicBezTo>
                    <a:pt x="110" y="103"/>
                    <a:pt x="106" y="102"/>
                    <a:pt x="105" y="99"/>
                  </a:cubicBezTo>
                  <a:cubicBezTo>
                    <a:pt x="105" y="99"/>
                    <a:pt x="105" y="99"/>
                    <a:pt x="105" y="99"/>
                  </a:cubicBezTo>
                  <a:cubicBezTo>
                    <a:pt x="104" y="96"/>
                    <a:pt x="102" y="93"/>
                    <a:pt x="100" y="91"/>
                  </a:cubicBezTo>
                  <a:cubicBezTo>
                    <a:pt x="99" y="89"/>
                    <a:pt x="98" y="88"/>
                    <a:pt x="98" y="86"/>
                  </a:cubicBezTo>
                  <a:cubicBezTo>
                    <a:pt x="97" y="84"/>
                    <a:pt x="96" y="82"/>
                    <a:pt x="94" y="82"/>
                  </a:cubicBezTo>
                  <a:cubicBezTo>
                    <a:pt x="92" y="81"/>
                    <a:pt x="91" y="80"/>
                    <a:pt x="90" y="78"/>
                  </a:cubicBezTo>
                  <a:cubicBezTo>
                    <a:pt x="90" y="76"/>
                    <a:pt x="88" y="74"/>
                    <a:pt x="87" y="71"/>
                  </a:cubicBezTo>
                  <a:cubicBezTo>
                    <a:pt x="85" y="72"/>
                    <a:pt x="85" y="72"/>
                    <a:pt x="86" y="74"/>
                  </a:cubicBezTo>
                  <a:cubicBezTo>
                    <a:pt x="87" y="78"/>
                    <a:pt x="89" y="82"/>
                    <a:pt x="91" y="85"/>
                  </a:cubicBezTo>
                  <a:cubicBezTo>
                    <a:pt x="95" y="91"/>
                    <a:pt x="98" y="96"/>
                    <a:pt x="100" y="102"/>
                  </a:cubicBezTo>
                  <a:cubicBezTo>
                    <a:pt x="101" y="104"/>
                    <a:pt x="101" y="105"/>
                    <a:pt x="102" y="107"/>
                  </a:cubicBezTo>
                  <a:cubicBezTo>
                    <a:pt x="103" y="109"/>
                    <a:pt x="104" y="110"/>
                    <a:pt x="106" y="108"/>
                  </a:cubicBezTo>
                  <a:cubicBezTo>
                    <a:pt x="106" y="108"/>
                    <a:pt x="107" y="108"/>
                    <a:pt x="107" y="108"/>
                  </a:cubicBezTo>
                  <a:cubicBezTo>
                    <a:pt x="116" y="108"/>
                    <a:pt x="116" y="108"/>
                    <a:pt x="116" y="108"/>
                  </a:cubicBezTo>
                  <a:cubicBezTo>
                    <a:pt x="115" y="110"/>
                    <a:pt x="115" y="113"/>
                    <a:pt x="114" y="115"/>
                  </a:cubicBezTo>
                  <a:cubicBezTo>
                    <a:pt x="114" y="117"/>
                    <a:pt x="113" y="119"/>
                    <a:pt x="111" y="120"/>
                  </a:cubicBezTo>
                  <a:cubicBezTo>
                    <a:pt x="109" y="122"/>
                    <a:pt x="107" y="123"/>
                    <a:pt x="105" y="125"/>
                  </a:cubicBezTo>
                  <a:cubicBezTo>
                    <a:pt x="105" y="125"/>
                    <a:pt x="104" y="126"/>
                    <a:pt x="104" y="126"/>
                  </a:cubicBezTo>
                  <a:cubicBezTo>
                    <a:pt x="101" y="131"/>
                    <a:pt x="99" y="135"/>
                    <a:pt x="96" y="140"/>
                  </a:cubicBezTo>
                  <a:cubicBezTo>
                    <a:pt x="96" y="141"/>
                    <a:pt x="96" y="142"/>
                    <a:pt x="96" y="143"/>
                  </a:cubicBezTo>
                  <a:cubicBezTo>
                    <a:pt x="100" y="147"/>
                    <a:pt x="99" y="151"/>
                    <a:pt x="99" y="155"/>
                  </a:cubicBezTo>
                  <a:cubicBezTo>
                    <a:pt x="99" y="156"/>
                    <a:pt x="98" y="156"/>
                    <a:pt x="98" y="157"/>
                  </a:cubicBezTo>
                  <a:cubicBezTo>
                    <a:pt x="95" y="158"/>
                    <a:pt x="92" y="160"/>
                    <a:pt x="90" y="162"/>
                  </a:cubicBezTo>
                  <a:cubicBezTo>
                    <a:pt x="90" y="163"/>
                    <a:pt x="89" y="164"/>
                    <a:pt x="89" y="165"/>
                  </a:cubicBezTo>
                  <a:cubicBezTo>
                    <a:pt x="88" y="169"/>
                    <a:pt x="87" y="173"/>
                    <a:pt x="85" y="176"/>
                  </a:cubicBezTo>
                  <a:cubicBezTo>
                    <a:pt x="83" y="181"/>
                    <a:pt x="80" y="185"/>
                    <a:pt x="78" y="190"/>
                  </a:cubicBezTo>
                  <a:cubicBezTo>
                    <a:pt x="77" y="191"/>
                    <a:pt x="76" y="192"/>
                    <a:pt x="75" y="192"/>
                  </a:cubicBezTo>
                  <a:cubicBezTo>
                    <a:pt x="73" y="192"/>
                    <a:pt x="70" y="192"/>
                    <a:pt x="68" y="193"/>
                  </a:cubicBezTo>
                  <a:cubicBezTo>
                    <a:pt x="67" y="193"/>
                    <a:pt x="65" y="193"/>
                    <a:pt x="64" y="193"/>
                  </a:cubicBezTo>
                  <a:cubicBezTo>
                    <a:pt x="64" y="193"/>
                    <a:pt x="63" y="193"/>
                    <a:pt x="63" y="193"/>
                  </a:cubicBezTo>
                  <a:cubicBezTo>
                    <a:pt x="62" y="192"/>
                    <a:pt x="61" y="191"/>
                    <a:pt x="61" y="190"/>
                  </a:cubicBezTo>
                  <a:cubicBezTo>
                    <a:pt x="61" y="188"/>
                    <a:pt x="60" y="186"/>
                    <a:pt x="59" y="183"/>
                  </a:cubicBezTo>
                  <a:cubicBezTo>
                    <a:pt x="58" y="183"/>
                    <a:pt x="58" y="182"/>
                    <a:pt x="57" y="181"/>
                  </a:cubicBezTo>
                  <a:cubicBezTo>
                    <a:pt x="56" y="179"/>
                    <a:pt x="55" y="176"/>
                    <a:pt x="55" y="173"/>
                  </a:cubicBezTo>
                  <a:cubicBezTo>
                    <a:pt x="55" y="172"/>
                    <a:pt x="54" y="170"/>
                    <a:pt x="53" y="169"/>
                  </a:cubicBezTo>
                  <a:cubicBezTo>
                    <a:pt x="51" y="166"/>
                    <a:pt x="50" y="163"/>
                    <a:pt x="50" y="160"/>
                  </a:cubicBezTo>
                  <a:cubicBezTo>
                    <a:pt x="50" y="158"/>
                    <a:pt x="50" y="156"/>
                    <a:pt x="51" y="154"/>
                  </a:cubicBezTo>
                  <a:cubicBezTo>
                    <a:pt x="51" y="153"/>
                    <a:pt x="52" y="153"/>
                    <a:pt x="52" y="152"/>
                  </a:cubicBezTo>
                  <a:cubicBezTo>
                    <a:pt x="53" y="150"/>
                    <a:pt x="53" y="149"/>
                    <a:pt x="52" y="147"/>
                  </a:cubicBezTo>
                  <a:cubicBezTo>
                    <a:pt x="51" y="142"/>
                    <a:pt x="49" y="136"/>
                    <a:pt x="45" y="132"/>
                  </a:cubicBezTo>
                  <a:cubicBezTo>
                    <a:pt x="45" y="131"/>
                    <a:pt x="45" y="129"/>
                    <a:pt x="45" y="128"/>
                  </a:cubicBezTo>
                  <a:cubicBezTo>
                    <a:pt x="46" y="127"/>
                    <a:pt x="47" y="126"/>
                    <a:pt x="47" y="125"/>
                  </a:cubicBezTo>
                  <a:cubicBezTo>
                    <a:pt x="48" y="124"/>
                    <a:pt x="48" y="123"/>
                    <a:pt x="47" y="123"/>
                  </a:cubicBezTo>
                  <a:cubicBezTo>
                    <a:pt x="46" y="122"/>
                    <a:pt x="45" y="122"/>
                    <a:pt x="45" y="120"/>
                  </a:cubicBezTo>
                  <a:cubicBezTo>
                    <a:pt x="44" y="120"/>
                    <a:pt x="44" y="120"/>
                    <a:pt x="43" y="120"/>
                  </a:cubicBezTo>
                  <a:cubicBezTo>
                    <a:pt x="41" y="120"/>
                    <a:pt x="39" y="119"/>
                    <a:pt x="37" y="118"/>
                  </a:cubicBezTo>
                  <a:cubicBezTo>
                    <a:pt x="36" y="117"/>
                    <a:pt x="35" y="117"/>
                    <a:pt x="34" y="117"/>
                  </a:cubicBezTo>
                  <a:cubicBezTo>
                    <a:pt x="33" y="117"/>
                    <a:pt x="32" y="117"/>
                    <a:pt x="31" y="117"/>
                  </a:cubicBezTo>
                  <a:cubicBezTo>
                    <a:pt x="18" y="120"/>
                    <a:pt x="18" y="120"/>
                    <a:pt x="18" y="120"/>
                  </a:cubicBezTo>
                  <a:cubicBezTo>
                    <a:pt x="16" y="121"/>
                    <a:pt x="13" y="120"/>
                    <a:pt x="12" y="119"/>
                  </a:cubicBezTo>
                  <a:cubicBezTo>
                    <a:pt x="11" y="118"/>
                    <a:pt x="11" y="118"/>
                    <a:pt x="11" y="117"/>
                  </a:cubicBezTo>
                  <a:cubicBezTo>
                    <a:pt x="9" y="116"/>
                    <a:pt x="7" y="114"/>
                    <a:pt x="7" y="112"/>
                  </a:cubicBezTo>
                  <a:cubicBezTo>
                    <a:pt x="7" y="111"/>
                    <a:pt x="7" y="110"/>
                    <a:pt x="6" y="110"/>
                  </a:cubicBezTo>
                  <a:cubicBezTo>
                    <a:pt x="2" y="108"/>
                    <a:pt x="1" y="105"/>
                    <a:pt x="0" y="102"/>
                  </a:cubicBezTo>
                  <a:cubicBezTo>
                    <a:pt x="0" y="101"/>
                    <a:pt x="0" y="100"/>
                    <a:pt x="1" y="99"/>
                  </a:cubicBezTo>
                  <a:cubicBezTo>
                    <a:pt x="2" y="98"/>
                    <a:pt x="2" y="97"/>
                    <a:pt x="1" y="95"/>
                  </a:cubicBezTo>
                  <a:cubicBezTo>
                    <a:pt x="0" y="92"/>
                    <a:pt x="0" y="88"/>
                    <a:pt x="2" y="85"/>
                  </a:cubicBezTo>
                  <a:cubicBezTo>
                    <a:pt x="3" y="83"/>
                    <a:pt x="5" y="81"/>
                    <a:pt x="7" y="80"/>
                  </a:cubicBezTo>
                  <a:cubicBezTo>
                    <a:pt x="8" y="79"/>
                    <a:pt x="8" y="78"/>
                    <a:pt x="9" y="77"/>
                  </a:cubicBezTo>
                  <a:cubicBezTo>
                    <a:pt x="11" y="75"/>
                    <a:pt x="12" y="72"/>
                    <a:pt x="13" y="70"/>
                  </a:cubicBezTo>
                  <a:cubicBezTo>
                    <a:pt x="14" y="68"/>
                    <a:pt x="15" y="67"/>
                    <a:pt x="16" y="66"/>
                  </a:cubicBezTo>
                  <a:cubicBezTo>
                    <a:pt x="17" y="65"/>
                    <a:pt x="19" y="64"/>
                    <a:pt x="21" y="62"/>
                  </a:cubicBezTo>
                  <a:cubicBezTo>
                    <a:pt x="21" y="61"/>
                    <a:pt x="22" y="61"/>
                    <a:pt x="23" y="62"/>
                  </a:cubicBezTo>
                  <a:cubicBezTo>
                    <a:pt x="23" y="63"/>
                    <a:pt x="23" y="63"/>
                    <a:pt x="24" y="63"/>
                  </a:cubicBezTo>
                  <a:cubicBezTo>
                    <a:pt x="26" y="63"/>
                    <a:pt x="29" y="62"/>
                    <a:pt x="31" y="62"/>
                  </a:cubicBezTo>
                  <a:cubicBezTo>
                    <a:pt x="32" y="62"/>
                    <a:pt x="33" y="62"/>
                    <a:pt x="33" y="62"/>
                  </a:cubicBezTo>
                  <a:cubicBezTo>
                    <a:pt x="37" y="62"/>
                    <a:pt x="40" y="61"/>
                    <a:pt x="44" y="59"/>
                  </a:cubicBezTo>
                  <a:cubicBezTo>
                    <a:pt x="44" y="59"/>
                    <a:pt x="45" y="59"/>
                    <a:pt x="46" y="59"/>
                  </a:cubicBezTo>
                  <a:cubicBezTo>
                    <a:pt x="46" y="59"/>
                    <a:pt x="46" y="61"/>
                    <a:pt x="46" y="61"/>
                  </a:cubicBezTo>
                  <a:cubicBezTo>
                    <a:pt x="46" y="63"/>
                    <a:pt x="47" y="64"/>
                    <a:pt x="48" y="65"/>
                  </a:cubicBezTo>
                  <a:cubicBezTo>
                    <a:pt x="49" y="67"/>
                    <a:pt x="51" y="68"/>
                    <a:pt x="52" y="69"/>
                  </a:cubicBezTo>
                  <a:cubicBezTo>
                    <a:pt x="52" y="69"/>
                    <a:pt x="52" y="69"/>
                    <a:pt x="53" y="69"/>
                  </a:cubicBezTo>
                  <a:cubicBezTo>
                    <a:pt x="55" y="70"/>
                    <a:pt x="57" y="70"/>
                    <a:pt x="60" y="70"/>
                  </a:cubicBezTo>
                  <a:cubicBezTo>
                    <a:pt x="61" y="70"/>
                    <a:pt x="62" y="70"/>
                    <a:pt x="62" y="68"/>
                  </a:cubicBezTo>
                  <a:cubicBezTo>
                    <a:pt x="63" y="67"/>
                    <a:pt x="64" y="67"/>
                    <a:pt x="65" y="66"/>
                  </a:cubicBezTo>
                  <a:cubicBezTo>
                    <a:pt x="65" y="66"/>
                    <a:pt x="65" y="66"/>
                    <a:pt x="65" y="66"/>
                  </a:cubicBezTo>
                  <a:cubicBezTo>
                    <a:pt x="66" y="67"/>
                    <a:pt x="66" y="67"/>
                    <a:pt x="67" y="67"/>
                  </a:cubicBezTo>
                  <a:cubicBezTo>
                    <a:pt x="68" y="68"/>
                    <a:pt x="69" y="69"/>
                    <a:pt x="71" y="69"/>
                  </a:cubicBezTo>
                  <a:cubicBezTo>
                    <a:pt x="72" y="69"/>
                    <a:pt x="73" y="69"/>
                    <a:pt x="74" y="69"/>
                  </a:cubicBezTo>
                  <a:cubicBezTo>
                    <a:pt x="74" y="69"/>
                    <a:pt x="75" y="69"/>
                    <a:pt x="76" y="69"/>
                  </a:cubicBezTo>
                  <a:cubicBezTo>
                    <a:pt x="78" y="70"/>
                    <a:pt x="81" y="70"/>
                    <a:pt x="83" y="70"/>
                  </a:cubicBezTo>
                  <a:cubicBezTo>
                    <a:pt x="84" y="71"/>
                    <a:pt x="85" y="70"/>
                    <a:pt x="86" y="70"/>
                  </a:cubicBezTo>
                  <a:cubicBezTo>
                    <a:pt x="88" y="68"/>
                    <a:pt x="89" y="66"/>
                    <a:pt x="88" y="63"/>
                  </a:cubicBezTo>
                  <a:cubicBezTo>
                    <a:pt x="88" y="62"/>
                    <a:pt x="88" y="61"/>
                    <a:pt x="88" y="60"/>
                  </a:cubicBezTo>
                  <a:cubicBezTo>
                    <a:pt x="86" y="59"/>
                    <a:pt x="84" y="60"/>
                    <a:pt x="83" y="60"/>
                  </a:cubicBezTo>
                  <a:cubicBezTo>
                    <a:pt x="81" y="62"/>
                    <a:pt x="79" y="61"/>
                    <a:pt x="77" y="60"/>
                  </a:cubicBezTo>
                  <a:cubicBezTo>
                    <a:pt x="74" y="58"/>
                    <a:pt x="73" y="56"/>
                    <a:pt x="72" y="53"/>
                  </a:cubicBezTo>
                  <a:cubicBezTo>
                    <a:pt x="74" y="54"/>
                    <a:pt x="75" y="53"/>
                    <a:pt x="76" y="51"/>
                  </a:cubicBezTo>
                  <a:cubicBezTo>
                    <a:pt x="73" y="51"/>
                    <a:pt x="71" y="52"/>
                    <a:pt x="68" y="53"/>
                  </a:cubicBezTo>
                  <a:cubicBezTo>
                    <a:pt x="67" y="53"/>
                    <a:pt x="66" y="54"/>
                    <a:pt x="67" y="55"/>
                  </a:cubicBezTo>
                  <a:cubicBezTo>
                    <a:pt x="67" y="55"/>
                    <a:pt x="67" y="55"/>
                    <a:pt x="67" y="55"/>
                  </a:cubicBezTo>
                  <a:cubicBezTo>
                    <a:pt x="67" y="56"/>
                    <a:pt x="67" y="56"/>
                    <a:pt x="67" y="56"/>
                  </a:cubicBezTo>
                  <a:cubicBezTo>
                    <a:pt x="67" y="57"/>
                    <a:pt x="67" y="58"/>
                    <a:pt x="67" y="58"/>
                  </a:cubicBezTo>
                  <a:cubicBezTo>
                    <a:pt x="66" y="58"/>
                    <a:pt x="65" y="58"/>
                    <a:pt x="64" y="57"/>
                  </a:cubicBezTo>
                  <a:cubicBezTo>
                    <a:pt x="64" y="57"/>
                    <a:pt x="64" y="55"/>
                    <a:pt x="62" y="55"/>
                  </a:cubicBezTo>
                  <a:cubicBezTo>
                    <a:pt x="62" y="55"/>
                    <a:pt x="62" y="54"/>
                    <a:pt x="62" y="54"/>
                  </a:cubicBezTo>
                  <a:cubicBezTo>
                    <a:pt x="62" y="52"/>
                    <a:pt x="60" y="50"/>
                    <a:pt x="59" y="48"/>
                  </a:cubicBezTo>
                  <a:cubicBezTo>
                    <a:pt x="59" y="48"/>
                    <a:pt x="58" y="48"/>
                    <a:pt x="57" y="48"/>
                  </a:cubicBezTo>
                  <a:cubicBezTo>
                    <a:pt x="55" y="48"/>
                    <a:pt x="54" y="47"/>
                    <a:pt x="53" y="45"/>
                  </a:cubicBezTo>
                  <a:cubicBezTo>
                    <a:pt x="52" y="45"/>
                    <a:pt x="52" y="44"/>
                    <a:pt x="51" y="44"/>
                  </a:cubicBezTo>
                  <a:cubicBezTo>
                    <a:pt x="50" y="43"/>
                    <a:pt x="49" y="43"/>
                    <a:pt x="49" y="44"/>
                  </a:cubicBezTo>
                  <a:cubicBezTo>
                    <a:pt x="48" y="45"/>
                    <a:pt x="48" y="46"/>
                    <a:pt x="48" y="47"/>
                  </a:cubicBezTo>
                  <a:cubicBezTo>
                    <a:pt x="48" y="47"/>
                    <a:pt x="48" y="47"/>
                    <a:pt x="49" y="47"/>
                  </a:cubicBezTo>
                  <a:cubicBezTo>
                    <a:pt x="50" y="49"/>
                    <a:pt x="52" y="50"/>
                    <a:pt x="54" y="51"/>
                  </a:cubicBezTo>
                  <a:cubicBezTo>
                    <a:pt x="55" y="51"/>
                    <a:pt x="56" y="53"/>
                    <a:pt x="57" y="54"/>
                  </a:cubicBezTo>
                  <a:cubicBezTo>
                    <a:pt x="55" y="55"/>
                    <a:pt x="52" y="55"/>
                    <a:pt x="51" y="53"/>
                  </a:cubicBezTo>
                  <a:cubicBezTo>
                    <a:pt x="50" y="53"/>
                    <a:pt x="50" y="53"/>
                    <a:pt x="50" y="52"/>
                  </a:cubicBezTo>
                  <a:cubicBezTo>
                    <a:pt x="50" y="51"/>
                    <a:pt x="49" y="51"/>
                    <a:pt x="48" y="50"/>
                  </a:cubicBezTo>
                  <a:cubicBezTo>
                    <a:pt x="47" y="49"/>
                    <a:pt x="46" y="48"/>
                    <a:pt x="45" y="46"/>
                  </a:cubicBezTo>
                  <a:cubicBezTo>
                    <a:pt x="43" y="45"/>
                    <a:pt x="40" y="45"/>
                    <a:pt x="40" y="48"/>
                  </a:cubicBezTo>
                  <a:cubicBezTo>
                    <a:pt x="40" y="48"/>
                    <a:pt x="40" y="48"/>
                    <a:pt x="40" y="48"/>
                  </a:cubicBezTo>
                  <a:cubicBezTo>
                    <a:pt x="39" y="48"/>
                    <a:pt x="39" y="48"/>
                    <a:pt x="39" y="48"/>
                  </a:cubicBezTo>
                  <a:cubicBezTo>
                    <a:pt x="37" y="47"/>
                    <a:pt x="34" y="48"/>
                    <a:pt x="34" y="50"/>
                  </a:cubicBezTo>
                  <a:cubicBezTo>
                    <a:pt x="33" y="51"/>
                    <a:pt x="33" y="51"/>
                    <a:pt x="32" y="52"/>
                  </a:cubicBezTo>
                  <a:cubicBezTo>
                    <a:pt x="32" y="52"/>
                    <a:pt x="31" y="53"/>
                    <a:pt x="31" y="53"/>
                  </a:cubicBezTo>
                  <a:cubicBezTo>
                    <a:pt x="30" y="56"/>
                    <a:pt x="29" y="57"/>
                    <a:pt x="26" y="58"/>
                  </a:cubicBezTo>
                  <a:cubicBezTo>
                    <a:pt x="23" y="58"/>
                    <a:pt x="20" y="59"/>
                    <a:pt x="17" y="59"/>
                  </a:cubicBezTo>
                  <a:cubicBezTo>
                    <a:pt x="16" y="59"/>
                    <a:pt x="16" y="58"/>
                    <a:pt x="16" y="57"/>
                  </a:cubicBezTo>
                  <a:cubicBezTo>
                    <a:pt x="15" y="55"/>
                    <a:pt x="15" y="53"/>
                    <a:pt x="16" y="51"/>
                  </a:cubicBezTo>
                  <a:cubicBezTo>
                    <a:pt x="16" y="49"/>
                    <a:pt x="18" y="47"/>
                    <a:pt x="20" y="47"/>
                  </a:cubicBezTo>
                  <a:cubicBezTo>
                    <a:pt x="22" y="47"/>
                    <a:pt x="25" y="47"/>
                    <a:pt x="27" y="47"/>
                  </a:cubicBezTo>
                  <a:cubicBezTo>
                    <a:pt x="28" y="47"/>
                    <a:pt x="28" y="47"/>
                    <a:pt x="28" y="46"/>
                  </a:cubicBezTo>
                  <a:cubicBezTo>
                    <a:pt x="28" y="46"/>
                    <a:pt x="28" y="45"/>
                    <a:pt x="28" y="45"/>
                  </a:cubicBezTo>
                  <a:cubicBezTo>
                    <a:pt x="29" y="43"/>
                    <a:pt x="28" y="42"/>
                    <a:pt x="26" y="41"/>
                  </a:cubicBezTo>
                  <a:cubicBezTo>
                    <a:pt x="25" y="40"/>
                    <a:pt x="25" y="40"/>
                    <a:pt x="24" y="40"/>
                  </a:cubicBezTo>
                  <a:cubicBezTo>
                    <a:pt x="23" y="39"/>
                    <a:pt x="23" y="39"/>
                    <a:pt x="23" y="39"/>
                  </a:cubicBezTo>
                  <a:cubicBezTo>
                    <a:pt x="23" y="39"/>
                    <a:pt x="24" y="38"/>
                    <a:pt x="24" y="38"/>
                  </a:cubicBezTo>
                  <a:cubicBezTo>
                    <a:pt x="25" y="38"/>
                    <a:pt x="26" y="38"/>
                    <a:pt x="27" y="38"/>
                  </a:cubicBezTo>
                  <a:cubicBezTo>
                    <a:pt x="30" y="38"/>
                    <a:pt x="33" y="36"/>
                    <a:pt x="35" y="33"/>
                  </a:cubicBezTo>
                  <a:cubicBezTo>
                    <a:pt x="35" y="31"/>
                    <a:pt x="37" y="29"/>
                    <a:pt x="39" y="29"/>
                  </a:cubicBezTo>
                  <a:cubicBezTo>
                    <a:pt x="42" y="29"/>
                    <a:pt x="42" y="28"/>
                    <a:pt x="43" y="25"/>
                  </a:cubicBezTo>
                  <a:cubicBezTo>
                    <a:pt x="43" y="24"/>
                    <a:pt x="43" y="23"/>
                    <a:pt x="44" y="23"/>
                  </a:cubicBezTo>
                  <a:cubicBezTo>
                    <a:pt x="44" y="23"/>
                    <a:pt x="44" y="23"/>
                    <a:pt x="44" y="23"/>
                  </a:cubicBezTo>
                  <a:cubicBezTo>
                    <a:pt x="45" y="24"/>
                    <a:pt x="45" y="25"/>
                    <a:pt x="46" y="26"/>
                  </a:cubicBezTo>
                  <a:cubicBezTo>
                    <a:pt x="46" y="27"/>
                    <a:pt x="47" y="28"/>
                    <a:pt x="48" y="28"/>
                  </a:cubicBezTo>
                  <a:cubicBezTo>
                    <a:pt x="49" y="28"/>
                    <a:pt x="50" y="28"/>
                    <a:pt x="51" y="28"/>
                  </a:cubicBezTo>
                  <a:cubicBezTo>
                    <a:pt x="53" y="28"/>
                    <a:pt x="55" y="28"/>
                    <a:pt x="57" y="27"/>
                  </a:cubicBezTo>
                  <a:cubicBezTo>
                    <a:pt x="58" y="27"/>
                    <a:pt x="59" y="27"/>
                    <a:pt x="59" y="26"/>
                  </a:cubicBezTo>
                  <a:cubicBezTo>
                    <a:pt x="59" y="25"/>
                    <a:pt x="60" y="25"/>
                    <a:pt x="61" y="24"/>
                  </a:cubicBezTo>
                  <a:cubicBezTo>
                    <a:pt x="61" y="23"/>
                    <a:pt x="62" y="23"/>
                    <a:pt x="62" y="22"/>
                  </a:cubicBezTo>
                  <a:cubicBezTo>
                    <a:pt x="62" y="20"/>
                    <a:pt x="64" y="19"/>
                    <a:pt x="66" y="19"/>
                  </a:cubicBezTo>
                  <a:cubicBezTo>
                    <a:pt x="66" y="19"/>
                    <a:pt x="67" y="20"/>
                    <a:pt x="67" y="20"/>
                  </a:cubicBezTo>
                  <a:cubicBezTo>
                    <a:pt x="68" y="21"/>
                    <a:pt x="68" y="22"/>
                    <a:pt x="68" y="23"/>
                  </a:cubicBezTo>
                  <a:cubicBezTo>
                    <a:pt x="70" y="21"/>
                    <a:pt x="71" y="18"/>
                    <a:pt x="70" y="15"/>
                  </a:cubicBezTo>
                  <a:cubicBezTo>
                    <a:pt x="70" y="15"/>
                    <a:pt x="69" y="15"/>
                    <a:pt x="68" y="16"/>
                  </a:cubicBezTo>
                  <a:cubicBezTo>
                    <a:pt x="67" y="16"/>
                    <a:pt x="66" y="16"/>
                    <a:pt x="64" y="16"/>
                  </a:cubicBezTo>
                  <a:cubicBezTo>
                    <a:pt x="61" y="15"/>
                    <a:pt x="60" y="13"/>
                    <a:pt x="62" y="10"/>
                  </a:cubicBezTo>
                  <a:cubicBezTo>
                    <a:pt x="63" y="10"/>
                    <a:pt x="64" y="7"/>
                    <a:pt x="63" y="7"/>
                  </a:cubicBezTo>
                  <a:cubicBezTo>
                    <a:pt x="62" y="6"/>
                    <a:pt x="61" y="8"/>
                    <a:pt x="60" y="8"/>
                  </a:cubicBezTo>
                  <a:cubicBezTo>
                    <a:pt x="58" y="10"/>
                    <a:pt x="56" y="12"/>
                    <a:pt x="56" y="15"/>
                  </a:cubicBezTo>
                  <a:cubicBezTo>
                    <a:pt x="55" y="18"/>
                    <a:pt x="54" y="20"/>
                    <a:pt x="53" y="22"/>
                  </a:cubicBezTo>
                  <a:cubicBezTo>
                    <a:pt x="52" y="23"/>
                    <a:pt x="50" y="23"/>
                    <a:pt x="49" y="23"/>
                  </a:cubicBezTo>
                  <a:cubicBezTo>
                    <a:pt x="49" y="23"/>
                    <a:pt x="48" y="22"/>
                    <a:pt x="48" y="22"/>
                  </a:cubicBezTo>
                  <a:cubicBezTo>
                    <a:pt x="47" y="21"/>
                    <a:pt x="47" y="20"/>
                    <a:pt x="46" y="20"/>
                  </a:cubicBezTo>
                  <a:cubicBezTo>
                    <a:pt x="46" y="20"/>
                    <a:pt x="46" y="20"/>
                    <a:pt x="46" y="20"/>
                  </a:cubicBezTo>
                  <a:cubicBezTo>
                    <a:pt x="39" y="20"/>
                    <a:pt x="39" y="20"/>
                    <a:pt x="39" y="20"/>
                  </a:cubicBezTo>
                  <a:cubicBezTo>
                    <a:pt x="39" y="20"/>
                    <a:pt x="39" y="20"/>
                    <a:pt x="39" y="19"/>
                  </a:cubicBezTo>
                  <a:cubicBezTo>
                    <a:pt x="38" y="14"/>
                    <a:pt x="37" y="15"/>
                    <a:pt x="42" y="13"/>
                  </a:cubicBezTo>
                  <a:cubicBezTo>
                    <a:pt x="44" y="12"/>
                    <a:pt x="45" y="11"/>
                    <a:pt x="46" y="10"/>
                  </a:cubicBezTo>
                  <a:cubicBezTo>
                    <a:pt x="50" y="7"/>
                    <a:pt x="50" y="7"/>
                    <a:pt x="50" y="7"/>
                  </a:cubicBezTo>
                  <a:cubicBezTo>
                    <a:pt x="50" y="7"/>
                    <a:pt x="50" y="7"/>
                    <a:pt x="50" y="6"/>
                  </a:cubicBezTo>
                  <a:cubicBezTo>
                    <a:pt x="54" y="2"/>
                    <a:pt x="59" y="1"/>
                    <a:pt x="64" y="0"/>
                  </a:cubicBezTo>
                  <a:cubicBezTo>
                    <a:pt x="68" y="0"/>
                    <a:pt x="73" y="1"/>
                    <a:pt x="77" y="3"/>
                  </a:cubicBezTo>
                  <a:cubicBezTo>
                    <a:pt x="79" y="3"/>
                    <a:pt x="81" y="4"/>
                    <a:pt x="84" y="5"/>
                  </a:cubicBezTo>
                  <a:cubicBezTo>
                    <a:pt x="81" y="7"/>
                    <a:pt x="78" y="5"/>
                    <a:pt x="75" y="5"/>
                  </a:cubicBezTo>
                  <a:cubicBezTo>
                    <a:pt x="75" y="6"/>
                    <a:pt x="75" y="6"/>
                    <a:pt x="75" y="6"/>
                  </a:cubicBezTo>
                  <a:cubicBezTo>
                    <a:pt x="77" y="7"/>
                    <a:pt x="78" y="9"/>
                    <a:pt x="80" y="10"/>
                  </a:cubicBezTo>
                  <a:cubicBezTo>
                    <a:pt x="81" y="11"/>
                    <a:pt x="83" y="10"/>
                    <a:pt x="84" y="9"/>
                  </a:cubicBezTo>
                  <a:cubicBezTo>
                    <a:pt x="84" y="7"/>
                    <a:pt x="84" y="7"/>
                    <a:pt x="85" y="7"/>
                  </a:cubicBezTo>
                  <a:cubicBezTo>
                    <a:pt x="87" y="7"/>
                    <a:pt x="88" y="6"/>
                    <a:pt x="89" y="5"/>
                  </a:cubicBezTo>
                  <a:cubicBezTo>
                    <a:pt x="89" y="4"/>
                    <a:pt x="90" y="4"/>
                    <a:pt x="91" y="4"/>
                  </a:cubicBezTo>
                  <a:cubicBezTo>
                    <a:pt x="91" y="5"/>
                    <a:pt x="91" y="6"/>
                    <a:pt x="93" y="5"/>
                  </a:cubicBezTo>
                  <a:cubicBezTo>
                    <a:pt x="93" y="5"/>
                    <a:pt x="94" y="5"/>
                    <a:pt x="94" y="5"/>
                  </a:cubicBezTo>
                  <a:cubicBezTo>
                    <a:pt x="95" y="4"/>
                    <a:pt x="97" y="4"/>
                    <a:pt x="99" y="4"/>
                  </a:cubicBezTo>
                  <a:cubicBezTo>
                    <a:pt x="101" y="4"/>
                    <a:pt x="104" y="3"/>
                    <a:pt x="106" y="2"/>
                  </a:cubicBezTo>
                  <a:cubicBezTo>
                    <a:pt x="107" y="2"/>
                    <a:pt x="109" y="2"/>
                    <a:pt x="110" y="3"/>
                  </a:cubicBezTo>
                  <a:cubicBezTo>
                    <a:pt x="120" y="13"/>
                    <a:pt x="128" y="25"/>
                    <a:pt x="135" y="38"/>
                  </a:cubicBezTo>
                  <a:cubicBezTo>
                    <a:pt x="143" y="53"/>
                    <a:pt x="148" y="69"/>
                    <a:pt x="151" y="86"/>
                  </a:cubicBezTo>
                  <a:close/>
                </a:path>
              </a:pathLst>
            </a:custGeom>
            <a:solidFill>
              <a:srgbClr val="FFFFFF"/>
            </a:solidFill>
          </p:spPr>
          <p:txBody>
            <a:bodyPr vert="horz" lIns="91440" tIns="45720" rIns="91440" bIns="45720" anchor="ctr">
              <a:normAutofit/>
            </a:bodyPr>
            <a:lstStyle/>
            <a:p>
              <a:pPr marL="0" algn="ctr"/>
              <a:endParaRPr/>
            </a:p>
          </p:txBody>
        </p:sp>
        <p:sp>
          <p:nvSpPr>
            <p:cNvPr id="22" name="Freeform 22"/>
            <p:cNvSpPr/>
            <p:nvPr/>
          </p:nvSpPr>
          <p:spPr>
            <a:xfrm>
              <a:off x="5242744" y="2706624"/>
              <a:ext cx="497142" cy="1002400"/>
            </a:xfrm>
            <a:custGeom>
              <a:avLst/>
              <a:gdLst/>
              <a:ahLst/>
              <a:cxnLst/>
              <a:rect l="l" t="t" r="r" b="b"/>
              <a:pathLst>
                <a:path w="118" h="238">
                  <a:moveTo>
                    <a:pt x="61" y="33"/>
                  </a:moveTo>
                  <a:cubicBezTo>
                    <a:pt x="60" y="39"/>
                    <a:pt x="60" y="39"/>
                    <a:pt x="60" y="39"/>
                  </a:cubicBezTo>
                  <a:cubicBezTo>
                    <a:pt x="62" y="39"/>
                    <a:pt x="63" y="39"/>
                    <a:pt x="64" y="37"/>
                  </a:cubicBezTo>
                  <a:cubicBezTo>
                    <a:pt x="67" y="34"/>
                    <a:pt x="69" y="30"/>
                    <a:pt x="72" y="26"/>
                  </a:cubicBezTo>
                  <a:cubicBezTo>
                    <a:pt x="72" y="26"/>
                    <a:pt x="73" y="25"/>
                    <a:pt x="73" y="25"/>
                  </a:cubicBezTo>
                  <a:cubicBezTo>
                    <a:pt x="75" y="22"/>
                    <a:pt x="78" y="20"/>
                    <a:pt x="81" y="21"/>
                  </a:cubicBezTo>
                  <a:cubicBezTo>
                    <a:pt x="83" y="21"/>
                    <a:pt x="84" y="22"/>
                    <a:pt x="84" y="24"/>
                  </a:cubicBezTo>
                  <a:cubicBezTo>
                    <a:pt x="84" y="24"/>
                    <a:pt x="85" y="25"/>
                    <a:pt x="86" y="25"/>
                  </a:cubicBezTo>
                  <a:cubicBezTo>
                    <a:pt x="88" y="25"/>
                    <a:pt x="90" y="24"/>
                    <a:pt x="92" y="23"/>
                  </a:cubicBezTo>
                  <a:cubicBezTo>
                    <a:pt x="93" y="23"/>
                    <a:pt x="93" y="24"/>
                    <a:pt x="93" y="24"/>
                  </a:cubicBezTo>
                  <a:cubicBezTo>
                    <a:pt x="93" y="25"/>
                    <a:pt x="93" y="25"/>
                    <a:pt x="93" y="26"/>
                  </a:cubicBezTo>
                  <a:cubicBezTo>
                    <a:pt x="92" y="29"/>
                    <a:pt x="94" y="33"/>
                    <a:pt x="97" y="35"/>
                  </a:cubicBezTo>
                  <a:cubicBezTo>
                    <a:pt x="98" y="35"/>
                    <a:pt x="98" y="35"/>
                    <a:pt x="98" y="35"/>
                  </a:cubicBezTo>
                  <a:cubicBezTo>
                    <a:pt x="95" y="38"/>
                    <a:pt x="92" y="39"/>
                    <a:pt x="88" y="39"/>
                  </a:cubicBezTo>
                  <a:cubicBezTo>
                    <a:pt x="86" y="39"/>
                    <a:pt x="83" y="40"/>
                    <a:pt x="81" y="41"/>
                  </a:cubicBezTo>
                  <a:cubicBezTo>
                    <a:pt x="79" y="42"/>
                    <a:pt x="77" y="43"/>
                    <a:pt x="75" y="43"/>
                  </a:cubicBezTo>
                  <a:cubicBezTo>
                    <a:pt x="75" y="44"/>
                    <a:pt x="74" y="44"/>
                    <a:pt x="73" y="45"/>
                  </a:cubicBezTo>
                  <a:cubicBezTo>
                    <a:pt x="74" y="45"/>
                    <a:pt x="74" y="45"/>
                    <a:pt x="74" y="45"/>
                  </a:cubicBezTo>
                  <a:cubicBezTo>
                    <a:pt x="81" y="45"/>
                    <a:pt x="81" y="45"/>
                    <a:pt x="81" y="45"/>
                  </a:cubicBezTo>
                  <a:cubicBezTo>
                    <a:pt x="81" y="47"/>
                    <a:pt x="81" y="48"/>
                    <a:pt x="83" y="48"/>
                  </a:cubicBezTo>
                  <a:cubicBezTo>
                    <a:pt x="84" y="48"/>
                    <a:pt x="84" y="49"/>
                    <a:pt x="85" y="49"/>
                  </a:cubicBezTo>
                  <a:cubicBezTo>
                    <a:pt x="82" y="50"/>
                    <a:pt x="80" y="53"/>
                    <a:pt x="76" y="53"/>
                  </a:cubicBezTo>
                  <a:cubicBezTo>
                    <a:pt x="79" y="50"/>
                    <a:pt x="79" y="50"/>
                    <a:pt x="79" y="50"/>
                  </a:cubicBezTo>
                  <a:cubicBezTo>
                    <a:pt x="78" y="48"/>
                    <a:pt x="78" y="48"/>
                    <a:pt x="76" y="49"/>
                  </a:cubicBezTo>
                  <a:cubicBezTo>
                    <a:pt x="74" y="50"/>
                    <a:pt x="72" y="52"/>
                    <a:pt x="70" y="53"/>
                  </a:cubicBezTo>
                  <a:cubicBezTo>
                    <a:pt x="70" y="54"/>
                    <a:pt x="69" y="54"/>
                    <a:pt x="69" y="54"/>
                  </a:cubicBezTo>
                  <a:cubicBezTo>
                    <a:pt x="66" y="55"/>
                    <a:pt x="64" y="57"/>
                    <a:pt x="62" y="60"/>
                  </a:cubicBezTo>
                  <a:cubicBezTo>
                    <a:pt x="61" y="61"/>
                    <a:pt x="60" y="62"/>
                    <a:pt x="58" y="62"/>
                  </a:cubicBezTo>
                  <a:cubicBezTo>
                    <a:pt x="57" y="62"/>
                    <a:pt x="57" y="62"/>
                    <a:pt x="56" y="63"/>
                  </a:cubicBezTo>
                  <a:cubicBezTo>
                    <a:pt x="56" y="63"/>
                    <a:pt x="55" y="64"/>
                    <a:pt x="55" y="64"/>
                  </a:cubicBezTo>
                  <a:cubicBezTo>
                    <a:pt x="56" y="67"/>
                    <a:pt x="54" y="70"/>
                    <a:pt x="51" y="71"/>
                  </a:cubicBezTo>
                  <a:cubicBezTo>
                    <a:pt x="49" y="72"/>
                    <a:pt x="47" y="73"/>
                    <a:pt x="45" y="75"/>
                  </a:cubicBezTo>
                  <a:cubicBezTo>
                    <a:pt x="43" y="77"/>
                    <a:pt x="43" y="79"/>
                    <a:pt x="44" y="82"/>
                  </a:cubicBezTo>
                  <a:cubicBezTo>
                    <a:pt x="45" y="83"/>
                    <a:pt x="45" y="85"/>
                    <a:pt x="44" y="87"/>
                  </a:cubicBezTo>
                  <a:cubicBezTo>
                    <a:pt x="44" y="87"/>
                    <a:pt x="43" y="87"/>
                    <a:pt x="42" y="87"/>
                  </a:cubicBezTo>
                  <a:cubicBezTo>
                    <a:pt x="42" y="87"/>
                    <a:pt x="41" y="87"/>
                    <a:pt x="41" y="86"/>
                  </a:cubicBezTo>
                  <a:cubicBezTo>
                    <a:pt x="41" y="84"/>
                    <a:pt x="40" y="82"/>
                    <a:pt x="40" y="80"/>
                  </a:cubicBezTo>
                  <a:cubicBezTo>
                    <a:pt x="40" y="80"/>
                    <a:pt x="39" y="79"/>
                    <a:pt x="39" y="78"/>
                  </a:cubicBezTo>
                  <a:cubicBezTo>
                    <a:pt x="38" y="78"/>
                    <a:pt x="38" y="78"/>
                    <a:pt x="38" y="78"/>
                  </a:cubicBezTo>
                  <a:cubicBezTo>
                    <a:pt x="38" y="81"/>
                    <a:pt x="38" y="81"/>
                    <a:pt x="38" y="81"/>
                  </a:cubicBezTo>
                  <a:cubicBezTo>
                    <a:pt x="38" y="81"/>
                    <a:pt x="38" y="81"/>
                    <a:pt x="38" y="81"/>
                  </a:cubicBezTo>
                  <a:cubicBezTo>
                    <a:pt x="37" y="80"/>
                    <a:pt x="37" y="80"/>
                    <a:pt x="36" y="79"/>
                  </a:cubicBezTo>
                  <a:cubicBezTo>
                    <a:pt x="36" y="79"/>
                    <a:pt x="35" y="78"/>
                    <a:pt x="34" y="78"/>
                  </a:cubicBezTo>
                  <a:cubicBezTo>
                    <a:pt x="33" y="77"/>
                    <a:pt x="32" y="77"/>
                    <a:pt x="31" y="78"/>
                  </a:cubicBezTo>
                  <a:cubicBezTo>
                    <a:pt x="30" y="80"/>
                    <a:pt x="29" y="81"/>
                    <a:pt x="28" y="82"/>
                  </a:cubicBezTo>
                  <a:cubicBezTo>
                    <a:pt x="27" y="81"/>
                    <a:pt x="26" y="80"/>
                    <a:pt x="25" y="79"/>
                  </a:cubicBezTo>
                  <a:cubicBezTo>
                    <a:pt x="25" y="79"/>
                    <a:pt x="25" y="79"/>
                    <a:pt x="24" y="79"/>
                  </a:cubicBezTo>
                  <a:cubicBezTo>
                    <a:pt x="22" y="79"/>
                    <a:pt x="20" y="80"/>
                    <a:pt x="19" y="82"/>
                  </a:cubicBezTo>
                  <a:cubicBezTo>
                    <a:pt x="18" y="83"/>
                    <a:pt x="16" y="85"/>
                    <a:pt x="15" y="86"/>
                  </a:cubicBezTo>
                  <a:cubicBezTo>
                    <a:pt x="13" y="87"/>
                    <a:pt x="13" y="89"/>
                    <a:pt x="14" y="91"/>
                  </a:cubicBezTo>
                  <a:cubicBezTo>
                    <a:pt x="14" y="91"/>
                    <a:pt x="14" y="92"/>
                    <a:pt x="14" y="93"/>
                  </a:cubicBezTo>
                  <a:cubicBezTo>
                    <a:pt x="13" y="96"/>
                    <a:pt x="15" y="100"/>
                    <a:pt x="19" y="101"/>
                  </a:cubicBezTo>
                  <a:cubicBezTo>
                    <a:pt x="21" y="102"/>
                    <a:pt x="23" y="101"/>
                    <a:pt x="24" y="99"/>
                  </a:cubicBezTo>
                  <a:cubicBezTo>
                    <a:pt x="25" y="98"/>
                    <a:pt x="25" y="97"/>
                    <a:pt x="25" y="97"/>
                  </a:cubicBezTo>
                  <a:cubicBezTo>
                    <a:pt x="26" y="96"/>
                    <a:pt x="27" y="95"/>
                    <a:pt x="28" y="95"/>
                  </a:cubicBezTo>
                  <a:cubicBezTo>
                    <a:pt x="28" y="95"/>
                    <a:pt x="28" y="95"/>
                    <a:pt x="28" y="95"/>
                  </a:cubicBezTo>
                  <a:cubicBezTo>
                    <a:pt x="29" y="96"/>
                    <a:pt x="29" y="97"/>
                    <a:pt x="29" y="98"/>
                  </a:cubicBezTo>
                  <a:cubicBezTo>
                    <a:pt x="29" y="99"/>
                    <a:pt x="28" y="101"/>
                    <a:pt x="28" y="102"/>
                  </a:cubicBezTo>
                  <a:cubicBezTo>
                    <a:pt x="27" y="104"/>
                    <a:pt x="28" y="105"/>
                    <a:pt x="29" y="105"/>
                  </a:cubicBezTo>
                  <a:cubicBezTo>
                    <a:pt x="31" y="105"/>
                    <a:pt x="32" y="105"/>
                    <a:pt x="33" y="106"/>
                  </a:cubicBezTo>
                  <a:cubicBezTo>
                    <a:pt x="34" y="106"/>
                    <a:pt x="35" y="107"/>
                    <a:pt x="35" y="108"/>
                  </a:cubicBezTo>
                  <a:cubicBezTo>
                    <a:pt x="36" y="108"/>
                    <a:pt x="35" y="108"/>
                    <a:pt x="35" y="108"/>
                  </a:cubicBezTo>
                  <a:cubicBezTo>
                    <a:pt x="35" y="110"/>
                    <a:pt x="35" y="112"/>
                    <a:pt x="35" y="114"/>
                  </a:cubicBezTo>
                  <a:cubicBezTo>
                    <a:pt x="36" y="115"/>
                    <a:pt x="36" y="116"/>
                    <a:pt x="37" y="117"/>
                  </a:cubicBezTo>
                  <a:cubicBezTo>
                    <a:pt x="38" y="117"/>
                    <a:pt x="39" y="117"/>
                    <a:pt x="39" y="117"/>
                  </a:cubicBezTo>
                  <a:cubicBezTo>
                    <a:pt x="40" y="116"/>
                    <a:pt x="42" y="116"/>
                    <a:pt x="43" y="117"/>
                  </a:cubicBezTo>
                  <a:cubicBezTo>
                    <a:pt x="45" y="117"/>
                    <a:pt x="45" y="117"/>
                    <a:pt x="45" y="117"/>
                  </a:cubicBezTo>
                  <a:cubicBezTo>
                    <a:pt x="47" y="118"/>
                    <a:pt x="48" y="117"/>
                    <a:pt x="49" y="116"/>
                  </a:cubicBezTo>
                  <a:cubicBezTo>
                    <a:pt x="50" y="115"/>
                    <a:pt x="51" y="114"/>
                    <a:pt x="53" y="113"/>
                  </a:cubicBezTo>
                  <a:cubicBezTo>
                    <a:pt x="53" y="113"/>
                    <a:pt x="53" y="113"/>
                    <a:pt x="54" y="113"/>
                  </a:cubicBezTo>
                  <a:cubicBezTo>
                    <a:pt x="54" y="114"/>
                    <a:pt x="54" y="114"/>
                    <a:pt x="54" y="115"/>
                  </a:cubicBezTo>
                  <a:cubicBezTo>
                    <a:pt x="53" y="116"/>
                    <a:pt x="53" y="116"/>
                    <a:pt x="54" y="117"/>
                  </a:cubicBezTo>
                  <a:cubicBezTo>
                    <a:pt x="57" y="118"/>
                    <a:pt x="57" y="118"/>
                    <a:pt x="57" y="118"/>
                  </a:cubicBezTo>
                  <a:cubicBezTo>
                    <a:pt x="55" y="115"/>
                    <a:pt x="58" y="114"/>
                    <a:pt x="59" y="112"/>
                  </a:cubicBezTo>
                  <a:cubicBezTo>
                    <a:pt x="59" y="113"/>
                    <a:pt x="59" y="113"/>
                    <a:pt x="60" y="113"/>
                  </a:cubicBezTo>
                  <a:cubicBezTo>
                    <a:pt x="61" y="115"/>
                    <a:pt x="64" y="116"/>
                    <a:pt x="66" y="116"/>
                  </a:cubicBezTo>
                  <a:cubicBezTo>
                    <a:pt x="69" y="115"/>
                    <a:pt x="72" y="117"/>
                    <a:pt x="74" y="119"/>
                  </a:cubicBezTo>
                  <a:cubicBezTo>
                    <a:pt x="77" y="121"/>
                    <a:pt x="81" y="123"/>
                    <a:pt x="85" y="124"/>
                  </a:cubicBezTo>
                  <a:cubicBezTo>
                    <a:pt x="86" y="124"/>
                    <a:pt x="88" y="125"/>
                    <a:pt x="89" y="127"/>
                  </a:cubicBezTo>
                  <a:cubicBezTo>
                    <a:pt x="89" y="128"/>
                    <a:pt x="90" y="129"/>
                    <a:pt x="91" y="130"/>
                  </a:cubicBezTo>
                  <a:cubicBezTo>
                    <a:pt x="92" y="131"/>
                    <a:pt x="92" y="133"/>
                    <a:pt x="91" y="134"/>
                  </a:cubicBezTo>
                  <a:cubicBezTo>
                    <a:pt x="91" y="134"/>
                    <a:pt x="90" y="134"/>
                    <a:pt x="90" y="134"/>
                  </a:cubicBezTo>
                  <a:cubicBezTo>
                    <a:pt x="88" y="135"/>
                    <a:pt x="88" y="135"/>
                    <a:pt x="88" y="135"/>
                  </a:cubicBezTo>
                  <a:cubicBezTo>
                    <a:pt x="89" y="136"/>
                    <a:pt x="89" y="136"/>
                    <a:pt x="90" y="136"/>
                  </a:cubicBezTo>
                  <a:cubicBezTo>
                    <a:pt x="91" y="136"/>
                    <a:pt x="91" y="135"/>
                    <a:pt x="92" y="135"/>
                  </a:cubicBezTo>
                  <a:cubicBezTo>
                    <a:pt x="93" y="135"/>
                    <a:pt x="93" y="135"/>
                    <a:pt x="94" y="136"/>
                  </a:cubicBezTo>
                  <a:cubicBezTo>
                    <a:pt x="94" y="136"/>
                    <a:pt x="93" y="137"/>
                    <a:pt x="93" y="137"/>
                  </a:cubicBezTo>
                  <a:cubicBezTo>
                    <a:pt x="93" y="137"/>
                    <a:pt x="93" y="138"/>
                    <a:pt x="93" y="138"/>
                  </a:cubicBezTo>
                  <a:cubicBezTo>
                    <a:pt x="94" y="138"/>
                    <a:pt x="94" y="138"/>
                    <a:pt x="94" y="138"/>
                  </a:cubicBezTo>
                  <a:cubicBezTo>
                    <a:pt x="95" y="138"/>
                    <a:pt x="95" y="138"/>
                    <a:pt x="95" y="138"/>
                  </a:cubicBezTo>
                  <a:cubicBezTo>
                    <a:pt x="96" y="136"/>
                    <a:pt x="99" y="136"/>
                    <a:pt x="100" y="137"/>
                  </a:cubicBezTo>
                  <a:cubicBezTo>
                    <a:pt x="100" y="137"/>
                    <a:pt x="100" y="138"/>
                    <a:pt x="100" y="138"/>
                  </a:cubicBezTo>
                  <a:cubicBezTo>
                    <a:pt x="100" y="138"/>
                    <a:pt x="101" y="138"/>
                    <a:pt x="101" y="138"/>
                  </a:cubicBezTo>
                  <a:cubicBezTo>
                    <a:pt x="101" y="141"/>
                    <a:pt x="103" y="140"/>
                    <a:pt x="104" y="139"/>
                  </a:cubicBezTo>
                  <a:cubicBezTo>
                    <a:pt x="105" y="139"/>
                    <a:pt x="106" y="139"/>
                    <a:pt x="108" y="139"/>
                  </a:cubicBezTo>
                  <a:cubicBezTo>
                    <a:pt x="110" y="141"/>
                    <a:pt x="113" y="142"/>
                    <a:pt x="116" y="143"/>
                  </a:cubicBezTo>
                  <a:cubicBezTo>
                    <a:pt x="117" y="143"/>
                    <a:pt x="118" y="144"/>
                    <a:pt x="118" y="145"/>
                  </a:cubicBezTo>
                  <a:cubicBezTo>
                    <a:pt x="118" y="149"/>
                    <a:pt x="117" y="154"/>
                    <a:pt x="114" y="157"/>
                  </a:cubicBezTo>
                  <a:cubicBezTo>
                    <a:pt x="114" y="157"/>
                    <a:pt x="113" y="158"/>
                    <a:pt x="113" y="158"/>
                  </a:cubicBezTo>
                  <a:cubicBezTo>
                    <a:pt x="112" y="158"/>
                    <a:pt x="111" y="159"/>
                    <a:pt x="111" y="161"/>
                  </a:cubicBezTo>
                  <a:cubicBezTo>
                    <a:pt x="111" y="164"/>
                    <a:pt x="111" y="167"/>
                    <a:pt x="111" y="169"/>
                  </a:cubicBezTo>
                  <a:cubicBezTo>
                    <a:pt x="111" y="171"/>
                    <a:pt x="110" y="173"/>
                    <a:pt x="109" y="175"/>
                  </a:cubicBezTo>
                  <a:cubicBezTo>
                    <a:pt x="108" y="176"/>
                    <a:pt x="108" y="177"/>
                    <a:pt x="106" y="177"/>
                  </a:cubicBezTo>
                  <a:cubicBezTo>
                    <a:pt x="105" y="177"/>
                    <a:pt x="103" y="178"/>
                    <a:pt x="103" y="179"/>
                  </a:cubicBezTo>
                  <a:cubicBezTo>
                    <a:pt x="101" y="180"/>
                    <a:pt x="99" y="181"/>
                    <a:pt x="98" y="182"/>
                  </a:cubicBezTo>
                  <a:cubicBezTo>
                    <a:pt x="97" y="183"/>
                    <a:pt x="97" y="185"/>
                    <a:pt x="97" y="186"/>
                  </a:cubicBezTo>
                  <a:cubicBezTo>
                    <a:pt x="96" y="189"/>
                    <a:pt x="96" y="191"/>
                    <a:pt x="95" y="194"/>
                  </a:cubicBezTo>
                  <a:cubicBezTo>
                    <a:pt x="94" y="195"/>
                    <a:pt x="92" y="196"/>
                    <a:pt x="91" y="197"/>
                  </a:cubicBezTo>
                  <a:cubicBezTo>
                    <a:pt x="90" y="200"/>
                    <a:pt x="86" y="200"/>
                    <a:pt x="84" y="199"/>
                  </a:cubicBezTo>
                  <a:cubicBezTo>
                    <a:pt x="83" y="201"/>
                    <a:pt x="85" y="202"/>
                    <a:pt x="85" y="203"/>
                  </a:cubicBezTo>
                  <a:cubicBezTo>
                    <a:pt x="86" y="205"/>
                    <a:pt x="86" y="205"/>
                    <a:pt x="85" y="206"/>
                  </a:cubicBezTo>
                  <a:cubicBezTo>
                    <a:pt x="83" y="207"/>
                    <a:pt x="81" y="209"/>
                    <a:pt x="80" y="210"/>
                  </a:cubicBezTo>
                  <a:cubicBezTo>
                    <a:pt x="79" y="211"/>
                    <a:pt x="78" y="212"/>
                    <a:pt x="79" y="214"/>
                  </a:cubicBezTo>
                  <a:cubicBezTo>
                    <a:pt x="79" y="215"/>
                    <a:pt x="79" y="217"/>
                    <a:pt x="78" y="218"/>
                  </a:cubicBezTo>
                  <a:cubicBezTo>
                    <a:pt x="78" y="219"/>
                    <a:pt x="78" y="219"/>
                    <a:pt x="78" y="220"/>
                  </a:cubicBezTo>
                  <a:cubicBezTo>
                    <a:pt x="78" y="221"/>
                    <a:pt x="79" y="223"/>
                    <a:pt x="79" y="224"/>
                  </a:cubicBezTo>
                  <a:cubicBezTo>
                    <a:pt x="79" y="226"/>
                    <a:pt x="79" y="228"/>
                    <a:pt x="79" y="231"/>
                  </a:cubicBezTo>
                  <a:cubicBezTo>
                    <a:pt x="79" y="231"/>
                    <a:pt x="80" y="232"/>
                    <a:pt x="81" y="232"/>
                  </a:cubicBezTo>
                  <a:cubicBezTo>
                    <a:pt x="81" y="232"/>
                    <a:pt x="82" y="233"/>
                    <a:pt x="82" y="233"/>
                  </a:cubicBezTo>
                  <a:cubicBezTo>
                    <a:pt x="82" y="234"/>
                    <a:pt x="83" y="236"/>
                    <a:pt x="83" y="237"/>
                  </a:cubicBezTo>
                  <a:cubicBezTo>
                    <a:pt x="82" y="238"/>
                    <a:pt x="80" y="238"/>
                    <a:pt x="79" y="236"/>
                  </a:cubicBezTo>
                  <a:cubicBezTo>
                    <a:pt x="79" y="236"/>
                    <a:pt x="79" y="236"/>
                    <a:pt x="79" y="236"/>
                  </a:cubicBezTo>
                  <a:cubicBezTo>
                    <a:pt x="78" y="235"/>
                    <a:pt x="77" y="234"/>
                    <a:pt x="75" y="233"/>
                  </a:cubicBezTo>
                  <a:cubicBezTo>
                    <a:pt x="72" y="232"/>
                    <a:pt x="70" y="230"/>
                    <a:pt x="69" y="227"/>
                  </a:cubicBezTo>
                  <a:cubicBezTo>
                    <a:pt x="67" y="225"/>
                    <a:pt x="66" y="222"/>
                    <a:pt x="67" y="218"/>
                  </a:cubicBezTo>
                  <a:cubicBezTo>
                    <a:pt x="67" y="216"/>
                    <a:pt x="66" y="214"/>
                    <a:pt x="64" y="213"/>
                  </a:cubicBezTo>
                  <a:cubicBezTo>
                    <a:pt x="63" y="213"/>
                    <a:pt x="63" y="212"/>
                    <a:pt x="63" y="212"/>
                  </a:cubicBezTo>
                  <a:cubicBezTo>
                    <a:pt x="63" y="210"/>
                    <a:pt x="63" y="207"/>
                    <a:pt x="62" y="205"/>
                  </a:cubicBezTo>
                  <a:cubicBezTo>
                    <a:pt x="62" y="200"/>
                    <a:pt x="61" y="196"/>
                    <a:pt x="61" y="191"/>
                  </a:cubicBezTo>
                  <a:cubicBezTo>
                    <a:pt x="61" y="188"/>
                    <a:pt x="61" y="184"/>
                    <a:pt x="61" y="181"/>
                  </a:cubicBezTo>
                  <a:cubicBezTo>
                    <a:pt x="61" y="179"/>
                    <a:pt x="61" y="178"/>
                    <a:pt x="61" y="176"/>
                  </a:cubicBezTo>
                  <a:cubicBezTo>
                    <a:pt x="61" y="172"/>
                    <a:pt x="58" y="168"/>
                    <a:pt x="54" y="167"/>
                  </a:cubicBezTo>
                  <a:cubicBezTo>
                    <a:pt x="52" y="167"/>
                    <a:pt x="50" y="165"/>
                    <a:pt x="50" y="163"/>
                  </a:cubicBezTo>
                  <a:cubicBezTo>
                    <a:pt x="50" y="161"/>
                    <a:pt x="49" y="159"/>
                    <a:pt x="48" y="158"/>
                  </a:cubicBezTo>
                  <a:cubicBezTo>
                    <a:pt x="45" y="157"/>
                    <a:pt x="44" y="155"/>
                    <a:pt x="43" y="152"/>
                  </a:cubicBezTo>
                  <a:cubicBezTo>
                    <a:pt x="42" y="151"/>
                    <a:pt x="42" y="151"/>
                    <a:pt x="41" y="150"/>
                  </a:cubicBezTo>
                  <a:cubicBezTo>
                    <a:pt x="40" y="149"/>
                    <a:pt x="39" y="147"/>
                    <a:pt x="40" y="145"/>
                  </a:cubicBezTo>
                  <a:cubicBezTo>
                    <a:pt x="40" y="144"/>
                    <a:pt x="40" y="143"/>
                    <a:pt x="40" y="142"/>
                  </a:cubicBezTo>
                  <a:cubicBezTo>
                    <a:pt x="39" y="141"/>
                    <a:pt x="39" y="140"/>
                    <a:pt x="39" y="140"/>
                  </a:cubicBezTo>
                  <a:cubicBezTo>
                    <a:pt x="40" y="137"/>
                    <a:pt x="41" y="135"/>
                    <a:pt x="42" y="133"/>
                  </a:cubicBezTo>
                  <a:cubicBezTo>
                    <a:pt x="43" y="131"/>
                    <a:pt x="44" y="129"/>
                    <a:pt x="45" y="127"/>
                  </a:cubicBezTo>
                  <a:cubicBezTo>
                    <a:pt x="46" y="124"/>
                    <a:pt x="45" y="121"/>
                    <a:pt x="43" y="120"/>
                  </a:cubicBezTo>
                  <a:cubicBezTo>
                    <a:pt x="42" y="120"/>
                    <a:pt x="42" y="120"/>
                    <a:pt x="41" y="120"/>
                  </a:cubicBezTo>
                  <a:cubicBezTo>
                    <a:pt x="39" y="121"/>
                    <a:pt x="37" y="121"/>
                    <a:pt x="36" y="120"/>
                  </a:cubicBezTo>
                  <a:cubicBezTo>
                    <a:pt x="33" y="118"/>
                    <a:pt x="31" y="115"/>
                    <a:pt x="29" y="112"/>
                  </a:cubicBezTo>
                  <a:cubicBezTo>
                    <a:pt x="29" y="112"/>
                    <a:pt x="29" y="111"/>
                    <a:pt x="28" y="111"/>
                  </a:cubicBezTo>
                  <a:cubicBezTo>
                    <a:pt x="27" y="111"/>
                    <a:pt x="27" y="111"/>
                    <a:pt x="26" y="111"/>
                  </a:cubicBezTo>
                  <a:cubicBezTo>
                    <a:pt x="24" y="111"/>
                    <a:pt x="22" y="110"/>
                    <a:pt x="21" y="108"/>
                  </a:cubicBezTo>
                  <a:cubicBezTo>
                    <a:pt x="19" y="106"/>
                    <a:pt x="17" y="106"/>
                    <a:pt x="14" y="106"/>
                  </a:cubicBezTo>
                  <a:cubicBezTo>
                    <a:pt x="14" y="106"/>
                    <a:pt x="14" y="106"/>
                    <a:pt x="13" y="106"/>
                  </a:cubicBezTo>
                  <a:cubicBezTo>
                    <a:pt x="9" y="105"/>
                    <a:pt x="5" y="102"/>
                    <a:pt x="1" y="99"/>
                  </a:cubicBezTo>
                  <a:cubicBezTo>
                    <a:pt x="0" y="97"/>
                    <a:pt x="0" y="96"/>
                    <a:pt x="0" y="94"/>
                  </a:cubicBezTo>
                  <a:cubicBezTo>
                    <a:pt x="1" y="85"/>
                    <a:pt x="3" y="75"/>
                    <a:pt x="6" y="67"/>
                  </a:cubicBezTo>
                  <a:cubicBezTo>
                    <a:pt x="11" y="53"/>
                    <a:pt x="17" y="40"/>
                    <a:pt x="26" y="28"/>
                  </a:cubicBezTo>
                  <a:cubicBezTo>
                    <a:pt x="29" y="23"/>
                    <a:pt x="32" y="19"/>
                    <a:pt x="36" y="15"/>
                  </a:cubicBezTo>
                  <a:cubicBezTo>
                    <a:pt x="36" y="14"/>
                    <a:pt x="37" y="14"/>
                    <a:pt x="37" y="14"/>
                  </a:cubicBezTo>
                  <a:cubicBezTo>
                    <a:pt x="39" y="15"/>
                    <a:pt x="40" y="15"/>
                    <a:pt x="41" y="15"/>
                  </a:cubicBezTo>
                  <a:cubicBezTo>
                    <a:pt x="44" y="15"/>
                    <a:pt x="46" y="15"/>
                    <a:pt x="49" y="14"/>
                  </a:cubicBezTo>
                  <a:cubicBezTo>
                    <a:pt x="52" y="13"/>
                    <a:pt x="55" y="12"/>
                    <a:pt x="58" y="11"/>
                  </a:cubicBezTo>
                  <a:cubicBezTo>
                    <a:pt x="61" y="10"/>
                    <a:pt x="62" y="8"/>
                    <a:pt x="63" y="5"/>
                  </a:cubicBezTo>
                  <a:cubicBezTo>
                    <a:pt x="63" y="4"/>
                    <a:pt x="63" y="4"/>
                    <a:pt x="63" y="3"/>
                  </a:cubicBezTo>
                  <a:cubicBezTo>
                    <a:pt x="64" y="0"/>
                    <a:pt x="64" y="0"/>
                    <a:pt x="67" y="1"/>
                  </a:cubicBezTo>
                  <a:cubicBezTo>
                    <a:pt x="72" y="2"/>
                    <a:pt x="72" y="2"/>
                    <a:pt x="72" y="2"/>
                  </a:cubicBezTo>
                  <a:cubicBezTo>
                    <a:pt x="71" y="3"/>
                    <a:pt x="69" y="3"/>
                    <a:pt x="68" y="4"/>
                  </a:cubicBezTo>
                  <a:cubicBezTo>
                    <a:pt x="67" y="4"/>
                    <a:pt x="67" y="5"/>
                    <a:pt x="67" y="6"/>
                  </a:cubicBezTo>
                  <a:cubicBezTo>
                    <a:pt x="68" y="6"/>
                    <a:pt x="69" y="8"/>
                    <a:pt x="70" y="10"/>
                  </a:cubicBezTo>
                  <a:cubicBezTo>
                    <a:pt x="71" y="10"/>
                    <a:pt x="71" y="10"/>
                    <a:pt x="72" y="10"/>
                  </a:cubicBezTo>
                  <a:cubicBezTo>
                    <a:pt x="74" y="9"/>
                    <a:pt x="77" y="9"/>
                    <a:pt x="79" y="9"/>
                  </a:cubicBezTo>
                  <a:cubicBezTo>
                    <a:pt x="78" y="10"/>
                    <a:pt x="78" y="11"/>
                    <a:pt x="77" y="12"/>
                  </a:cubicBezTo>
                  <a:cubicBezTo>
                    <a:pt x="76" y="13"/>
                    <a:pt x="75" y="13"/>
                    <a:pt x="74" y="13"/>
                  </a:cubicBezTo>
                  <a:cubicBezTo>
                    <a:pt x="71" y="14"/>
                    <a:pt x="68" y="14"/>
                    <a:pt x="65" y="15"/>
                  </a:cubicBezTo>
                  <a:cubicBezTo>
                    <a:pt x="65" y="17"/>
                    <a:pt x="63" y="18"/>
                    <a:pt x="61" y="18"/>
                  </a:cubicBezTo>
                  <a:cubicBezTo>
                    <a:pt x="58" y="19"/>
                    <a:pt x="54" y="20"/>
                    <a:pt x="52" y="23"/>
                  </a:cubicBezTo>
                  <a:cubicBezTo>
                    <a:pt x="50" y="24"/>
                    <a:pt x="49" y="26"/>
                    <a:pt x="50" y="28"/>
                  </a:cubicBezTo>
                  <a:cubicBezTo>
                    <a:pt x="50" y="29"/>
                    <a:pt x="50" y="30"/>
                    <a:pt x="52" y="30"/>
                  </a:cubicBezTo>
                  <a:cubicBezTo>
                    <a:pt x="52" y="30"/>
                    <a:pt x="52" y="30"/>
                    <a:pt x="53" y="30"/>
                  </a:cubicBezTo>
                  <a:cubicBezTo>
                    <a:pt x="54" y="31"/>
                    <a:pt x="55" y="31"/>
                    <a:pt x="57" y="32"/>
                  </a:cubicBezTo>
                  <a:cubicBezTo>
                    <a:pt x="58" y="33"/>
                    <a:pt x="59" y="33"/>
                    <a:pt x="60" y="33"/>
                  </a:cubicBezTo>
                  <a:cubicBezTo>
                    <a:pt x="61" y="33"/>
                    <a:pt x="61" y="33"/>
                    <a:pt x="61" y="33"/>
                  </a:cubicBezTo>
                  <a:close/>
                </a:path>
              </a:pathLst>
            </a:custGeom>
            <a:solidFill>
              <a:srgbClr val="FFFFFF"/>
            </a:solidFill>
          </p:spPr>
          <p:txBody>
            <a:bodyPr vert="horz" lIns="91440" tIns="45720" rIns="91440" bIns="45720" anchor="ctr">
              <a:normAutofit/>
            </a:bodyPr>
            <a:lstStyle/>
            <a:p>
              <a:pPr marL="0" algn="ctr"/>
              <a:endParaRPr/>
            </a:p>
          </p:txBody>
        </p:sp>
        <p:sp>
          <p:nvSpPr>
            <p:cNvPr id="23" name="Freeform 23"/>
            <p:cNvSpPr/>
            <p:nvPr/>
          </p:nvSpPr>
          <p:spPr>
            <a:xfrm>
              <a:off x="5681040" y="2655895"/>
              <a:ext cx="277994" cy="146099"/>
            </a:xfrm>
            <a:custGeom>
              <a:avLst/>
              <a:gdLst/>
              <a:ahLst/>
              <a:cxnLst/>
              <a:rect l="l" t="t" r="r" b="b"/>
              <a:pathLst>
                <a:path w="66" h="35">
                  <a:moveTo>
                    <a:pt x="0" y="7"/>
                  </a:moveTo>
                  <a:cubicBezTo>
                    <a:pt x="3" y="7"/>
                    <a:pt x="7" y="6"/>
                    <a:pt x="10" y="6"/>
                  </a:cubicBezTo>
                  <a:cubicBezTo>
                    <a:pt x="11" y="5"/>
                    <a:pt x="13" y="5"/>
                    <a:pt x="14" y="4"/>
                  </a:cubicBezTo>
                  <a:cubicBezTo>
                    <a:pt x="17" y="3"/>
                    <a:pt x="21" y="2"/>
                    <a:pt x="25" y="2"/>
                  </a:cubicBezTo>
                  <a:cubicBezTo>
                    <a:pt x="28" y="3"/>
                    <a:pt x="32" y="3"/>
                    <a:pt x="36" y="3"/>
                  </a:cubicBezTo>
                  <a:cubicBezTo>
                    <a:pt x="37" y="4"/>
                    <a:pt x="38" y="3"/>
                    <a:pt x="39" y="2"/>
                  </a:cubicBezTo>
                  <a:cubicBezTo>
                    <a:pt x="40" y="2"/>
                    <a:pt x="41" y="2"/>
                    <a:pt x="41" y="1"/>
                  </a:cubicBezTo>
                  <a:cubicBezTo>
                    <a:pt x="44" y="1"/>
                    <a:pt x="47" y="0"/>
                    <a:pt x="50" y="0"/>
                  </a:cubicBezTo>
                  <a:cubicBezTo>
                    <a:pt x="51" y="0"/>
                    <a:pt x="53" y="0"/>
                    <a:pt x="54" y="0"/>
                  </a:cubicBezTo>
                  <a:cubicBezTo>
                    <a:pt x="58" y="1"/>
                    <a:pt x="61" y="1"/>
                    <a:pt x="65" y="2"/>
                  </a:cubicBezTo>
                  <a:cubicBezTo>
                    <a:pt x="65" y="2"/>
                    <a:pt x="66" y="2"/>
                    <a:pt x="66" y="3"/>
                  </a:cubicBezTo>
                  <a:cubicBezTo>
                    <a:pt x="65" y="3"/>
                    <a:pt x="63" y="3"/>
                    <a:pt x="62" y="3"/>
                  </a:cubicBezTo>
                  <a:cubicBezTo>
                    <a:pt x="61" y="3"/>
                    <a:pt x="60" y="3"/>
                    <a:pt x="59" y="4"/>
                  </a:cubicBezTo>
                  <a:cubicBezTo>
                    <a:pt x="58" y="4"/>
                    <a:pt x="57" y="5"/>
                    <a:pt x="57" y="7"/>
                  </a:cubicBezTo>
                  <a:cubicBezTo>
                    <a:pt x="57" y="9"/>
                    <a:pt x="55" y="10"/>
                    <a:pt x="53" y="11"/>
                  </a:cubicBezTo>
                  <a:cubicBezTo>
                    <a:pt x="52" y="12"/>
                    <a:pt x="50" y="12"/>
                    <a:pt x="48" y="13"/>
                  </a:cubicBezTo>
                  <a:cubicBezTo>
                    <a:pt x="47" y="14"/>
                    <a:pt x="47" y="14"/>
                    <a:pt x="48" y="15"/>
                  </a:cubicBezTo>
                  <a:cubicBezTo>
                    <a:pt x="52" y="17"/>
                    <a:pt x="52" y="17"/>
                    <a:pt x="52" y="17"/>
                  </a:cubicBezTo>
                  <a:cubicBezTo>
                    <a:pt x="50" y="18"/>
                    <a:pt x="50" y="18"/>
                    <a:pt x="45" y="16"/>
                  </a:cubicBezTo>
                  <a:cubicBezTo>
                    <a:pt x="47" y="19"/>
                    <a:pt x="47" y="19"/>
                    <a:pt x="47" y="19"/>
                  </a:cubicBezTo>
                  <a:cubicBezTo>
                    <a:pt x="44" y="20"/>
                    <a:pt x="41" y="21"/>
                    <a:pt x="38" y="21"/>
                  </a:cubicBezTo>
                  <a:cubicBezTo>
                    <a:pt x="35" y="22"/>
                    <a:pt x="33" y="23"/>
                    <a:pt x="31" y="25"/>
                  </a:cubicBezTo>
                  <a:cubicBezTo>
                    <a:pt x="28" y="26"/>
                    <a:pt x="26" y="27"/>
                    <a:pt x="23" y="27"/>
                  </a:cubicBezTo>
                  <a:cubicBezTo>
                    <a:pt x="22" y="28"/>
                    <a:pt x="20" y="28"/>
                    <a:pt x="21" y="30"/>
                  </a:cubicBezTo>
                  <a:cubicBezTo>
                    <a:pt x="20" y="31"/>
                    <a:pt x="20" y="31"/>
                    <a:pt x="19" y="32"/>
                  </a:cubicBezTo>
                  <a:cubicBezTo>
                    <a:pt x="19" y="33"/>
                    <a:pt x="18" y="33"/>
                    <a:pt x="17" y="34"/>
                  </a:cubicBezTo>
                  <a:cubicBezTo>
                    <a:pt x="15" y="35"/>
                    <a:pt x="12" y="35"/>
                    <a:pt x="10" y="33"/>
                  </a:cubicBezTo>
                  <a:cubicBezTo>
                    <a:pt x="9" y="32"/>
                    <a:pt x="9" y="31"/>
                    <a:pt x="9" y="30"/>
                  </a:cubicBezTo>
                  <a:cubicBezTo>
                    <a:pt x="9" y="29"/>
                    <a:pt x="9" y="28"/>
                    <a:pt x="9" y="27"/>
                  </a:cubicBezTo>
                  <a:cubicBezTo>
                    <a:pt x="9" y="26"/>
                    <a:pt x="10" y="25"/>
                    <a:pt x="11" y="24"/>
                  </a:cubicBezTo>
                  <a:cubicBezTo>
                    <a:pt x="11" y="23"/>
                    <a:pt x="11" y="23"/>
                    <a:pt x="12" y="22"/>
                  </a:cubicBezTo>
                  <a:cubicBezTo>
                    <a:pt x="14" y="20"/>
                    <a:pt x="15" y="16"/>
                    <a:pt x="13" y="13"/>
                  </a:cubicBezTo>
                  <a:cubicBezTo>
                    <a:pt x="12" y="12"/>
                    <a:pt x="11" y="11"/>
                    <a:pt x="10" y="11"/>
                  </a:cubicBezTo>
                  <a:cubicBezTo>
                    <a:pt x="7" y="9"/>
                    <a:pt x="5" y="9"/>
                    <a:pt x="2" y="8"/>
                  </a:cubicBezTo>
                  <a:cubicBezTo>
                    <a:pt x="2" y="8"/>
                    <a:pt x="1" y="8"/>
                    <a:pt x="0" y="7"/>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4" name="Freeform 24"/>
            <p:cNvSpPr/>
            <p:nvPr/>
          </p:nvSpPr>
          <p:spPr>
            <a:xfrm>
              <a:off x="5541028" y="2692419"/>
              <a:ext cx="121749" cy="97399"/>
            </a:xfrm>
            <a:custGeom>
              <a:avLst/>
              <a:gdLst/>
              <a:ahLst/>
              <a:cxnLst/>
              <a:rect l="l" t="t" r="r" b="b"/>
              <a:pathLst>
                <a:path w="29" h="23">
                  <a:moveTo>
                    <a:pt x="7" y="2"/>
                  </a:moveTo>
                  <a:cubicBezTo>
                    <a:pt x="8" y="0"/>
                    <a:pt x="9" y="0"/>
                    <a:pt x="11" y="1"/>
                  </a:cubicBezTo>
                  <a:cubicBezTo>
                    <a:pt x="13" y="2"/>
                    <a:pt x="15" y="2"/>
                    <a:pt x="17" y="1"/>
                  </a:cubicBezTo>
                  <a:cubicBezTo>
                    <a:pt x="18" y="2"/>
                    <a:pt x="18" y="2"/>
                    <a:pt x="18" y="2"/>
                  </a:cubicBezTo>
                  <a:cubicBezTo>
                    <a:pt x="17" y="2"/>
                    <a:pt x="17" y="3"/>
                    <a:pt x="17" y="3"/>
                  </a:cubicBezTo>
                  <a:cubicBezTo>
                    <a:pt x="16" y="3"/>
                    <a:pt x="15" y="3"/>
                    <a:pt x="14" y="4"/>
                  </a:cubicBezTo>
                  <a:cubicBezTo>
                    <a:pt x="13" y="4"/>
                    <a:pt x="13" y="4"/>
                    <a:pt x="13" y="5"/>
                  </a:cubicBezTo>
                  <a:cubicBezTo>
                    <a:pt x="13" y="5"/>
                    <a:pt x="13" y="6"/>
                    <a:pt x="14" y="6"/>
                  </a:cubicBezTo>
                  <a:cubicBezTo>
                    <a:pt x="26" y="9"/>
                    <a:pt x="26" y="9"/>
                    <a:pt x="26" y="9"/>
                  </a:cubicBezTo>
                  <a:cubicBezTo>
                    <a:pt x="26" y="9"/>
                    <a:pt x="26" y="10"/>
                    <a:pt x="26" y="10"/>
                  </a:cubicBezTo>
                  <a:cubicBezTo>
                    <a:pt x="26" y="11"/>
                    <a:pt x="26" y="11"/>
                    <a:pt x="26" y="12"/>
                  </a:cubicBezTo>
                  <a:cubicBezTo>
                    <a:pt x="25" y="15"/>
                    <a:pt x="26" y="16"/>
                    <a:pt x="29" y="16"/>
                  </a:cubicBezTo>
                  <a:cubicBezTo>
                    <a:pt x="29" y="17"/>
                    <a:pt x="28" y="18"/>
                    <a:pt x="27" y="18"/>
                  </a:cubicBezTo>
                  <a:cubicBezTo>
                    <a:pt x="26" y="18"/>
                    <a:pt x="23" y="19"/>
                    <a:pt x="22" y="19"/>
                  </a:cubicBezTo>
                  <a:cubicBezTo>
                    <a:pt x="21" y="20"/>
                    <a:pt x="20" y="20"/>
                    <a:pt x="20" y="21"/>
                  </a:cubicBezTo>
                  <a:cubicBezTo>
                    <a:pt x="20" y="22"/>
                    <a:pt x="20" y="22"/>
                    <a:pt x="20" y="22"/>
                  </a:cubicBezTo>
                  <a:cubicBezTo>
                    <a:pt x="18" y="23"/>
                    <a:pt x="16" y="23"/>
                    <a:pt x="14" y="22"/>
                  </a:cubicBezTo>
                  <a:cubicBezTo>
                    <a:pt x="13" y="21"/>
                    <a:pt x="13" y="19"/>
                    <a:pt x="15" y="18"/>
                  </a:cubicBezTo>
                  <a:cubicBezTo>
                    <a:pt x="15" y="18"/>
                    <a:pt x="15" y="18"/>
                    <a:pt x="16" y="17"/>
                  </a:cubicBezTo>
                  <a:cubicBezTo>
                    <a:pt x="17" y="17"/>
                    <a:pt x="18" y="17"/>
                    <a:pt x="19" y="17"/>
                  </a:cubicBezTo>
                  <a:cubicBezTo>
                    <a:pt x="20" y="17"/>
                    <a:pt x="20" y="16"/>
                    <a:pt x="21" y="16"/>
                  </a:cubicBezTo>
                  <a:cubicBezTo>
                    <a:pt x="21" y="16"/>
                    <a:pt x="20" y="15"/>
                    <a:pt x="20" y="15"/>
                  </a:cubicBezTo>
                  <a:cubicBezTo>
                    <a:pt x="17" y="12"/>
                    <a:pt x="13" y="10"/>
                    <a:pt x="9" y="10"/>
                  </a:cubicBezTo>
                  <a:cubicBezTo>
                    <a:pt x="7" y="10"/>
                    <a:pt x="5" y="10"/>
                    <a:pt x="3" y="10"/>
                  </a:cubicBezTo>
                  <a:cubicBezTo>
                    <a:pt x="2" y="10"/>
                    <a:pt x="1" y="10"/>
                    <a:pt x="0" y="8"/>
                  </a:cubicBezTo>
                  <a:cubicBezTo>
                    <a:pt x="0" y="7"/>
                    <a:pt x="1" y="6"/>
                    <a:pt x="2" y="6"/>
                  </a:cubicBezTo>
                  <a:cubicBezTo>
                    <a:pt x="2" y="6"/>
                    <a:pt x="2" y="6"/>
                    <a:pt x="3" y="6"/>
                  </a:cubicBezTo>
                  <a:cubicBezTo>
                    <a:pt x="4" y="6"/>
                    <a:pt x="5" y="6"/>
                    <a:pt x="7" y="6"/>
                  </a:cubicBezTo>
                  <a:cubicBezTo>
                    <a:pt x="7" y="6"/>
                    <a:pt x="8" y="5"/>
                    <a:pt x="9" y="5"/>
                  </a:cubicBezTo>
                  <a:cubicBezTo>
                    <a:pt x="9" y="4"/>
                    <a:pt x="8" y="3"/>
                    <a:pt x="7" y="3"/>
                  </a:cubicBezTo>
                  <a:cubicBezTo>
                    <a:pt x="7" y="2"/>
                    <a:pt x="7" y="2"/>
                    <a:pt x="7" y="2"/>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5" name="Freeform 25"/>
            <p:cNvSpPr/>
            <p:nvPr/>
          </p:nvSpPr>
          <p:spPr>
            <a:xfrm>
              <a:off x="6299930" y="3368127"/>
              <a:ext cx="58846" cy="101457"/>
            </a:xfrm>
            <a:custGeom>
              <a:avLst/>
              <a:gdLst/>
              <a:ahLst/>
              <a:cxnLst/>
              <a:rect l="l" t="t" r="r" b="b"/>
              <a:pathLst>
                <a:path w="14" h="24">
                  <a:moveTo>
                    <a:pt x="12" y="0"/>
                  </a:moveTo>
                  <a:cubicBezTo>
                    <a:pt x="13" y="3"/>
                    <a:pt x="14" y="7"/>
                    <a:pt x="13" y="10"/>
                  </a:cubicBezTo>
                  <a:cubicBezTo>
                    <a:pt x="11" y="13"/>
                    <a:pt x="11" y="16"/>
                    <a:pt x="10" y="19"/>
                  </a:cubicBezTo>
                  <a:cubicBezTo>
                    <a:pt x="9" y="20"/>
                    <a:pt x="9" y="21"/>
                    <a:pt x="8" y="22"/>
                  </a:cubicBezTo>
                  <a:cubicBezTo>
                    <a:pt x="7" y="24"/>
                    <a:pt x="7" y="24"/>
                    <a:pt x="4" y="24"/>
                  </a:cubicBezTo>
                  <a:cubicBezTo>
                    <a:pt x="1" y="23"/>
                    <a:pt x="0" y="20"/>
                    <a:pt x="1" y="18"/>
                  </a:cubicBezTo>
                  <a:cubicBezTo>
                    <a:pt x="1" y="18"/>
                    <a:pt x="1" y="18"/>
                    <a:pt x="1" y="18"/>
                  </a:cubicBezTo>
                  <a:cubicBezTo>
                    <a:pt x="2" y="17"/>
                    <a:pt x="2" y="16"/>
                    <a:pt x="3" y="15"/>
                  </a:cubicBezTo>
                  <a:cubicBezTo>
                    <a:pt x="3" y="13"/>
                    <a:pt x="3" y="12"/>
                    <a:pt x="3" y="11"/>
                  </a:cubicBezTo>
                  <a:cubicBezTo>
                    <a:pt x="3" y="9"/>
                    <a:pt x="4" y="7"/>
                    <a:pt x="5" y="6"/>
                  </a:cubicBezTo>
                  <a:cubicBezTo>
                    <a:pt x="6" y="6"/>
                    <a:pt x="6" y="6"/>
                    <a:pt x="7" y="6"/>
                  </a:cubicBezTo>
                  <a:cubicBezTo>
                    <a:pt x="8" y="4"/>
                    <a:pt x="10" y="3"/>
                    <a:pt x="11" y="1"/>
                  </a:cubicBezTo>
                  <a:cubicBezTo>
                    <a:pt x="12" y="1"/>
                    <a:pt x="12" y="0"/>
                    <a:pt x="12" y="0"/>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6" name="Freeform 26"/>
            <p:cNvSpPr/>
            <p:nvPr/>
          </p:nvSpPr>
          <p:spPr>
            <a:xfrm>
              <a:off x="5599874" y="2655895"/>
              <a:ext cx="131895" cy="44641"/>
            </a:xfrm>
            <a:custGeom>
              <a:avLst/>
              <a:gdLst/>
              <a:ahLst/>
              <a:cxnLst/>
              <a:rect l="l" t="t" r="r" b="b"/>
              <a:pathLst>
                <a:path w="31" h="11">
                  <a:moveTo>
                    <a:pt x="31" y="0"/>
                  </a:moveTo>
                  <a:cubicBezTo>
                    <a:pt x="28" y="3"/>
                    <a:pt x="25" y="4"/>
                    <a:pt x="22" y="4"/>
                  </a:cubicBezTo>
                  <a:cubicBezTo>
                    <a:pt x="17" y="5"/>
                    <a:pt x="13" y="7"/>
                    <a:pt x="9" y="10"/>
                  </a:cubicBezTo>
                  <a:cubicBezTo>
                    <a:pt x="7" y="10"/>
                    <a:pt x="6" y="11"/>
                    <a:pt x="5" y="9"/>
                  </a:cubicBezTo>
                  <a:cubicBezTo>
                    <a:pt x="5" y="9"/>
                    <a:pt x="4" y="9"/>
                    <a:pt x="4" y="8"/>
                  </a:cubicBezTo>
                  <a:cubicBezTo>
                    <a:pt x="2" y="8"/>
                    <a:pt x="1" y="8"/>
                    <a:pt x="0" y="8"/>
                  </a:cubicBezTo>
                  <a:cubicBezTo>
                    <a:pt x="0" y="7"/>
                    <a:pt x="1" y="7"/>
                    <a:pt x="1" y="7"/>
                  </a:cubicBezTo>
                  <a:cubicBezTo>
                    <a:pt x="2" y="7"/>
                    <a:pt x="3" y="6"/>
                    <a:pt x="4" y="6"/>
                  </a:cubicBezTo>
                  <a:cubicBezTo>
                    <a:pt x="5" y="6"/>
                    <a:pt x="7" y="6"/>
                    <a:pt x="7" y="4"/>
                  </a:cubicBezTo>
                  <a:cubicBezTo>
                    <a:pt x="7" y="3"/>
                    <a:pt x="8" y="3"/>
                    <a:pt x="9" y="3"/>
                  </a:cubicBezTo>
                  <a:cubicBezTo>
                    <a:pt x="11" y="2"/>
                    <a:pt x="13" y="2"/>
                    <a:pt x="15" y="2"/>
                  </a:cubicBezTo>
                  <a:cubicBezTo>
                    <a:pt x="16" y="2"/>
                    <a:pt x="18" y="1"/>
                    <a:pt x="19" y="1"/>
                  </a:cubicBezTo>
                  <a:cubicBezTo>
                    <a:pt x="21" y="0"/>
                    <a:pt x="24" y="0"/>
                    <a:pt x="27" y="0"/>
                  </a:cubicBezTo>
                  <a:cubicBezTo>
                    <a:pt x="27" y="0"/>
                    <a:pt x="28" y="0"/>
                    <a:pt x="29" y="0"/>
                  </a:cubicBezTo>
                  <a:cubicBezTo>
                    <a:pt x="31" y="0"/>
                    <a:pt x="31" y="0"/>
                    <a:pt x="31" y="0"/>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7" name="Freeform 27"/>
            <p:cNvSpPr/>
            <p:nvPr/>
          </p:nvSpPr>
          <p:spPr>
            <a:xfrm>
              <a:off x="5938741" y="2820256"/>
              <a:ext cx="75079" cy="54788"/>
            </a:xfrm>
            <a:custGeom>
              <a:avLst/>
              <a:gdLst/>
              <a:ahLst/>
              <a:cxnLst/>
              <a:rect l="l" t="t" r="r" b="b"/>
              <a:pathLst>
                <a:path w="18" h="13">
                  <a:moveTo>
                    <a:pt x="11" y="7"/>
                  </a:moveTo>
                  <a:cubicBezTo>
                    <a:pt x="10" y="5"/>
                    <a:pt x="8" y="5"/>
                    <a:pt x="7" y="5"/>
                  </a:cubicBezTo>
                  <a:cubicBezTo>
                    <a:pt x="5" y="7"/>
                    <a:pt x="5" y="8"/>
                    <a:pt x="6" y="10"/>
                  </a:cubicBezTo>
                  <a:cubicBezTo>
                    <a:pt x="0" y="12"/>
                    <a:pt x="0" y="12"/>
                    <a:pt x="0" y="12"/>
                  </a:cubicBezTo>
                  <a:cubicBezTo>
                    <a:pt x="0" y="10"/>
                    <a:pt x="2" y="8"/>
                    <a:pt x="0" y="6"/>
                  </a:cubicBezTo>
                  <a:cubicBezTo>
                    <a:pt x="1" y="5"/>
                    <a:pt x="3" y="4"/>
                    <a:pt x="4" y="4"/>
                  </a:cubicBezTo>
                  <a:cubicBezTo>
                    <a:pt x="6" y="4"/>
                    <a:pt x="6" y="4"/>
                    <a:pt x="6" y="4"/>
                  </a:cubicBezTo>
                  <a:cubicBezTo>
                    <a:pt x="7" y="4"/>
                    <a:pt x="8" y="4"/>
                    <a:pt x="8" y="3"/>
                  </a:cubicBezTo>
                  <a:cubicBezTo>
                    <a:pt x="8" y="2"/>
                    <a:pt x="8" y="2"/>
                    <a:pt x="8" y="1"/>
                  </a:cubicBezTo>
                  <a:cubicBezTo>
                    <a:pt x="9" y="1"/>
                    <a:pt x="9" y="0"/>
                    <a:pt x="10" y="0"/>
                  </a:cubicBezTo>
                  <a:cubicBezTo>
                    <a:pt x="10" y="0"/>
                    <a:pt x="11" y="0"/>
                    <a:pt x="12" y="1"/>
                  </a:cubicBezTo>
                  <a:cubicBezTo>
                    <a:pt x="10" y="2"/>
                    <a:pt x="11" y="3"/>
                    <a:pt x="12" y="4"/>
                  </a:cubicBezTo>
                  <a:cubicBezTo>
                    <a:pt x="13" y="4"/>
                    <a:pt x="13" y="4"/>
                    <a:pt x="13" y="5"/>
                  </a:cubicBezTo>
                  <a:cubicBezTo>
                    <a:pt x="14" y="6"/>
                    <a:pt x="14" y="7"/>
                    <a:pt x="15" y="8"/>
                  </a:cubicBezTo>
                  <a:cubicBezTo>
                    <a:pt x="16" y="9"/>
                    <a:pt x="17" y="9"/>
                    <a:pt x="18" y="10"/>
                  </a:cubicBezTo>
                  <a:cubicBezTo>
                    <a:pt x="17" y="10"/>
                    <a:pt x="16" y="11"/>
                    <a:pt x="15" y="12"/>
                  </a:cubicBezTo>
                  <a:cubicBezTo>
                    <a:pt x="14" y="13"/>
                    <a:pt x="13" y="13"/>
                    <a:pt x="12" y="13"/>
                  </a:cubicBezTo>
                  <a:cubicBezTo>
                    <a:pt x="11" y="13"/>
                    <a:pt x="10" y="13"/>
                    <a:pt x="9" y="13"/>
                  </a:cubicBezTo>
                  <a:cubicBezTo>
                    <a:pt x="9" y="13"/>
                    <a:pt x="9" y="13"/>
                    <a:pt x="9" y="13"/>
                  </a:cubicBezTo>
                  <a:cubicBezTo>
                    <a:pt x="11" y="12"/>
                    <a:pt x="11" y="12"/>
                    <a:pt x="11" y="12"/>
                  </a:cubicBezTo>
                  <a:cubicBezTo>
                    <a:pt x="10" y="11"/>
                    <a:pt x="9" y="10"/>
                    <a:pt x="9" y="9"/>
                  </a:cubicBezTo>
                  <a:cubicBezTo>
                    <a:pt x="9" y="8"/>
                    <a:pt x="10" y="8"/>
                    <a:pt x="11" y="7"/>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8" name="Freeform 28"/>
            <p:cNvSpPr/>
            <p:nvPr/>
          </p:nvSpPr>
          <p:spPr>
            <a:xfrm>
              <a:off x="5883955" y="2761411"/>
              <a:ext cx="44641" cy="20291"/>
            </a:xfrm>
            <a:custGeom>
              <a:avLst/>
              <a:gdLst/>
              <a:ahLst/>
              <a:cxnLst/>
              <a:rect l="l" t="t" r="r" b="b"/>
              <a:pathLst>
                <a:path w="11" h="5">
                  <a:moveTo>
                    <a:pt x="0" y="2"/>
                  </a:moveTo>
                  <a:cubicBezTo>
                    <a:pt x="0" y="2"/>
                    <a:pt x="1" y="2"/>
                    <a:pt x="2" y="2"/>
                  </a:cubicBezTo>
                  <a:cubicBezTo>
                    <a:pt x="4" y="1"/>
                    <a:pt x="6" y="0"/>
                    <a:pt x="8" y="0"/>
                  </a:cubicBezTo>
                  <a:cubicBezTo>
                    <a:pt x="9" y="0"/>
                    <a:pt x="10" y="0"/>
                    <a:pt x="11" y="1"/>
                  </a:cubicBezTo>
                  <a:cubicBezTo>
                    <a:pt x="11" y="2"/>
                    <a:pt x="10" y="2"/>
                    <a:pt x="10" y="3"/>
                  </a:cubicBezTo>
                  <a:cubicBezTo>
                    <a:pt x="8" y="4"/>
                    <a:pt x="7" y="4"/>
                    <a:pt x="6" y="5"/>
                  </a:cubicBezTo>
                  <a:cubicBezTo>
                    <a:pt x="4" y="5"/>
                    <a:pt x="3" y="5"/>
                    <a:pt x="2" y="4"/>
                  </a:cubicBezTo>
                  <a:cubicBezTo>
                    <a:pt x="1" y="3"/>
                    <a:pt x="0" y="3"/>
                    <a:pt x="0" y="3"/>
                  </a:cubicBezTo>
                  <a:lnTo>
                    <a:pt x="0" y="2"/>
                  </a:ln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9" name="Freeform 29"/>
            <p:cNvSpPr/>
            <p:nvPr/>
          </p:nvSpPr>
          <p:spPr>
            <a:xfrm>
              <a:off x="5622194" y="2875043"/>
              <a:ext cx="36525" cy="24350"/>
            </a:xfrm>
            <a:custGeom>
              <a:avLst/>
              <a:gdLst/>
              <a:ahLst/>
              <a:cxnLst/>
              <a:rect l="l" t="t" r="r" b="b"/>
              <a:pathLst>
                <a:path w="9" h="6">
                  <a:moveTo>
                    <a:pt x="0" y="5"/>
                  </a:moveTo>
                  <a:cubicBezTo>
                    <a:pt x="2" y="3"/>
                    <a:pt x="4" y="1"/>
                    <a:pt x="7" y="0"/>
                  </a:cubicBezTo>
                  <a:cubicBezTo>
                    <a:pt x="5" y="1"/>
                    <a:pt x="5" y="1"/>
                    <a:pt x="5" y="1"/>
                  </a:cubicBezTo>
                  <a:cubicBezTo>
                    <a:pt x="6" y="1"/>
                    <a:pt x="7" y="2"/>
                    <a:pt x="7" y="2"/>
                  </a:cubicBezTo>
                  <a:cubicBezTo>
                    <a:pt x="7" y="2"/>
                    <a:pt x="9" y="4"/>
                    <a:pt x="8" y="4"/>
                  </a:cubicBezTo>
                  <a:cubicBezTo>
                    <a:pt x="8" y="5"/>
                    <a:pt x="7" y="6"/>
                    <a:pt x="6" y="6"/>
                  </a:cubicBezTo>
                  <a:cubicBezTo>
                    <a:pt x="4" y="5"/>
                    <a:pt x="2" y="5"/>
                    <a:pt x="0" y="5"/>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30" name="Freeform 30"/>
            <p:cNvSpPr/>
            <p:nvPr/>
          </p:nvSpPr>
          <p:spPr>
            <a:xfrm>
              <a:off x="5137228" y="2540234"/>
              <a:ext cx="1075449" cy="1379821"/>
            </a:xfrm>
            <a:custGeom>
              <a:avLst/>
              <a:gdLst/>
              <a:ahLst/>
              <a:cxnLst/>
              <a:rect l="l" t="t" r="r" b="b"/>
              <a:pathLst>
                <a:path w="255" h="327">
                  <a:moveTo>
                    <a:pt x="255" y="281"/>
                  </a:moveTo>
                  <a:cubicBezTo>
                    <a:pt x="254" y="283"/>
                    <a:pt x="254" y="283"/>
                    <a:pt x="254" y="283"/>
                  </a:cubicBezTo>
                  <a:cubicBezTo>
                    <a:pt x="182" y="327"/>
                    <a:pt x="87" y="303"/>
                    <a:pt x="43" y="230"/>
                  </a:cubicBezTo>
                  <a:cubicBezTo>
                    <a:pt x="0" y="158"/>
                    <a:pt x="23" y="63"/>
                    <a:pt x="96" y="20"/>
                  </a:cubicBezTo>
                  <a:cubicBezTo>
                    <a:pt x="113" y="10"/>
                    <a:pt x="131" y="3"/>
                    <a:pt x="150" y="0"/>
                  </a:cubicBezTo>
                  <a:cubicBezTo>
                    <a:pt x="139" y="9"/>
                    <a:pt x="129" y="19"/>
                    <a:pt x="120" y="30"/>
                  </a:cubicBezTo>
                  <a:cubicBezTo>
                    <a:pt x="119" y="32"/>
                    <a:pt x="117" y="34"/>
                    <a:pt x="115" y="36"/>
                  </a:cubicBezTo>
                  <a:cubicBezTo>
                    <a:pt x="113" y="39"/>
                    <a:pt x="112" y="40"/>
                    <a:pt x="111" y="42"/>
                  </a:cubicBezTo>
                  <a:cubicBezTo>
                    <a:pt x="110" y="44"/>
                    <a:pt x="109" y="45"/>
                    <a:pt x="108" y="46"/>
                  </a:cubicBezTo>
                  <a:cubicBezTo>
                    <a:pt x="104" y="52"/>
                    <a:pt x="101" y="58"/>
                    <a:pt x="98" y="64"/>
                  </a:cubicBezTo>
                  <a:cubicBezTo>
                    <a:pt x="98" y="64"/>
                    <a:pt x="98" y="64"/>
                    <a:pt x="98" y="64"/>
                  </a:cubicBezTo>
                  <a:cubicBezTo>
                    <a:pt x="93" y="75"/>
                    <a:pt x="89" y="87"/>
                    <a:pt x="87" y="99"/>
                  </a:cubicBezTo>
                  <a:cubicBezTo>
                    <a:pt x="83" y="118"/>
                    <a:pt x="85" y="137"/>
                    <a:pt x="91" y="155"/>
                  </a:cubicBezTo>
                  <a:cubicBezTo>
                    <a:pt x="94" y="164"/>
                    <a:pt x="98" y="173"/>
                    <a:pt x="103" y="181"/>
                  </a:cubicBezTo>
                  <a:cubicBezTo>
                    <a:pt x="111" y="194"/>
                    <a:pt x="119" y="206"/>
                    <a:pt x="129" y="217"/>
                  </a:cubicBezTo>
                  <a:cubicBezTo>
                    <a:pt x="187" y="285"/>
                    <a:pt x="255" y="281"/>
                    <a:pt x="255" y="281"/>
                  </a:cubicBezTo>
                  <a:close/>
                </a:path>
              </a:pathLst>
            </a:custGeom>
            <a:solidFill>
              <a:schemeClr val="accent2">
                <a:alpha val="20000"/>
                <a:lumMod val="50000"/>
              </a:schemeClr>
            </a:solidFill>
          </p:spPr>
          <p:txBody>
            <a:bodyPr vert="horz" lIns="91440" tIns="45720" rIns="91440" bIns="45720" anchor="ctr">
              <a:normAutofit/>
            </a:bodyPr>
            <a:lstStyle/>
            <a:p>
              <a:pPr marL="0" algn="ctr"/>
              <a:endParaRPr/>
            </a:p>
          </p:txBody>
        </p:sp>
        <p:sp>
          <p:nvSpPr>
            <p:cNvPr id="31" name="Freeform 31"/>
            <p:cNvSpPr/>
            <p:nvPr/>
          </p:nvSpPr>
          <p:spPr>
            <a:xfrm>
              <a:off x="8304729" y="3301164"/>
              <a:ext cx="606716" cy="375393"/>
            </a:xfrm>
            <a:custGeom>
              <a:avLst/>
              <a:gdLst/>
              <a:ahLst/>
              <a:cxnLst/>
              <a:rect l="l" t="t" r="r" b="b"/>
              <a:pathLst>
                <a:path w="144" h="89">
                  <a:moveTo>
                    <a:pt x="140" y="73"/>
                  </a:moveTo>
                  <a:cubicBezTo>
                    <a:pt x="136" y="89"/>
                    <a:pt x="117" y="86"/>
                    <a:pt x="117" y="86"/>
                  </a:cubicBezTo>
                  <a:cubicBezTo>
                    <a:pt x="117" y="86"/>
                    <a:pt x="5" y="88"/>
                    <a:pt x="2" y="86"/>
                  </a:cubicBezTo>
                  <a:cubicBezTo>
                    <a:pt x="0" y="84"/>
                    <a:pt x="2" y="78"/>
                    <a:pt x="2" y="76"/>
                  </a:cubicBezTo>
                  <a:cubicBezTo>
                    <a:pt x="2" y="75"/>
                    <a:pt x="2" y="75"/>
                    <a:pt x="2" y="75"/>
                  </a:cubicBezTo>
                  <a:cubicBezTo>
                    <a:pt x="34" y="75"/>
                    <a:pt x="34" y="75"/>
                    <a:pt x="34" y="75"/>
                  </a:cubicBezTo>
                  <a:cubicBezTo>
                    <a:pt x="34" y="75"/>
                    <a:pt x="49" y="67"/>
                    <a:pt x="25" y="31"/>
                  </a:cubicBezTo>
                  <a:cubicBezTo>
                    <a:pt x="4" y="1"/>
                    <a:pt x="82" y="0"/>
                    <a:pt x="108" y="0"/>
                  </a:cubicBezTo>
                  <a:cubicBezTo>
                    <a:pt x="113" y="0"/>
                    <a:pt x="116" y="0"/>
                    <a:pt x="116" y="0"/>
                  </a:cubicBezTo>
                  <a:cubicBezTo>
                    <a:pt x="116" y="0"/>
                    <a:pt x="144" y="57"/>
                    <a:pt x="140" y="73"/>
                  </a:cubicBezTo>
                  <a:close/>
                </a:path>
              </a:pathLst>
            </a:custGeom>
            <a:solidFill>
              <a:schemeClr val="accent2">
                <a:lumMod val="75000"/>
              </a:schemeClr>
            </a:solidFill>
          </p:spPr>
          <p:txBody>
            <a:bodyPr vert="horz" lIns="91440" tIns="45720" rIns="91440" bIns="45720" anchor="ctr">
              <a:normAutofit fontScale="85000" lnSpcReduction="20000"/>
            </a:bodyPr>
            <a:lstStyle/>
            <a:p>
              <a:pPr marL="0" algn="ctr"/>
              <a:endParaRPr/>
            </a:p>
          </p:txBody>
        </p:sp>
        <p:sp>
          <p:nvSpPr>
            <p:cNvPr id="32" name="Freeform 32"/>
            <p:cNvSpPr/>
            <p:nvPr/>
          </p:nvSpPr>
          <p:spPr>
            <a:xfrm>
              <a:off x="8312845" y="3301164"/>
              <a:ext cx="539753" cy="328722"/>
            </a:xfrm>
            <a:custGeom>
              <a:avLst/>
              <a:gdLst/>
              <a:ahLst/>
              <a:cxnLst/>
              <a:rect l="l" t="t" r="r" b="b"/>
              <a:pathLst>
                <a:path w="128" h="78">
                  <a:moveTo>
                    <a:pt x="125" y="61"/>
                  </a:moveTo>
                  <a:cubicBezTo>
                    <a:pt x="121" y="78"/>
                    <a:pt x="101" y="75"/>
                    <a:pt x="101" y="75"/>
                  </a:cubicBezTo>
                  <a:cubicBezTo>
                    <a:pt x="101" y="75"/>
                    <a:pt x="30" y="76"/>
                    <a:pt x="0" y="76"/>
                  </a:cubicBezTo>
                  <a:cubicBezTo>
                    <a:pt x="0" y="75"/>
                    <a:pt x="0" y="75"/>
                    <a:pt x="0" y="75"/>
                  </a:cubicBezTo>
                  <a:cubicBezTo>
                    <a:pt x="32" y="75"/>
                    <a:pt x="32" y="75"/>
                    <a:pt x="32" y="75"/>
                  </a:cubicBezTo>
                  <a:cubicBezTo>
                    <a:pt x="32" y="75"/>
                    <a:pt x="47" y="67"/>
                    <a:pt x="23" y="31"/>
                  </a:cubicBezTo>
                  <a:cubicBezTo>
                    <a:pt x="2" y="1"/>
                    <a:pt x="80" y="0"/>
                    <a:pt x="106" y="0"/>
                  </a:cubicBezTo>
                  <a:cubicBezTo>
                    <a:pt x="114" y="18"/>
                    <a:pt x="128" y="50"/>
                    <a:pt x="125" y="61"/>
                  </a:cubicBezTo>
                  <a:close/>
                </a:path>
              </a:pathLst>
            </a:custGeom>
            <a:solidFill>
              <a:schemeClr val="accent2">
                <a:lumMod val="60000"/>
                <a:lumOff val="40000"/>
              </a:schemeClr>
            </a:solidFill>
          </p:spPr>
          <p:txBody>
            <a:bodyPr vert="horz" lIns="91440" tIns="45720" rIns="91440" bIns="45720" anchor="ctr">
              <a:normAutofit fontScale="70000" lnSpcReduction="20000"/>
            </a:bodyPr>
            <a:lstStyle/>
            <a:p>
              <a:pPr marL="0" algn="ctr"/>
              <a:endParaRPr/>
            </a:p>
          </p:txBody>
        </p:sp>
        <p:sp>
          <p:nvSpPr>
            <p:cNvPr id="33" name="Freeform 33"/>
            <p:cNvSpPr/>
            <p:nvPr/>
          </p:nvSpPr>
          <p:spPr>
            <a:xfrm>
              <a:off x="8317974" y="3305222"/>
              <a:ext cx="555987" cy="336839"/>
            </a:xfrm>
            <a:custGeom>
              <a:avLst/>
              <a:gdLst/>
              <a:ahLst/>
              <a:cxnLst/>
              <a:rect l="l" t="t" r="r" b="b"/>
              <a:pathLst>
                <a:path w="132" h="80">
                  <a:moveTo>
                    <a:pt x="129" y="64"/>
                  </a:moveTo>
                  <a:cubicBezTo>
                    <a:pt x="125" y="80"/>
                    <a:pt x="101" y="75"/>
                    <a:pt x="101" y="75"/>
                  </a:cubicBezTo>
                  <a:cubicBezTo>
                    <a:pt x="101" y="75"/>
                    <a:pt x="30" y="76"/>
                    <a:pt x="0" y="76"/>
                  </a:cubicBezTo>
                  <a:cubicBezTo>
                    <a:pt x="0" y="75"/>
                    <a:pt x="0" y="75"/>
                    <a:pt x="0" y="75"/>
                  </a:cubicBezTo>
                  <a:cubicBezTo>
                    <a:pt x="32" y="75"/>
                    <a:pt x="32" y="75"/>
                    <a:pt x="32" y="75"/>
                  </a:cubicBezTo>
                  <a:cubicBezTo>
                    <a:pt x="32" y="75"/>
                    <a:pt x="48" y="67"/>
                    <a:pt x="23" y="31"/>
                  </a:cubicBezTo>
                  <a:cubicBezTo>
                    <a:pt x="2" y="1"/>
                    <a:pt x="80" y="0"/>
                    <a:pt x="106" y="0"/>
                  </a:cubicBezTo>
                  <a:cubicBezTo>
                    <a:pt x="114" y="18"/>
                    <a:pt x="132" y="52"/>
                    <a:pt x="129" y="64"/>
                  </a:cubicBezTo>
                  <a:close/>
                </a:path>
              </a:pathLst>
            </a:custGeom>
            <a:solidFill>
              <a:schemeClr val="accent2">
                <a:alpha val="20000"/>
                <a:lumMod val="50000"/>
              </a:schemeClr>
            </a:solidFill>
          </p:spPr>
          <p:txBody>
            <a:bodyPr vert="horz" lIns="91440" tIns="45720" rIns="91440" bIns="45720" anchor="ctr">
              <a:normAutofit fontScale="70000" lnSpcReduction="20000"/>
            </a:bodyPr>
            <a:lstStyle/>
            <a:p>
              <a:pPr marL="0" algn="ctr"/>
              <a:endParaRPr/>
            </a:p>
          </p:txBody>
        </p:sp>
        <p:sp>
          <p:nvSpPr>
            <p:cNvPr id="34" name="Freeform 34"/>
            <p:cNvSpPr/>
            <p:nvPr/>
          </p:nvSpPr>
          <p:spPr>
            <a:xfrm>
              <a:off x="7953686" y="2621400"/>
              <a:ext cx="120328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chemeClr val="accent2">
                <a:lumMod val="60000"/>
                <a:lumOff val="40000"/>
              </a:schemeClr>
            </a:solidFill>
          </p:spPr>
          <p:txBody>
            <a:bodyPr vert="horz" lIns="91440" tIns="45720" rIns="91440" bIns="45720" anchor="ctr">
              <a:normAutofit/>
            </a:bodyPr>
            <a:lstStyle/>
            <a:p>
              <a:pPr marL="0" algn="ctr"/>
              <a:endParaRPr/>
            </a:p>
          </p:txBody>
        </p:sp>
        <p:sp>
          <p:nvSpPr>
            <p:cNvPr id="35" name="Freeform 35"/>
            <p:cNvSpPr/>
            <p:nvPr/>
          </p:nvSpPr>
          <p:spPr>
            <a:xfrm>
              <a:off x="7952360" y="2624501"/>
              <a:ext cx="120328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chemeClr val="accent5">
                <a:alpha val="20000"/>
              </a:schemeClr>
            </a:solidFill>
          </p:spPr>
          <p:txBody>
            <a:bodyPr vert="horz" lIns="91440" tIns="45720" rIns="91440" bIns="45720" anchor="ctr">
              <a:normAutofit/>
            </a:bodyPr>
            <a:lstStyle/>
            <a:p>
              <a:pPr marL="0" algn="ctr"/>
              <a:endParaRPr/>
            </a:p>
          </p:txBody>
        </p:sp>
        <p:sp>
          <p:nvSpPr>
            <p:cNvPr id="36" name="Freeform 36"/>
            <p:cNvSpPr/>
            <p:nvPr/>
          </p:nvSpPr>
          <p:spPr>
            <a:xfrm>
              <a:off x="7923250" y="2621400"/>
              <a:ext cx="120125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chemeClr val="accent2">
                <a:lumMod val="60000"/>
                <a:lumOff val="40000"/>
              </a:schemeClr>
            </a:solidFill>
          </p:spPr>
          <p:txBody>
            <a:bodyPr vert="horz" lIns="91440" tIns="45720" rIns="91440" bIns="45720" anchor="ctr">
              <a:normAutofit/>
            </a:bodyPr>
            <a:lstStyle/>
            <a:p>
              <a:pPr marL="0" algn="ctr"/>
              <a:endParaRPr/>
            </a:p>
          </p:txBody>
        </p:sp>
        <p:sp>
          <p:nvSpPr>
            <p:cNvPr id="37" name="Freeform 37"/>
            <p:cNvSpPr/>
            <p:nvPr/>
          </p:nvSpPr>
          <p:spPr>
            <a:xfrm>
              <a:off x="7923250" y="2621400"/>
              <a:ext cx="120125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gradFill>
              <a:gsLst>
                <a:gs pos="6000">
                  <a:srgbClr val="15889F">
                    <a:lumMod val="40000"/>
                    <a:lumOff val="60000"/>
                  </a:srgbClr>
                </a:gs>
                <a:gs pos="100000">
                  <a:srgbClr val="FFFFFF">
                    <a:alpha val="0"/>
                  </a:srgbClr>
                </a:gs>
              </a:gsLst>
              <a:lin ang="5400000"/>
            </a:gradFill>
          </p:spPr>
          <p:txBody>
            <a:bodyPr vert="horz" lIns="91440" tIns="45720" rIns="91440" bIns="45720" anchor="ctr">
              <a:normAutofit/>
            </a:bodyPr>
            <a:lstStyle/>
            <a:p>
              <a:pPr marL="0" algn="ctr"/>
              <a:endParaRPr/>
            </a:p>
          </p:txBody>
        </p:sp>
        <p:sp>
          <p:nvSpPr>
            <p:cNvPr id="38" name="Freeform 38"/>
            <p:cNvSpPr/>
            <p:nvPr/>
          </p:nvSpPr>
          <p:spPr>
            <a:xfrm>
              <a:off x="7923136" y="3254494"/>
              <a:ext cx="1201256" cy="172477"/>
            </a:xfrm>
            <a:custGeom>
              <a:avLst/>
              <a:gdLst/>
              <a:ahLst/>
              <a:cxnLst/>
              <a:rect l="l" t="t" r="r" b="b"/>
              <a:pathLst>
                <a:path w="285" h="41">
                  <a:moveTo>
                    <a:pt x="285" y="0"/>
                  </a:moveTo>
                  <a:cubicBezTo>
                    <a:pt x="285" y="19"/>
                    <a:pt x="285" y="19"/>
                    <a:pt x="285" y="19"/>
                  </a:cubicBezTo>
                  <a:cubicBezTo>
                    <a:pt x="285" y="31"/>
                    <a:pt x="275" y="41"/>
                    <a:pt x="262" y="41"/>
                  </a:cubicBezTo>
                  <a:cubicBezTo>
                    <a:pt x="262" y="41"/>
                    <a:pt x="262" y="41"/>
                    <a:pt x="262" y="41"/>
                  </a:cubicBezTo>
                  <a:cubicBezTo>
                    <a:pt x="23" y="41"/>
                    <a:pt x="23" y="41"/>
                    <a:pt x="23" y="41"/>
                  </a:cubicBezTo>
                  <a:cubicBezTo>
                    <a:pt x="10" y="41"/>
                    <a:pt x="0" y="31"/>
                    <a:pt x="0" y="19"/>
                  </a:cubicBezTo>
                  <a:cubicBezTo>
                    <a:pt x="0" y="19"/>
                    <a:pt x="0" y="19"/>
                    <a:pt x="0" y="19"/>
                  </a:cubicBezTo>
                  <a:cubicBezTo>
                    <a:pt x="0" y="0"/>
                    <a:pt x="0" y="0"/>
                    <a:pt x="0" y="0"/>
                  </a:cubicBezTo>
                  <a:lnTo>
                    <a:pt x="285" y="0"/>
                  </a:lnTo>
                  <a:close/>
                </a:path>
              </a:pathLst>
            </a:custGeom>
            <a:solidFill>
              <a:schemeClr val="accent2">
                <a:lumMod val="60000"/>
                <a:lumOff val="40000"/>
              </a:schemeClr>
            </a:solidFill>
          </p:spPr>
          <p:txBody>
            <a:bodyPr vert="horz" lIns="91440" tIns="45720" rIns="91440" bIns="45720" anchor="ctr">
              <a:normAutofit fontScale="25000" lnSpcReduction="20000"/>
            </a:bodyPr>
            <a:lstStyle/>
            <a:p>
              <a:pPr marL="0" algn="ctr"/>
              <a:endParaRPr/>
            </a:p>
          </p:txBody>
        </p:sp>
        <p:sp>
          <p:nvSpPr>
            <p:cNvPr id="39" name="AutoShape 39"/>
            <p:cNvSpPr/>
            <p:nvPr/>
          </p:nvSpPr>
          <p:spPr>
            <a:xfrm>
              <a:off x="8312845" y="3621770"/>
              <a:ext cx="472792" cy="40583"/>
            </a:xfrm>
            <a:prstGeom prst="rect">
              <a:avLst/>
            </a:prstGeom>
            <a:solidFill>
              <a:srgbClr val="000000">
                <a:alpha val="20000"/>
              </a:srgbClr>
            </a:solidFill>
          </p:spPr>
          <p:txBody>
            <a:bodyPr vert="horz" lIns="91440" tIns="45720" rIns="91440" bIns="45720" anchor="ctr">
              <a:normAutofit fontScale="25000" lnSpcReduction="20000"/>
            </a:bodyPr>
            <a:lstStyle/>
            <a:p>
              <a:pPr marL="0" algn="ctr"/>
              <a:endParaRPr/>
            </a:p>
          </p:txBody>
        </p:sp>
        <p:sp>
          <p:nvSpPr>
            <p:cNvPr id="40" name="Freeform 40"/>
            <p:cNvSpPr/>
            <p:nvPr/>
          </p:nvSpPr>
          <p:spPr>
            <a:xfrm>
              <a:off x="8785637" y="3571042"/>
              <a:ext cx="75079" cy="101457"/>
            </a:xfrm>
            <a:custGeom>
              <a:avLst/>
              <a:gdLst/>
              <a:ahLst/>
              <a:cxnLst/>
              <a:rect l="l" t="t" r="r" b="b"/>
              <a:pathLst>
                <a:path w="18" h="24">
                  <a:moveTo>
                    <a:pt x="17" y="0"/>
                  </a:moveTo>
                  <a:cubicBezTo>
                    <a:pt x="18" y="19"/>
                    <a:pt x="18" y="19"/>
                    <a:pt x="18" y="19"/>
                  </a:cubicBezTo>
                  <a:cubicBezTo>
                    <a:pt x="13" y="22"/>
                    <a:pt x="6" y="24"/>
                    <a:pt x="0" y="22"/>
                  </a:cubicBezTo>
                  <a:cubicBezTo>
                    <a:pt x="0" y="12"/>
                    <a:pt x="0" y="12"/>
                    <a:pt x="0" y="12"/>
                  </a:cubicBezTo>
                  <a:cubicBezTo>
                    <a:pt x="0" y="12"/>
                    <a:pt x="16" y="16"/>
                    <a:pt x="17" y="0"/>
                  </a:cubicBezTo>
                  <a:close/>
                </a:path>
              </a:pathLst>
            </a:custGeom>
            <a:solidFill>
              <a:srgbClr val="000000">
                <a:alpha val="20000"/>
              </a:srgbClr>
            </a:solidFill>
          </p:spPr>
          <p:txBody>
            <a:bodyPr vert="horz" lIns="91440" tIns="45720" rIns="91440" bIns="45720" anchor="ctr">
              <a:normAutofit fontScale="25000" lnSpcReduction="20000"/>
            </a:bodyPr>
            <a:lstStyle/>
            <a:p>
              <a:pPr marL="0" algn="ctr"/>
              <a:endParaRPr/>
            </a:p>
          </p:txBody>
        </p:sp>
        <p:sp>
          <p:nvSpPr>
            <p:cNvPr id="41" name="Freeform 41"/>
            <p:cNvSpPr/>
            <p:nvPr/>
          </p:nvSpPr>
          <p:spPr>
            <a:xfrm>
              <a:off x="3229828" y="2870985"/>
              <a:ext cx="460617" cy="282052"/>
            </a:xfrm>
            <a:custGeom>
              <a:avLst/>
              <a:gdLst/>
              <a:ahLst/>
              <a:cxnLst/>
              <a:rect l="l" t="t" r="r" b="b"/>
              <a:pathLst>
                <a:path w="109" h="67">
                  <a:moveTo>
                    <a:pt x="3" y="55"/>
                  </a:moveTo>
                  <a:cubicBezTo>
                    <a:pt x="6" y="67"/>
                    <a:pt x="21" y="65"/>
                    <a:pt x="21" y="65"/>
                  </a:cubicBezTo>
                  <a:cubicBezTo>
                    <a:pt x="21" y="65"/>
                    <a:pt x="105" y="67"/>
                    <a:pt x="107" y="65"/>
                  </a:cubicBezTo>
                  <a:cubicBezTo>
                    <a:pt x="109" y="64"/>
                    <a:pt x="108" y="59"/>
                    <a:pt x="107" y="57"/>
                  </a:cubicBezTo>
                  <a:cubicBezTo>
                    <a:pt x="107" y="57"/>
                    <a:pt x="107" y="57"/>
                    <a:pt x="107" y="57"/>
                  </a:cubicBezTo>
                  <a:cubicBezTo>
                    <a:pt x="83" y="57"/>
                    <a:pt x="83" y="57"/>
                    <a:pt x="83" y="57"/>
                  </a:cubicBezTo>
                  <a:cubicBezTo>
                    <a:pt x="83" y="57"/>
                    <a:pt x="71" y="51"/>
                    <a:pt x="90" y="24"/>
                  </a:cubicBezTo>
                  <a:cubicBezTo>
                    <a:pt x="106" y="1"/>
                    <a:pt x="46" y="0"/>
                    <a:pt x="27" y="0"/>
                  </a:cubicBezTo>
                  <a:cubicBezTo>
                    <a:pt x="23" y="0"/>
                    <a:pt x="21" y="0"/>
                    <a:pt x="21" y="0"/>
                  </a:cubicBezTo>
                  <a:cubicBezTo>
                    <a:pt x="21" y="0"/>
                    <a:pt x="0" y="43"/>
                    <a:pt x="3" y="55"/>
                  </a:cubicBezTo>
                  <a:close/>
                </a:path>
              </a:pathLst>
            </a:custGeom>
            <a:solidFill>
              <a:schemeClr val="accent2">
                <a:lumMod val="75000"/>
              </a:schemeClr>
            </a:solidFill>
          </p:spPr>
          <p:txBody>
            <a:bodyPr vert="horz" lIns="91440" tIns="45720" rIns="91440" bIns="45720" anchor="ctr">
              <a:normAutofit fontScale="55000" lnSpcReduction="20000"/>
            </a:bodyPr>
            <a:lstStyle/>
            <a:p>
              <a:pPr marL="0" algn="ctr"/>
              <a:endParaRPr/>
            </a:p>
          </p:txBody>
        </p:sp>
        <p:sp>
          <p:nvSpPr>
            <p:cNvPr id="42" name="Freeform 42"/>
            <p:cNvSpPr/>
            <p:nvPr/>
          </p:nvSpPr>
          <p:spPr>
            <a:xfrm>
              <a:off x="3272440" y="2870985"/>
              <a:ext cx="407860" cy="247556"/>
            </a:xfrm>
            <a:custGeom>
              <a:avLst/>
              <a:gdLst/>
              <a:ahLst/>
              <a:cxnLst/>
              <a:rect l="l" t="t" r="r" b="b"/>
              <a:pathLst>
                <a:path w="97" h="59">
                  <a:moveTo>
                    <a:pt x="3" y="46"/>
                  </a:moveTo>
                  <a:cubicBezTo>
                    <a:pt x="6" y="59"/>
                    <a:pt x="21" y="56"/>
                    <a:pt x="21" y="56"/>
                  </a:cubicBezTo>
                  <a:cubicBezTo>
                    <a:pt x="21" y="56"/>
                    <a:pt x="74" y="57"/>
                    <a:pt x="97" y="57"/>
                  </a:cubicBezTo>
                  <a:cubicBezTo>
                    <a:pt x="97" y="57"/>
                    <a:pt x="97" y="57"/>
                    <a:pt x="97" y="56"/>
                  </a:cubicBezTo>
                  <a:cubicBezTo>
                    <a:pt x="73" y="56"/>
                    <a:pt x="73" y="56"/>
                    <a:pt x="73" y="56"/>
                  </a:cubicBezTo>
                  <a:cubicBezTo>
                    <a:pt x="73" y="56"/>
                    <a:pt x="61" y="50"/>
                    <a:pt x="80" y="23"/>
                  </a:cubicBezTo>
                  <a:cubicBezTo>
                    <a:pt x="96" y="1"/>
                    <a:pt x="36" y="0"/>
                    <a:pt x="17" y="0"/>
                  </a:cubicBezTo>
                  <a:cubicBezTo>
                    <a:pt x="11" y="13"/>
                    <a:pt x="0" y="37"/>
                    <a:pt x="3" y="46"/>
                  </a:cubicBezTo>
                  <a:close/>
                </a:path>
              </a:pathLst>
            </a:custGeom>
            <a:solidFill>
              <a:schemeClr val="accent2">
                <a:lumMod val="60000"/>
                <a:lumOff val="40000"/>
              </a:schemeClr>
            </a:solidFill>
          </p:spPr>
          <p:txBody>
            <a:bodyPr vert="horz" lIns="91440" tIns="45720" rIns="91440" bIns="45720" anchor="ctr">
              <a:normAutofit fontScale="40000" lnSpcReduction="20000"/>
            </a:bodyPr>
            <a:lstStyle/>
            <a:p>
              <a:pPr marL="0" algn="ctr"/>
              <a:endParaRPr/>
            </a:p>
          </p:txBody>
        </p:sp>
        <p:sp>
          <p:nvSpPr>
            <p:cNvPr id="43" name="Freeform 43"/>
            <p:cNvSpPr/>
            <p:nvPr/>
          </p:nvSpPr>
          <p:spPr>
            <a:xfrm>
              <a:off x="3259250" y="2876057"/>
              <a:ext cx="422063" cy="255673"/>
            </a:xfrm>
            <a:custGeom>
              <a:avLst/>
              <a:gdLst/>
              <a:ahLst/>
              <a:cxnLst/>
              <a:rect l="l" t="t" r="r" b="b"/>
              <a:pathLst>
                <a:path w="100" h="61">
                  <a:moveTo>
                    <a:pt x="2" y="48"/>
                  </a:moveTo>
                  <a:cubicBezTo>
                    <a:pt x="5" y="61"/>
                    <a:pt x="24" y="57"/>
                    <a:pt x="24" y="57"/>
                  </a:cubicBezTo>
                  <a:cubicBezTo>
                    <a:pt x="24" y="57"/>
                    <a:pt x="77" y="58"/>
                    <a:pt x="100" y="57"/>
                  </a:cubicBezTo>
                  <a:cubicBezTo>
                    <a:pt x="100" y="57"/>
                    <a:pt x="100" y="57"/>
                    <a:pt x="100" y="57"/>
                  </a:cubicBezTo>
                  <a:cubicBezTo>
                    <a:pt x="76" y="57"/>
                    <a:pt x="76" y="57"/>
                    <a:pt x="76" y="57"/>
                  </a:cubicBezTo>
                  <a:cubicBezTo>
                    <a:pt x="76" y="57"/>
                    <a:pt x="64" y="51"/>
                    <a:pt x="83" y="24"/>
                  </a:cubicBezTo>
                  <a:cubicBezTo>
                    <a:pt x="99" y="1"/>
                    <a:pt x="39" y="0"/>
                    <a:pt x="20" y="0"/>
                  </a:cubicBezTo>
                  <a:cubicBezTo>
                    <a:pt x="14" y="13"/>
                    <a:pt x="0" y="39"/>
                    <a:pt x="2" y="48"/>
                  </a:cubicBezTo>
                  <a:close/>
                </a:path>
              </a:pathLst>
            </a:custGeom>
            <a:solidFill>
              <a:schemeClr val="accent2">
                <a:alpha val="20000"/>
                <a:lumMod val="50000"/>
              </a:schemeClr>
            </a:solidFill>
          </p:spPr>
          <p:txBody>
            <a:bodyPr vert="horz" lIns="91440" tIns="45720" rIns="91440" bIns="45720" anchor="ctr">
              <a:normAutofit fontScale="40000" lnSpcReduction="20000"/>
            </a:bodyPr>
            <a:lstStyle/>
            <a:p>
              <a:pPr marL="0" algn="ctr"/>
              <a:endParaRPr/>
            </a:p>
          </p:txBody>
        </p:sp>
        <p:sp>
          <p:nvSpPr>
            <p:cNvPr id="44" name="Freeform 44"/>
            <p:cNvSpPr/>
            <p:nvPr/>
          </p:nvSpPr>
          <p:spPr>
            <a:xfrm>
              <a:off x="3043147" y="2355581"/>
              <a:ext cx="913117" cy="610774"/>
            </a:xfrm>
            <a:custGeom>
              <a:avLst/>
              <a:gdLst/>
              <a:ahLst/>
              <a:cxnLst/>
              <a:rect l="l" t="t"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rgbClr val="68AFFD"/>
            </a:solidFill>
          </p:spPr>
          <p:txBody>
            <a:bodyPr vert="horz" lIns="91440" tIns="45720" rIns="91440" bIns="45720" anchor="ctr">
              <a:normAutofit/>
            </a:bodyPr>
            <a:lstStyle/>
            <a:p>
              <a:pPr marL="0" algn="ctr"/>
              <a:endParaRPr/>
            </a:p>
          </p:txBody>
        </p:sp>
        <p:sp>
          <p:nvSpPr>
            <p:cNvPr id="45" name="Freeform 45"/>
            <p:cNvSpPr/>
            <p:nvPr/>
          </p:nvSpPr>
          <p:spPr>
            <a:xfrm>
              <a:off x="3043147" y="2355581"/>
              <a:ext cx="913117" cy="610774"/>
            </a:xfrm>
            <a:custGeom>
              <a:avLst/>
              <a:gdLst/>
              <a:ahLst/>
              <a:cxnLst/>
              <a:rect l="l" t="t"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chemeClr val="accent5">
                <a:alpha val="20000"/>
              </a:schemeClr>
            </a:solidFill>
          </p:spPr>
          <p:txBody>
            <a:bodyPr vert="horz" lIns="91440" tIns="45720" rIns="91440" bIns="45720" anchor="ctr">
              <a:normAutofit/>
            </a:bodyPr>
            <a:lstStyle/>
            <a:p>
              <a:pPr marL="0" algn="ctr"/>
              <a:endParaRPr/>
            </a:p>
          </p:txBody>
        </p:sp>
        <p:sp>
          <p:nvSpPr>
            <p:cNvPr id="46" name="Freeform 46"/>
            <p:cNvSpPr/>
            <p:nvPr/>
          </p:nvSpPr>
          <p:spPr>
            <a:xfrm>
              <a:off x="3056336" y="2355581"/>
              <a:ext cx="911088" cy="610774"/>
            </a:xfrm>
            <a:custGeom>
              <a:avLst/>
              <a:gdLst/>
              <a:ahLst/>
              <a:cxnLst/>
              <a:rect l="l" t="t"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solidFill>
              <a:schemeClr val="accent2">
                <a:lumMod val="60000"/>
                <a:lumOff val="40000"/>
              </a:schemeClr>
            </a:solidFill>
          </p:spPr>
          <p:txBody>
            <a:bodyPr vert="horz" lIns="91440" tIns="45720" rIns="91440" bIns="45720" anchor="ctr">
              <a:normAutofit/>
            </a:bodyPr>
            <a:lstStyle/>
            <a:p>
              <a:pPr marL="0" algn="ctr"/>
              <a:endParaRPr/>
            </a:p>
          </p:txBody>
        </p:sp>
        <p:sp>
          <p:nvSpPr>
            <p:cNvPr id="47" name="Freeform 47"/>
            <p:cNvSpPr/>
            <p:nvPr/>
          </p:nvSpPr>
          <p:spPr>
            <a:xfrm>
              <a:off x="3056336" y="2355581"/>
              <a:ext cx="911088" cy="610774"/>
            </a:xfrm>
            <a:custGeom>
              <a:avLst/>
              <a:gdLst/>
              <a:ahLst/>
              <a:cxnLst/>
              <a:rect l="l" t="t"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gradFill>
              <a:gsLst>
                <a:gs pos="6000">
                  <a:srgbClr val="15889F">
                    <a:lumMod val="40000"/>
                    <a:lumOff val="60000"/>
                  </a:srgbClr>
                </a:gs>
                <a:gs pos="100000">
                  <a:srgbClr val="FFFFFF">
                    <a:alpha val="0"/>
                  </a:srgbClr>
                </a:gs>
              </a:gsLst>
              <a:lin ang="5400000"/>
            </a:gradFill>
          </p:spPr>
          <p:txBody>
            <a:bodyPr vert="horz" lIns="91440" tIns="45720" rIns="91440" bIns="45720" anchor="ctr">
              <a:normAutofit/>
            </a:bodyPr>
            <a:lstStyle/>
            <a:p>
              <a:pPr marL="0" algn="ctr"/>
              <a:endParaRPr/>
            </a:p>
          </p:txBody>
        </p:sp>
        <p:sp>
          <p:nvSpPr>
            <p:cNvPr id="48" name="Freeform 48"/>
            <p:cNvSpPr/>
            <p:nvPr/>
          </p:nvSpPr>
          <p:spPr>
            <a:xfrm>
              <a:off x="3065467" y="2832431"/>
              <a:ext cx="907030" cy="133924"/>
            </a:xfrm>
            <a:custGeom>
              <a:avLst/>
              <a:gdLst/>
              <a:ahLst/>
              <a:cxnLst/>
              <a:rect l="l" t="t" r="r" b="b"/>
              <a:pathLst>
                <a:path w="215" h="32">
                  <a:moveTo>
                    <a:pt x="0" y="0"/>
                  </a:moveTo>
                  <a:cubicBezTo>
                    <a:pt x="0" y="14"/>
                    <a:pt x="0" y="14"/>
                    <a:pt x="0" y="14"/>
                  </a:cubicBezTo>
                  <a:cubicBezTo>
                    <a:pt x="0" y="24"/>
                    <a:pt x="7" y="32"/>
                    <a:pt x="17" y="32"/>
                  </a:cubicBezTo>
                  <a:cubicBezTo>
                    <a:pt x="17" y="32"/>
                    <a:pt x="17" y="32"/>
                    <a:pt x="17" y="32"/>
                  </a:cubicBezTo>
                  <a:cubicBezTo>
                    <a:pt x="198" y="32"/>
                    <a:pt x="198" y="32"/>
                    <a:pt x="198" y="32"/>
                  </a:cubicBezTo>
                  <a:cubicBezTo>
                    <a:pt x="207" y="32"/>
                    <a:pt x="215" y="24"/>
                    <a:pt x="215" y="14"/>
                  </a:cubicBezTo>
                  <a:cubicBezTo>
                    <a:pt x="215" y="14"/>
                    <a:pt x="215" y="14"/>
                    <a:pt x="215" y="14"/>
                  </a:cubicBezTo>
                  <a:cubicBezTo>
                    <a:pt x="215" y="0"/>
                    <a:pt x="215" y="0"/>
                    <a:pt x="215" y="0"/>
                  </a:cubicBezTo>
                  <a:lnTo>
                    <a:pt x="0" y="0"/>
                  </a:lnTo>
                  <a:close/>
                </a:path>
              </a:pathLst>
            </a:custGeom>
            <a:solidFill>
              <a:schemeClr val="accent2">
                <a:lumMod val="60000"/>
                <a:lumOff val="40000"/>
              </a:schemeClr>
            </a:solidFill>
          </p:spPr>
          <p:txBody>
            <a:bodyPr vert="horz" lIns="91440" tIns="45720" rIns="91440" bIns="45720" anchor="ctr">
              <a:normAutofit fontScale="25000" lnSpcReduction="20000"/>
            </a:bodyPr>
            <a:lstStyle/>
            <a:p>
              <a:pPr marL="0" algn="ctr"/>
              <a:endParaRPr/>
            </a:p>
          </p:txBody>
        </p:sp>
        <p:sp>
          <p:nvSpPr>
            <p:cNvPr id="49" name="AutoShape 49"/>
            <p:cNvSpPr/>
            <p:nvPr/>
          </p:nvSpPr>
          <p:spPr>
            <a:xfrm>
              <a:off x="3323169" y="3110424"/>
              <a:ext cx="357130" cy="34496"/>
            </a:xfrm>
            <a:prstGeom prst="rect">
              <a:avLst/>
            </a:prstGeom>
            <a:solidFill>
              <a:srgbClr val="000000">
                <a:alpha val="20000"/>
              </a:srgbClr>
            </a:solidFill>
          </p:spPr>
          <p:txBody>
            <a:bodyPr vert="horz" lIns="91440" tIns="45720" rIns="91440" bIns="45720" anchor="ctr">
              <a:normAutofit fontScale="25000" lnSpcReduction="20000"/>
            </a:bodyPr>
            <a:lstStyle/>
            <a:p>
              <a:pPr marL="0" algn="ctr"/>
              <a:endParaRPr/>
            </a:p>
          </p:txBody>
        </p:sp>
        <p:sp>
          <p:nvSpPr>
            <p:cNvPr id="50" name="Freeform 50"/>
            <p:cNvSpPr/>
            <p:nvPr/>
          </p:nvSpPr>
          <p:spPr>
            <a:xfrm>
              <a:off x="3264323" y="3071871"/>
              <a:ext cx="58846" cy="77108"/>
            </a:xfrm>
            <a:custGeom>
              <a:avLst/>
              <a:gdLst/>
              <a:ahLst/>
              <a:cxnLst/>
              <a:rect l="l" t="t" r="r" b="b"/>
              <a:pathLst>
                <a:path w="14" h="18">
                  <a:moveTo>
                    <a:pt x="1" y="0"/>
                  </a:moveTo>
                  <a:cubicBezTo>
                    <a:pt x="0" y="15"/>
                    <a:pt x="0" y="15"/>
                    <a:pt x="0" y="15"/>
                  </a:cubicBezTo>
                  <a:cubicBezTo>
                    <a:pt x="5" y="18"/>
                    <a:pt x="10" y="18"/>
                    <a:pt x="14" y="17"/>
                  </a:cubicBezTo>
                  <a:cubicBezTo>
                    <a:pt x="14" y="9"/>
                    <a:pt x="14" y="9"/>
                    <a:pt x="14" y="9"/>
                  </a:cubicBezTo>
                  <a:cubicBezTo>
                    <a:pt x="14" y="9"/>
                    <a:pt x="2" y="12"/>
                    <a:pt x="1" y="0"/>
                  </a:cubicBezTo>
                  <a:close/>
                </a:path>
              </a:pathLst>
            </a:custGeom>
            <a:solidFill>
              <a:srgbClr val="000000">
                <a:alpha val="20000"/>
              </a:srgbClr>
            </a:solidFill>
          </p:spPr>
          <p:txBody>
            <a:bodyPr vert="horz" lIns="91440" tIns="45720" rIns="91440" bIns="45720" anchor="ctr">
              <a:normAutofit fontScale="25000" lnSpcReduction="20000"/>
            </a:bodyPr>
            <a:lstStyle/>
            <a:p>
              <a:pPr marL="0" algn="ctr"/>
              <a:endParaRPr/>
            </a:p>
          </p:txBody>
        </p:sp>
        <p:sp>
          <p:nvSpPr>
            <p:cNvPr id="51" name="Freeform 51"/>
            <p:cNvSpPr/>
            <p:nvPr/>
          </p:nvSpPr>
          <p:spPr>
            <a:xfrm>
              <a:off x="6515019" y="2199337"/>
              <a:ext cx="574250" cy="519462"/>
            </a:xfrm>
            <a:custGeom>
              <a:avLst/>
              <a:gdLst/>
              <a:ahLst/>
              <a:cxnLst/>
              <a:rect l="l" t="t" r="r" b="b"/>
              <a:pathLst>
                <a:path w="136" h="123">
                  <a:moveTo>
                    <a:pt x="126" y="123"/>
                  </a:moveTo>
                  <a:cubicBezTo>
                    <a:pt x="15" y="106"/>
                    <a:pt x="15" y="106"/>
                    <a:pt x="15" y="106"/>
                  </a:cubicBezTo>
                  <a:cubicBezTo>
                    <a:pt x="12" y="106"/>
                    <a:pt x="9" y="103"/>
                    <a:pt x="9" y="99"/>
                  </a:cubicBezTo>
                  <a:cubicBezTo>
                    <a:pt x="1" y="9"/>
                    <a:pt x="1" y="9"/>
                    <a:pt x="1" y="9"/>
                  </a:cubicBezTo>
                  <a:cubicBezTo>
                    <a:pt x="0" y="5"/>
                    <a:pt x="3" y="1"/>
                    <a:pt x="8" y="0"/>
                  </a:cubicBezTo>
                  <a:cubicBezTo>
                    <a:pt x="8" y="0"/>
                    <a:pt x="9" y="0"/>
                    <a:pt x="10" y="0"/>
                  </a:cubicBezTo>
                  <a:cubicBezTo>
                    <a:pt x="121" y="17"/>
                    <a:pt x="121" y="17"/>
                    <a:pt x="121" y="17"/>
                  </a:cubicBezTo>
                  <a:cubicBezTo>
                    <a:pt x="124" y="18"/>
                    <a:pt x="127" y="21"/>
                    <a:pt x="127" y="24"/>
                  </a:cubicBezTo>
                  <a:cubicBezTo>
                    <a:pt x="135" y="114"/>
                    <a:pt x="135" y="114"/>
                    <a:pt x="135" y="114"/>
                  </a:cubicBezTo>
                  <a:cubicBezTo>
                    <a:pt x="136" y="119"/>
                    <a:pt x="132" y="123"/>
                    <a:pt x="128" y="123"/>
                  </a:cubicBezTo>
                  <a:cubicBezTo>
                    <a:pt x="127" y="123"/>
                    <a:pt x="127" y="123"/>
                    <a:pt x="126" y="123"/>
                  </a:cubicBezTo>
                  <a:close/>
                </a:path>
              </a:pathLst>
            </a:custGeom>
            <a:solidFill>
              <a:schemeClr val="accent2">
                <a:lumMod val="40000"/>
                <a:lumOff val="60000"/>
              </a:schemeClr>
            </a:solidFill>
          </p:spPr>
          <p:txBody>
            <a:bodyPr vert="horz" lIns="91440" tIns="45720" rIns="91440" bIns="45720" anchor="ctr">
              <a:normAutofit/>
            </a:bodyPr>
            <a:lstStyle/>
            <a:p>
              <a:pPr marL="0" algn="ctr"/>
              <a:endParaRPr/>
            </a:p>
          </p:txBody>
        </p:sp>
        <p:sp>
          <p:nvSpPr>
            <p:cNvPr id="52" name="Freeform 52"/>
            <p:cNvSpPr/>
            <p:nvPr/>
          </p:nvSpPr>
          <p:spPr>
            <a:xfrm>
              <a:off x="6545457" y="2225715"/>
              <a:ext cx="515404" cy="450471"/>
            </a:xfrm>
            <a:custGeom>
              <a:avLst/>
              <a:gdLst/>
              <a:ahLst/>
              <a:cxnLst/>
              <a:rect l="l" t="t" r="r" b="b"/>
              <a:pathLst>
                <a:path w="122" h="107">
                  <a:moveTo>
                    <a:pt x="114" y="107"/>
                  </a:moveTo>
                  <a:cubicBezTo>
                    <a:pt x="14" y="92"/>
                    <a:pt x="14" y="92"/>
                    <a:pt x="14" y="92"/>
                  </a:cubicBezTo>
                  <a:cubicBezTo>
                    <a:pt x="10" y="91"/>
                    <a:pt x="8" y="89"/>
                    <a:pt x="8" y="85"/>
                  </a:cubicBezTo>
                  <a:cubicBezTo>
                    <a:pt x="0" y="7"/>
                    <a:pt x="0" y="7"/>
                    <a:pt x="0" y="7"/>
                  </a:cubicBezTo>
                  <a:cubicBezTo>
                    <a:pt x="0" y="3"/>
                    <a:pt x="3" y="0"/>
                    <a:pt x="7" y="0"/>
                  </a:cubicBezTo>
                  <a:cubicBezTo>
                    <a:pt x="7" y="0"/>
                    <a:pt x="8" y="0"/>
                    <a:pt x="8" y="0"/>
                  </a:cubicBezTo>
                  <a:cubicBezTo>
                    <a:pt x="108" y="15"/>
                    <a:pt x="108" y="15"/>
                    <a:pt x="108" y="15"/>
                  </a:cubicBezTo>
                  <a:cubicBezTo>
                    <a:pt x="112" y="15"/>
                    <a:pt x="114" y="18"/>
                    <a:pt x="115" y="21"/>
                  </a:cubicBezTo>
                  <a:cubicBezTo>
                    <a:pt x="122" y="99"/>
                    <a:pt x="122" y="99"/>
                    <a:pt x="122" y="99"/>
                  </a:cubicBezTo>
                  <a:cubicBezTo>
                    <a:pt x="122" y="103"/>
                    <a:pt x="119" y="106"/>
                    <a:pt x="116" y="107"/>
                  </a:cubicBezTo>
                  <a:cubicBezTo>
                    <a:pt x="115" y="107"/>
                    <a:pt x="114" y="107"/>
                    <a:pt x="114" y="107"/>
                  </a:cubicBezTo>
                  <a:close/>
                </a:path>
              </a:pathLst>
            </a:custGeom>
            <a:solidFill>
              <a:schemeClr val="accent5">
                <a:alpha val="20000"/>
              </a:schemeClr>
            </a:solidFill>
          </p:spPr>
          <p:txBody>
            <a:bodyPr vert="horz" lIns="91440" tIns="45720" rIns="91440" bIns="45720" anchor="ctr">
              <a:normAutofit lnSpcReduction="10000"/>
            </a:bodyPr>
            <a:lstStyle/>
            <a:p>
              <a:pPr marL="0" algn="ctr"/>
              <a:endParaRPr/>
            </a:p>
          </p:txBody>
        </p:sp>
        <p:sp>
          <p:nvSpPr>
            <p:cNvPr id="53" name="Freeform 53"/>
            <p:cNvSpPr/>
            <p:nvPr/>
          </p:nvSpPr>
          <p:spPr>
            <a:xfrm>
              <a:off x="6561690" y="2633575"/>
              <a:ext cx="655416" cy="135954"/>
            </a:xfrm>
            <a:custGeom>
              <a:avLst/>
              <a:gdLst/>
              <a:ahLst/>
              <a:cxnLst/>
              <a:rect l="l" t="t" r="r" b="b"/>
              <a:pathLst>
                <a:path w="155" h="32">
                  <a:moveTo>
                    <a:pt x="6" y="0"/>
                  </a:moveTo>
                  <a:cubicBezTo>
                    <a:pt x="151" y="22"/>
                    <a:pt x="151" y="22"/>
                    <a:pt x="151" y="22"/>
                  </a:cubicBezTo>
                  <a:cubicBezTo>
                    <a:pt x="153" y="22"/>
                    <a:pt x="155" y="25"/>
                    <a:pt x="155" y="27"/>
                  </a:cubicBezTo>
                  <a:cubicBezTo>
                    <a:pt x="155" y="27"/>
                    <a:pt x="155" y="27"/>
                    <a:pt x="155" y="27"/>
                  </a:cubicBezTo>
                  <a:cubicBezTo>
                    <a:pt x="155" y="27"/>
                    <a:pt x="155" y="27"/>
                    <a:pt x="155" y="27"/>
                  </a:cubicBezTo>
                  <a:cubicBezTo>
                    <a:pt x="155" y="30"/>
                    <a:pt x="152" y="32"/>
                    <a:pt x="149" y="32"/>
                  </a:cubicBezTo>
                  <a:cubicBezTo>
                    <a:pt x="149" y="32"/>
                    <a:pt x="149" y="32"/>
                    <a:pt x="149" y="32"/>
                  </a:cubicBezTo>
                  <a:cubicBezTo>
                    <a:pt x="5" y="10"/>
                    <a:pt x="5" y="10"/>
                    <a:pt x="5" y="10"/>
                  </a:cubicBezTo>
                  <a:cubicBezTo>
                    <a:pt x="2" y="10"/>
                    <a:pt x="0" y="7"/>
                    <a:pt x="1" y="4"/>
                  </a:cubicBezTo>
                  <a:cubicBezTo>
                    <a:pt x="1" y="4"/>
                    <a:pt x="1" y="4"/>
                    <a:pt x="1" y="4"/>
                  </a:cubicBezTo>
                  <a:cubicBezTo>
                    <a:pt x="1" y="4"/>
                    <a:pt x="1" y="4"/>
                    <a:pt x="1" y="4"/>
                  </a:cubicBezTo>
                  <a:cubicBezTo>
                    <a:pt x="1" y="2"/>
                    <a:pt x="4" y="0"/>
                    <a:pt x="6" y="0"/>
                  </a:cubicBezTo>
                  <a:cubicBezTo>
                    <a:pt x="6" y="0"/>
                    <a:pt x="6" y="0"/>
                    <a:pt x="6" y="0"/>
                  </a:cubicBezTo>
                  <a:close/>
                </a:path>
              </a:pathLst>
            </a:custGeom>
            <a:solidFill>
              <a:schemeClr val="accent2">
                <a:lumMod val="60000"/>
                <a:lumOff val="40000"/>
              </a:schemeClr>
            </a:solidFill>
          </p:spPr>
          <p:txBody>
            <a:bodyPr vert="horz" lIns="91440" tIns="45720" rIns="91440" bIns="45720" anchor="ctr">
              <a:normAutofit fontScale="25000" lnSpcReduction="20000"/>
            </a:bodyPr>
            <a:lstStyle/>
            <a:p>
              <a:pPr marL="0" algn="ctr"/>
              <a:endParaRPr/>
            </a:p>
          </p:txBody>
        </p:sp>
        <p:sp>
          <p:nvSpPr>
            <p:cNvPr id="54" name="Freeform 54"/>
            <p:cNvSpPr/>
            <p:nvPr/>
          </p:nvSpPr>
          <p:spPr>
            <a:xfrm>
              <a:off x="6831567" y="2672128"/>
              <a:ext cx="531637" cy="117691"/>
            </a:xfrm>
            <a:custGeom>
              <a:avLst/>
              <a:gdLst/>
              <a:ahLst/>
              <a:cxnLst/>
              <a:rect l="l" t="t"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rgbClr val="68AFFD"/>
            </a:solidFill>
          </p:spPr>
          <p:txBody>
            <a:bodyPr vert="horz" lIns="91440" tIns="45720" rIns="91440" bIns="45720" anchor="ctr">
              <a:normAutofit fontScale="25000" lnSpcReduction="20000"/>
            </a:bodyPr>
            <a:lstStyle/>
            <a:p>
              <a:pPr marL="0" algn="ctr"/>
              <a:endParaRPr/>
            </a:p>
          </p:txBody>
        </p:sp>
        <p:sp>
          <p:nvSpPr>
            <p:cNvPr id="55" name="Freeform 55"/>
            <p:cNvSpPr/>
            <p:nvPr/>
          </p:nvSpPr>
          <p:spPr>
            <a:xfrm>
              <a:off x="6831567" y="2672128"/>
              <a:ext cx="531637" cy="117691"/>
            </a:xfrm>
            <a:custGeom>
              <a:avLst/>
              <a:gdLst/>
              <a:ahLst/>
              <a:cxnLst/>
              <a:rect l="l" t="t"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chemeClr val="accent2">
                <a:lumMod val="60000"/>
                <a:lumOff val="40000"/>
              </a:schemeClr>
            </a:solidFill>
          </p:spPr>
          <p:txBody>
            <a:bodyPr vert="horz" lIns="91440" tIns="45720" rIns="91440" bIns="45720" anchor="ctr">
              <a:normAutofit fontScale="25000" lnSpcReduction="20000"/>
            </a:bodyPr>
            <a:lstStyle/>
            <a:p>
              <a:pPr marL="0" algn="ctr"/>
              <a:endParaRPr/>
            </a:p>
          </p:txBody>
        </p:sp>
        <p:sp>
          <p:nvSpPr>
            <p:cNvPr id="56" name="Freeform 56"/>
            <p:cNvSpPr/>
            <p:nvPr/>
          </p:nvSpPr>
          <p:spPr>
            <a:xfrm>
              <a:off x="3976555" y="2992733"/>
              <a:ext cx="675707" cy="515404"/>
            </a:xfrm>
            <a:custGeom>
              <a:avLst/>
              <a:gdLst/>
              <a:ahLst/>
              <a:cxnLst/>
              <a:rect l="l" t="t" r="r" b="b"/>
              <a:pathLst>
                <a:path w="160" h="122">
                  <a:moveTo>
                    <a:pt x="155" y="84"/>
                  </a:moveTo>
                  <a:cubicBezTo>
                    <a:pt x="58" y="121"/>
                    <a:pt x="58" y="121"/>
                    <a:pt x="58" y="121"/>
                  </a:cubicBezTo>
                  <a:cubicBezTo>
                    <a:pt x="55" y="122"/>
                    <a:pt x="51" y="121"/>
                    <a:pt x="49" y="118"/>
                  </a:cubicBezTo>
                  <a:cubicBezTo>
                    <a:pt x="2" y="49"/>
                    <a:pt x="2" y="49"/>
                    <a:pt x="2" y="49"/>
                  </a:cubicBezTo>
                  <a:cubicBezTo>
                    <a:pt x="0" y="46"/>
                    <a:pt x="1" y="41"/>
                    <a:pt x="4" y="39"/>
                  </a:cubicBezTo>
                  <a:cubicBezTo>
                    <a:pt x="5" y="38"/>
                    <a:pt x="5" y="38"/>
                    <a:pt x="6" y="38"/>
                  </a:cubicBezTo>
                  <a:cubicBezTo>
                    <a:pt x="102" y="1"/>
                    <a:pt x="102" y="1"/>
                    <a:pt x="102" y="1"/>
                  </a:cubicBezTo>
                  <a:cubicBezTo>
                    <a:pt x="106" y="0"/>
                    <a:pt x="109" y="1"/>
                    <a:pt x="111" y="4"/>
                  </a:cubicBezTo>
                  <a:cubicBezTo>
                    <a:pt x="158" y="73"/>
                    <a:pt x="158" y="73"/>
                    <a:pt x="158" y="73"/>
                  </a:cubicBezTo>
                  <a:cubicBezTo>
                    <a:pt x="160" y="76"/>
                    <a:pt x="159" y="81"/>
                    <a:pt x="156" y="83"/>
                  </a:cubicBezTo>
                  <a:cubicBezTo>
                    <a:pt x="156" y="84"/>
                    <a:pt x="155" y="84"/>
                    <a:pt x="155" y="84"/>
                  </a:cubicBezTo>
                  <a:close/>
                </a:path>
              </a:pathLst>
            </a:custGeom>
            <a:solidFill>
              <a:schemeClr val="accent2">
                <a:lumMod val="40000"/>
                <a:lumOff val="60000"/>
              </a:schemeClr>
            </a:solidFill>
          </p:spPr>
          <p:txBody>
            <a:bodyPr vert="horz" lIns="91440" tIns="45720" rIns="91440" bIns="45720" anchor="ctr">
              <a:normAutofit/>
            </a:bodyPr>
            <a:lstStyle/>
            <a:p>
              <a:pPr marL="0" algn="ctr"/>
              <a:endParaRPr/>
            </a:p>
          </p:txBody>
        </p:sp>
        <p:sp>
          <p:nvSpPr>
            <p:cNvPr id="57" name="Freeform 57"/>
            <p:cNvSpPr/>
            <p:nvPr/>
          </p:nvSpPr>
          <p:spPr>
            <a:xfrm>
              <a:off x="4004963" y="3013025"/>
              <a:ext cx="608745" cy="456559"/>
            </a:xfrm>
            <a:custGeom>
              <a:avLst/>
              <a:gdLst/>
              <a:ahLst/>
              <a:cxnLst/>
              <a:rect l="l" t="t" r="r" b="b"/>
              <a:pathLst>
                <a:path w="144" h="108">
                  <a:moveTo>
                    <a:pt x="139" y="73"/>
                  </a:moveTo>
                  <a:cubicBezTo>
                    <a:pt x="51" y="106"/>
                    <a:pt x="51" y="106"/>
                    <a:pt x="51" y="106"/>
                  </a:cubicBezTo>
                  <a:cubicBezTo>
                    <a:pt x="48" y="108"/>
                    <a:pt x="45" y="107"/>
                    <a:pt x="43" y="104"/>
                  </a:cubicBezTo>
                  <a:cubicBezTo>
                    <a:pt x="2" y="44"/>
                    <a:pt x="2" y="44"/>
                    <a:pt x="2" y="44"/>
                  </a:cubicBezTo>
                  <a:cubicBezTo>
                    <a:pt x="0" y="42"/>
                    <a:pt x="1" y="37"/>
                    <a:pt x="4" y="35"/>
                  </a:cubicBezTo>
                  <a:cubicBezTo>
                    <a:pt x="4" y="35"/>
                    <a:pt x="5" y="35"/>
                    <a:pt x="5" y="35"/>
                  </a:cubicBezTo>
                  <a:cubicBezTo>
                    <a:pt x="93" y="2"/>
                    <a:pt x="93" y="2"/>
                    <a:pt x="93" y="2"/>
                  </a:cubicBezTo>
                  <a:cubicBezTo>
                    <a:pt x="96" y="0"/>
                    <a:pt x="99" y="1"/>
                    <a:pt x="101" y="4"/>
                  </a:cubicBezTo>
                  <a:cubicBezTo>
                    <a:pt x="142" y="64"/>
                    <a:pt x="142" y="64"/>
                    <a:pt x="142" y="64"/>
                  </a:cubicBezTo>
                  <a:cubicBezTo>
                    <a:pt x="144" y="67"/>
                    <a:pt x="143" y="71"/>
                    <a:pt x="140" y="73"/>
                  </a:cubicBezTo>
                  <a:cubicBezTo>
                    <a:pt x="140" y="73"/>
                    <a:pt x="139" y="73"/>
                    <a:pt x="139" y="73"/>
                  </a:cubicBezTo>
                  <a:close/>
                </a:path>
              </a:pathLst>
            </a:custGeom>
            <a:solidFill>
              <a:srgbClr val="000000">
                <a:alpha val="20000"/>
              </a:srgbClr>
            </a:solidFill>
          </p:spPr>
          <p:txBody>
            <a:bodyPr vert="horz" lIns="91440" tIns="45720" rIns="91440" bIns="45720" anchor="ctr">
              <a:normAutofit lnSpcReduction="10000"/>
            </a:bodyPr>
            <a:lstStyle/>
            <a:p>
              <a:pPr marL="0" algn="ctr"/>
              <a:endParaRPr/>
            </a:p>
          </p:txBody>
        </p:sp>
        <p:sp>
          <p:nvSpPr>
            <p:cNvPr id="58" name="Freeform 58"/>
            <p:cNvSpPr/>
            <p:nvPr/>
          </p:nvSpPr>
          <p:spPr>
            <a:xfrm>
              <a:off x="4203820" y="3282902"/>
              <a:ext cx="578308" cy="245528"/>
            </a:xfrm>
            <a:custGeom>
              <a:avLst/>
              <a:gdLst/>
              <a:ahLst/>
              <a:cxnLst/>
              <a:rect l="l" t="t" r="r" b="b"/>
              <a:pathLst>
                <a:path w="137" h="58">
                  <a:moveTo>
                    <a:pt x="4" y="48"/>
                  </a:moveTo>
                  <a:cubicBezTo>
                    <a:pt x="130" y="1"/>
                    <a:pt x="130" y="1"/>
                    <a:pt x="130" y="1"/>
                  </a:cubicBezTo>
                  <a:cubicBezTo>
                    <a:pt x="133" y="0"/>
                    <a:pt x="135" y="1"/>
                    <a:pt x="136" y="3"/>
                  </a:cubicBezTo>
                  <a:cubicBezTo>
                    <a:pt x="136" y="3"/>
                    <a:pt x="136" y="3"/>
                    <a:pt x="136" y="3"/>
                  </a:cubicBezTo>
                  <a:cubicBezTo>
                    <a:pt x="137" y="6"/>
                    <a:pt x="136" y="8"/>
                    <a:pt x="133" y="9"/>
                  </a:cubicBezTo>
                  <a:cubicBezTo>
                    <a:pt x="7" y="57"/>
                    <a:pt x="7" y="57"/>
                    <a:pt x="7" y="57"/>
                  </a:cubicBezTo>
                  <a:cubicBezTo>
                    <a:pt x="5" y="58"/>
                    <a:pt x="2" y="57"/>
                    <a:pt x="1" y="54"/>
                  </a:cubicBezTo>
                  <a:cubicBezTo>
                    <a:pt x="1" y="54"/>
                    <a:pt x="1" y="54"/>
                    <a:pt x="1" y="54"/>
                  </a:cubicBezTo>
                  <a:cubicBezTo>
                    <a:pt x="1" y="54"/>
                    <a:pt x="1" y="54"/>
                    <a:pt x="1" y="54"/>
                  </a:cubicBezTo>
                  <a:cubicBezTo>
                    <a:pt x="0" y="52"/>
                    <a:pt x="2" y="49"/>
                    <a:pt x="4" y="48"/>
                  </a:cubicBezTo>
                  <a:cubicBezTo>
                    <a:pt x="4" y="48"/>
                    <a:pt x="4" y="48"/>
                    <a:pt x="4" y="48"/>
                  </a:cubicBezTo>
                  <a:close/>
                </a:path>
              </a:pathLst>
            </a:custGeom>
            <a:solidFill>
              <a:schemeClr val="accent2">
                <a:lumMod val="60000"/>
                <a:lumOff val="40000"/>
              </a:schemeClr>
            </a:solidFill>
          </p:spPr>
          <p:txBody>
            <a:bodyPr vert="horz" lIns="91440" tIns="45720" rIns="91440" bIns="45720" anchor="ctr">
              <a:normAutofit fontScale="40000" lnSpcReduction="20000"/>
            </a:bodyPr>
            <a:lstStyle/>
            <a:p>
              <a:pPr marL="0" algn="ctr"/>
              <a:endParaRPr/>
            </a:p>
          </p:txBody>
        </p:sp>
        <p:sp>
          <p:nvSpPr>
            <p:cNvPr id="59" name="Freeform 59"/>
            <p:cNvSpPr/>
            <p:nvPr/>
          </p:nvSpPr>
          <p:spPr>
            <a:xfrm>
              <a:off x="4441229" y="3232173"/>
              <a:ext cx="466704" cy="206973"/>
            </a:xfrm>
            <a:custGeom>
              <a:avLst/>
              <a:gdLst/>
              <a:ahLst/>
              <a:cxnLst/>
              <a:rect l="l" t="t"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rgbClr val="68AFFD"/>
            </a:solidFill>
          </p:spPr>
          <p:txBody>
            <a:bodyPr vert="horz" lIns="91440" tIns="45720" rIns="91440" bIns="45720" anchor="ctr">
              <a:normAutofit fontScale="25000" lnSpcReduction="20000"/>
            </a:bodyPr>
            <a:lstStyle/>
            <a:p>
              <a:pPr marL="0" algn="ctr"/>
              <a:endParaRPr/>
            </a:p>
          </p:txBody>
        </p:sp>
        <p:sp>
          <p:nvSpPr>
            <p:cNvPr id="60" name="Freeform 60"/>
            <p:cNvSpPr/>
            <p:nvPr/>
          </p:nvSpPr>
          <p:spPr>
            <a:xfrm>
              <a:off x="4441229" y="3232173"/>
              <a:ext cx="466704" cy="206973"/>
            </a:xfrm>
            <a:custGeom>
              <a:avLst/>
              <a:gdLst/>
              <a:ahLst/>
              <a:cxnLst/>
              <a:rect l="l" t="t"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chemeClr val="accent2">
                <a:lumMod val="60000"/>
                <a:lumOff val="40000"/>
              </a:schemeClr>
            </a:solidFill>
          </p:spPr>
          <p:txBody>
            <a:bodyPr vert="horz" lIns="91440" tIns="45720" rIns="91440" bIns="45720" anchor="ctr">
              <a:normAutofit fontScale="25000" lnSpcReduction="20000"/>
            </a:bodyPr>
            <a:lstStyle/>
            <a:p>
              <a:pPr marL="0" algn="ctr"/>
              <a:endParaRPr/>
            </a:p>
          </p:txBody>
        </p:sp>
        <p:sp>
          <p:nvSpPr>
            <p:cNvPr id="61" name="Freeform 61"/>
            <p:cNvSpPr/>
            <p:nvPr/>
          </p:nvSpPr>
          <p:spPr>
            <a:xfrm>
              <a:off x="4508192" y="3524370"/>
              <a:ext cx="728465" cy="1290540"/>
            </a:xfrm>
            <a:custGeom>
              <a:avLst/>
              <a:gdLst/>
              <a:ahLst/>
              <a:cxnLst/>
              <a:rect l="l" t="t"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chemeClr val="accent2">
                <a:lumMod val="60000"/>
                <a:lumOff val="40000"/>
              </a:schemeClr>
            </a:solidFill>
          </p:spPr>
          <p:txBody>
            <a:bodyPr vert="horz" lIns="91440" tIns="45720" rIns="91440" bIns="45720" anchor="ctr">
              <a:normAutofit/>
            </a:bodyPr>
            <a:lstStyle/>
            <a:p>
              <a:pPr marL="0" algn="ctr"/>
              <a:endParaRPr/>
            </a:p>
          </p:txBody>
        </p:sp>
        <p:sp>
          <p:nvSpPr>
            <p:cNvPr id="62" name="Freeform 62"/>
            <p:cNvSpPr/>
            <p:nvPr/>
          </p:nvSpPr>
          <p:spPr>
            <a:xfrm>
              <a:off x="4510221" y="3524370"/>
              <a:ext cx="728465" cy="1290540"/>
            </a:xfrm>
            <a:custGeom>
              <a:avLst/>
              <a:gdLst/>
              <a:ahLst/>
              <a:cxnLst/>
              <a:rect l="l" t="t"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rgbClr val="000000">
                <a:alpha val="20000"/>
              </a:srgbClr>
            </a:solidFill>
          </p:spPr>
          <p:txBody>
            <a:bodyPr vert="horz" lIns="91440" tIns="45720" rIns="91440" bIns="45720" anchor="ctr">
              <a:normAutofit/>
            </a:bodyPr>
            <a:lstStyle/>
            <a:p>
              <a:pPr marL="0" algn="ctr"/>
              <a:endParaRPr/>
            </a:p>
          </p:txBody>
        </p:sp>
        <p:sp>
          <p:nvSpPr>
            <p:cNvPr id="63" name="Freeform 63"/>
            <p:cNvSpPr/>
            <p:nvPr/>
          </p:nvSpPr>
          <p:spPr>
            <a:xfrm>
              <a:off x="4508192" y="3524370"/>
              <a:ext cx="728465" cy="1260102"/>
            </a:xfrm>
            <a:custGeom>
              <a:avLst/>
              <a:gdLst/>
              <a:ahLst/>
              <a:cxnLst/>
              <a:rect l="l" t="t" r="r" b="b"/>
              <a:pathLst>
                <a:path w="173" h="299">
                  <a:moveTo>
                    <a:pt x="25" y="10"/>
                  </a:moveTo>
                  <a:cubicBezTo>
                    <a:pt x="121" y="1"/>
                    <a:pt x="121" y="1"/>
                    <a:pt x="121" y="1"/>
                  </a:cubicBezTo>
                  <a:cubicBezTo>
                    <a:pt x="135" y="0"/>
                    <a:pt x="148" y="10"/>
                    <a:pt x="149" y="25"/>
                  </a:cubicBezTo>
                  <a:cubicBezTo>
                    <a:pt x="172" y="261"/>
                    <a:pt x="172" y="261"/>
                    <a:pt x="172" y="261"/>
                  </a:cubicBezTo>
                  <a:cubicBezTo>
                    <a:pt x="173" y="275"/>
                    <a:pt x="162" y="288"/>
                    <a:pt x="148" y="289"/>
                  </a:cubicBezTo>
                  <a:cubicBezTo>
                    <a:pt x="52" y="298"/>
                    <a:pt x="52" y="298"/>
                    <a:pt x="52" y="298"/>
                  </a:cubicBezTo>
                  <a:cubicBezTo>
                    <a:pt x="38" y="299"/>
                    <a:pt x="25" y="289"/>
                    <a:pt x="24" y="275"/>
                  </a:cubicBezTo>
                  <a:cubicBezTo>
                    <a:pt x="2" y="39"/>
                    <a:pt x="2" y="39"/>
                    <a:pt x="2" y="39"/>
                  </a:cubicBezTo>
                  <a:cubicBezTo>
                    <a:pt x="0" y="24"/>
                    <a:pt x="11" y="12"/>
                    <a:pt x="25" y="10"/>
                  </a:cubicBezTo>
                  <a:close/>
                </a:path>
              </a:pathLst>
            </a:custGeom>
            <a:solidFill>
              <a:schemeClr val="accent2">
                <a:lumMod val="40000"/>
                <a:lumOff val="60000"/>
              </a:schemeClr>
            </a:solidFill>
          </p:spPr>
          <p:txBody>
            <a:bodyPr vert="horz" lIns="91440" tIns="45720" rIns="91440" bIns="45720" anchor="ctr">
              <a:normAutofit/>
            </a:bodyPr>
            <a:lstStyle/>
            <a:p>
              <a:pPr marL="0" algn="ctr"/>
              <a:endParaRPr/>
            </a:p>
          </p:txBody>
        </p:sp>
        <p:sp>
          <p:nvSpPr>
            <p:cNvPr id="64" name="Freeform 64"/>
            <p:cNvSpPr/>
            <p:nvPr/>
          </p:nvSpPr>
          <p:spPr>
            <a:xfrm>
              <a:off x="4546745" y="3552779"/>
              <a:ext cx="653386" cy="1136323"/>
            </a:xfrm>
            <a:custGeom>
              <a:avLst/>
              <a:gdLst/>
              <a:ahLst/>
              <a:cxnLst/>
              <a:rect l="l" t="t" r="r" b="b"/>
              <a:pathLst>
                <a:path w="155" h="269">
                  <a:moveTo>
                    <a:pt x="22" y="10"/>
                  </a:moveTo>
                  <a:cubicBezTo>
                    <a:pt x="108" y="1"/>
                    <a:pt x="108" y="1"/>
                    <a:pt x="108" y="1"/>
                  </a:cubicBezTo>
                  <a:cubicBezTo>
                    <a:pt x="121" y="0"/>
                    <a:pt x="132" y="10"/>
                    <a:pt x="134" y="22"/>
                  </a:cubicBezTo>
                  <a:cubicBezTo>
                    <a:pt x="154" y="234"/>
                    <a:pt x="154" y="234"/>
                    <a:pt x="154" y="234"/>
                  </a:cubicBezTo>
                  <a:cubicBezTo>
                    <a:pt x="155" y="247"/>
                    <a:pt x="145" y="258"/>
                    <a:pt x="133" y="260"/>
                  </a:cubicBezTo>
                  <a:cubicBezTo>
                    <a:pt x="46" y="268"/>
                    <a:pt x="46" y="268"/>
                    <a:pt x="46" y="268"/>
                  </a:cubicBezTo>
                  <a:cubicBezTo>
                    <a:pt x="33" y="269"/>
                    <a:pt x="22" y="260"/>
                    <a:pt x="21" y="247"/>
                  </a:cubicBezTo>
                  <a:cubicBezTo>
                    <a:pt x="1" y="35"/>
                    <a:pt x="1" y="35"/>
                    <a:pt x="1" y="35"/>
                  </a:cubicBezTo>
                  <a:cubicBezTo>
                    <a:pt x="0" y="22"/>
                    <a:pt x="9" y="11"/>
                    <a:pt x="22" y="10"/>
                  </a:cubicBezTo>
                  <a:close/>
                </a:path>
              </a:pathLst>
            </a:custGeom>
            <a:solidFill>
              <a:srgbClr val="FFFFFF"/>
            </a:solidFill>
          </p:spPr>
          <p:txBody>
            <a:bodyPr vert="horz" lIns="91440" tIns="45720" rIns="91440" bIns="45720" anchor="ctr">
              <a:normAutofit/>
            </a:bodyPr>
            <a:lstStyle/>
            <a:p>
              <a:pPr marL="0" algn="ctr"/>
              <a:endParaRPr/>
            </a:p>
          </p:txBody>
        </p:sp>
        <p:sp>
          <p:nvSpPr>
            <p:cNvPr id="65" name="Freeform 65"/>
            <p:cNvSpPr/>
            <p:nvPr/>
          </p:nvSpPr>
          <p:spPr>
            <a:xfrm>
              <a:off x="5567408" y="2136433"/>
              <a:ext cx="501200" cy="243498"/>
            </a:xfrm>
            <a:custGeom>
              <a:avLst/>
              <a:gdLst/>
              <a:ahLst/>
              <a:cxnLst/>
              <a:rect l="l" t="t" r="r" b="b"/>
              <a:pathLst>
                <a:path w="119" h="58">
                  <a:moveTo>
                    <a:pt x="13" y="58"/>
                  </a:moveTo>
                  <a:cubicBezTo>
                    <a:pt x="6" y="58"/>
                    <a:pt x="0" y="53"/>
                    <a:pt x="0" y="46"/>
                  </a:cubicBezTo>
                  <a:cubicBezTo>
                    <a:pt x="0" y="42"/>
                    <a:pt x="2" y="39"/>
                    <a:pt x="5" y="36"/>
                  </a:cubicBezTo>
                  <a:cubicBezTo>
                    <a:pt x="23" y="21"/>
                    <a:pt x="70" y="0"/>
                    <a:pt x="112" y="32"/>
                  </a:cubicBezTo>
                  <a:cubicBezTo>
                    <a:pt x="118" y="36"/>
                    <a:pt x="119" y="44"/>
                    <a:pt x="115" y="49"/>
                  </a:cubicBezTo>
                  <a:cubicBezTo>
                    <a:pt x="112" y="55"/>
                    <a:pt x="104" y="56"/>
                    <a:pt x="98" y="52"/>
                  </a:cubicBezTo>
                  <a:cubicBezTo>
                    <a:pt x="98" y="52"/>
                    <a:pt x="98" y="52"/>
                    <a:pt x="98" y="52"/>
                  </a:cubicBezTo>
                  <a:cubicBezTo>
                    <a:pt x="60" y="23"/>
                    <a:pt x="22" y="54"/>
                    <a:pt x="20" y="55"/>
                  </a:cubicBezTo>
                  <a:cubicBezTo>
                    <a:pt x="18" y="57"/>
                    <a:pt x="15" y="58"/>
                    <a:pt x="13" y="58"/>
                  </a:cubicBezTo>
                  <a:close/>
                </a:path>
              </a:pathLst>
            </a:custGeom>
            <a:solidFill>
              <a:schemeClr val="accent1"/>
            </a:solidFill>
          </p:spPr>
          <p:txBody>
            <a:bodyPr vert="horz" lIns="91440" tIns="45720" rIns="91440" bIns="45720" anchor="ctr">
              <a:normAutofit fontScale="40000" lnSpcReduction="20000"/>
            </a:bodyPr>
            <a:lstStyle/>
            <a:p>
              <a:pPr marL="0" algn="ctr"/>
              <a:endParaRPr/>
            </a:p>
          </p:txBody>
        </p:sp>
        <p:sp>
          <p:nvSpPr>
            <p:cNvPr id="66" name="Freeform 66"/>
            <p:cNvSpPr/>
            <p:nvPr/>
          </p:nvSpPr>
          <p:spPr>
            <a:xfrm>
              <a:off x="5439571" y="1828002"/>
              <a:ext cx="730494" cy="383510"/>
            </a:xfrm>
            <a:custGeom>
              <a:avLst/>
              <a:gdLst/>
              <a:ahLst/>
              <a:cxnLst/>
              <a:rect l="l" t="t" r="r" b="b"/>
              <a:pathLst>
                <a:path w="173" h="91">
                  <a:moveTo>
                    <a:pt x="14" y="91"/>
                  </a:moveTo>
                  <a:cubicBezTo>
                    <a:pt x="10" y="91"/>
                    <a:pt x="7" y="90"/>
                    <a:pt x="5" y="88"/>
                  </a:cubicBezTo>
                  <a:cubicBezTo>
                    <a:pt x="0" y="83"/>
                    <a:pt x="0" y="75"/>
                    <a:pt x="5" y="71"/>
                  </a:cubicBezTo>
                  <a:cubicBezTo>
                    <a:pt x="6" y="70"/>
                    <a:pt x="76" y="0"/>
                    <a:pt x="167" y="65"/>
                  </a:cubicBezTo>
                  <a:cubicBezTo>
                    <a:pt x="172" y="69"/>
                    <a:pt x="173" y="77"/>
                    <a:pt x="169" y="82"/>
                  </a:cubicBezTo>
                  <a:cubicBezTo>
                    <a:pt x="166" y="88"/>
                    <a:pt x="158" y="89"/>
                    <a:pt x="152" y="85"/>
                  </a:cubicBezTo>
                  <a:cubicBezTo>
                    <a:pt x="79" y="33"/>
                    <a:pt x="25" y="86"/>
                    <a:pt x="22" y="88"/>
                  </a:cubicBezTo>
                  <a:cubicBezTo>
                    <a:pt x="20" y="90"/>
                    <a:pt x="17" y="91"/>
                    <a:pt x="14" y="91"/>
                  </a:cubicBezTo>
                  <a:close/>
                </a:path>
              </a:pathLst>
            </a:custGeom>
            <a:solidFill>
              <a:schemeClr val="accent1"/>
            </a:solidFill>
          </p:spPr>
          <p:txBody>
            <a:bodyPr vert="horz" lIns="91440" tIns="45720" rIns="91440" bIns="45720" anchor="ctr">
              <a:normAutofit fontScale="85000" lnSpcReduction="20000"/>
            </a:bodyPr>
            <a:lstStyle/>
            <a:p>
              <a:pPr marL="0" algn="ctr"/>
              <a:endParaRPr/>
            </a:p>
          </p:txBody>
        </p:sp>
        <p:sp>
          <p:nvSpPr>
            <p:cNvPr id="67" name="Freeform 67"/>
            <p:cNvSpPr/>
            <p:nvPr/>
          </p:nvSpPr>
          <p:spPr>
            <a:xfrm>
              <a:off x="5283327" y="1545951"/>
              <a:ext cx="1042982" cy="480909"/>
            </a:xfrm>
            <a:custGeom>
              <a:avLst/>
              <a:gdLst/>
              <a:ahLst/>
              <a:cxnLst/>
              <a:rect l="l" t="t" r="r" b="b"/>
              <a:pathLst>
                <a:path w="247" h="114">
                  <a:moveTo>
                    <a:pt x="233" y="113"/>
                  </a:moveTo>
                  <a:cubicBezTo>
                    <a:pt x="231" y="113"/>
                    <a:pt x="228" y="112"/>
                    <a:pt x="226" y="110"/>
                  </a:cubicBezTo>
                  <a:cubicBezTo>
                    <a:pt x="118" y="31"/>
                    <a:pt x="25" y="106"/>
                    <a:pt x="21" y="110"/>
                  </a:cubicBezTo>
                  <a:cubicBezTo>
                    <a:pt x="16" y="114"/>
                    <a:pt x="8" y="113"/>
                    <a:pt x="4" y="108"/>
                  </a:cubicBezTo>
                  <a:cubicBezTo>
                    <a:pt x="0" y="103"/>
                    <a:pt x="1" y="95"/>
                    <a:pt x="5" y="91"/>
                  </a:cubicBezTo>
                  <a:cubicBezTo>
                    <a:pt x="7" y="90"/>
                    <a:pt x="116" y="0"/>
                    <a:pt x="241" y="90"/>
                  </a:cubicBezTo>
                  <a:cubicBezTo>
                    <a:pt x="246" y="95"/>
                    <a:pt x="247" y="102"/>
                    <a:pt x="243" y="108"/>
                  </a:cubicBezTo>
                  <a:cubicBezTo>
                    <a:pt x="241" y="111"/>
                    <a:pt x="237" y="113"/>
                    <a:pt x="233" y="113"/>
                  </a:cubicBezTo>
                  <a:close/>
                </a:path>
              </a:pathLst>
            </a:custGeom>
            <a:solidFill>
              <a:schemeClr val="accent1"/>
            </a:solidFill>
          </p:spPr>
          <p:txBody>
            <a:bodyPr vert="horz" lIns="91440" tIns="45720" rIns="91440" bIns="45720" anchor="ctr">
              <a:normAutofit/>
            </a:bodyPr>
            <a:lstStyle/>
            <a:p>
              <a:pPr marL="0" algn="ctr"/>
              <a:endParaRPr/>
            </a:p>
          </p:txBody>
        </p:sp>
      </p:grpSp>
    </p:spTree>
    <p:extLst>
      <p:ext uri="{BB962C8B-B14F-4D97-AF65-F5344CB8AC3E}">
        <p14:creationId xmlns:p14="http://schemas.microsoft.com/office/powerpoint/2010/main" val="5050524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afterEffect">
                                  <p:stCondLst>
                                    <p:cond delay="0"/>
                                  </p:stCondLst>
                                  <p:childTnLst>
                                    <p:anim calcmode="lin" valueType="num">
                                      <p:cBhvr>
                                        <p:cTn id="6" dur="1000" fill="hold"/>
                                        <p:tgtEl>
                                          <p:spTgt spid="2"/>
                                        </p:tgtEl>
                                        <p:attrNameLst>
                                          <p:attrName>ppt_w</p:attrName>
                                        </p:attrNameLst>
                                      </p:cBhvr>
                                      <p:tavLst>
                                        <p:tav tm="0">
                                          <p:val>
                                            <p:strVal val="#ppt_w*0.70"/>
                                          </p:val>
                                        </p:tav>
                                        <p:tav tm="100000">
                                          <p:val>
                                            <p:strVal val="#ppt_w"/>
                                          </p:val>
                                        </p:tav>
                                      </p:tavLst>
                                    </p:anim>
                                    <p:anim calcmode="lin" valueType="num">
                                      <p:cBhvr>
                                        <p:cTn id="7" dur="1000" fill="hold"/>
                                        <p:tgtEl>
                                          <p:spTgt spid="2"/>
                                        </p:tgtEl>
                                        <p:attrNameLst>
                                          <p:attrName>ppt_h</p:attrName>
                                        </p:attrNameLst>
                                      </p:cBhvr>
                                      <p:tavLst>
                                        <p:tav tm="0">
                                          <p:val>
                                            <p:strVal val="#ppt_h"/>
                                          </p:val>
                                        </p:tav>
                                        <p:tav tm="100000">
                                          <p:val>
                                            <p:strVal val="#ppt_h"/>
                                          </p:val>
                                        </p:tav>
                                      </p:tavLst>
                                    </p:anim>
                                    <p:animEffect transition="in" filter="fade">
                                      <p:cBhvr>
                                        <p:cTn id="8" dur="1000"/>
                                        <p:tgtEl>
                                          <p:spTgt spid="2"/>
                                        </p:tgtEl>
                                      </p:cBhvr>
                                    </p:animEffect>
                                    <p:set>
                                      <p:cBhvr>
                                        <p:cTn id="9" dur="1" fill="hold">
                                          <p:stCondLst>
                                            <p:cond delay="0"/>
                                          </p:stCondLst>
                                        </p:cTn>
                                        <p:tgtEl>
                                          <p:spTgt spid="2"/>
                                        </p:tgtEl>
                                        <p:attrNameLst>
                                          <p:attrName>style.visibility</p:attrName>
                                        </p:attrNameLst>
                                      </p:cBhvr>
                                      <p:to>
                                        <p:strVal val="visible"/>
                                      </p:to>
                                    </p:set>
                                  </p:childTnLst>
                                </p:cTn>
                              </p:par>
                              <p:par>
                                <p:cTn id="10" presetID="58" presetClass="entr" presetSubtype="0" fill="hold" nodeType="afterEffect">
                                  <p:stCondLst>
                                    <p:cond delay="0"/>
                                  </p:stCondLst>
                                  <p:childTnLst>
                                    <p:anim calcmode="lin" valueType="num">
                                      <p:cBhvr>
                                        <p:cTn id="11" dur="1000" fill="hold"/>
                                        <p:tgtEl>
                                          <p:spTgt spid="9"/>
                                        </p:tgtEl>
                                        <p:attrNameLst>
                                          <p:attrName>ppt_w</p:attrName>
                                        </p:attrNameLst>
                                      </p:cBhvr>
                                      <p:tavLst>
                                        <p:tav tm="0">
                                          <p:val>
                                            <p:strVal val="#ppt_w*2.5"/>
                                          </p:val>
                                        </p:tav>
                                        <p:tav tm="100000">
                                          <p:val>
                                            <p:strVal val="#ppt_w"/>
                                          </p:val>
                                        </p:tav>
                                      </p:tavLst>
                                    </p:anim>
                                    <p:anim calcmode="lin" valueType="num">
                                      <p:cBhvr>
                                        <p:cTn id="12" dur="1000" fill="hold"/>
                                        <p:tgtEl>
                                          <p:spTgt spid="9"/>
                                        </p:tgtEl>
                                        <p:attrNameLst>
                                          <p:attrName>ppt_h</p:attrName>
                                        </p:attrNameLst>
                                      </p:cBhvr>
                                      <p:tavLst>
                                        <p:tav tm="0">
                                          <p:val>
                                            <p:strVal val="#ppt_h*0.01"/>
                                          </p:val>
                                        </p:tav>
                                        <p:tav tm="100000">
                                          <p:val>
                                            <p:strVal val="#ppt_h"/>
                                          </p:val>
                                        </p:tav>
                                      </p:tavLst>
                                    </p:anim>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h+1"/>
                                          </p:val>
                                        </p:tav>
                                        <p:tav tm="100000">
                                          <p:val>
                                            <p:strVal val="#ppt_y"/>
                                          </p:val>
                                        </p:tav>
                                      </p:tavLst>
                                    </p:anim>
                                    <p:animEffect transition="in" filter="fade">
                                      <p:cBhvr>
                                        <p:cTn id="15" dur="1000"/>
                                        <p:tgtEl>
                                          <p:spTgt spid="9"/>
                                        </p:tgtEl>
                                      </p:cBhvr>
                                    </p:animEffect>
                                    <p:set>
                                      <p:cBhvr>
                                        <p:cTn id="16" dur="1000" fill="hold">
                                          <p:stCondLst>
                                            <p:cond delay="0"/>
                                          </p:stCondLst>
                                        </p:cTn>
                                        <p:tgtEl>
                                          <p:spTgt spid="9"/>
                                        </p:tgtEl>
                                        <p:attrNameLst>
                                          <p:attrName>style.visibility</p:attrName>
                                        </p:attrNameLst>
                                      </p:cBhvr>
                                      <p:to>
                                        <p:strVal val="visible"/>
                                      </p:to>
                                    </p:set>
                                  </p:childTnLst>
                                </p:cTn>
                              </p:par>
                              <p:par>
                                <p:cTn id="17" presetID="35" presetClass="entr" presetSubtype="0" fill="hold" nodeType="afterEffect">
                                  <p:stCondLst>
                                    <p:cond delay="0"/>
                                  </p:stCondLst>
                                  <p:childTnLst>
                                    <p:anim calcmode="lin" valueType="num">
                                      <p:cBhvr>
                                        <p:cTn id="18" dur="1000" fill="hold"/>
                                        <p:tgtEl>
                                          <p:spTgt spid="8"/>
                                        </p:tgtEl>
                                        <p:attrNameLst>
                                          <p:attrName>style.rotation</p:attrName>
                                        </p:attrNameLst>
                                      </p:cBhvr>
                                      <p:tavLst>
                                        <p:tav tm="0">
                                          <p:val>
                                            <p:fltVal val="720"/>
                                          </p:val>
                                        </p:tav>
                                        <p:tav tm="100000">
                                          <p:val>
                                            <p:fltVal val="0"/>
                                          </p:val>
                                        </p:tav>
                                      </p:tavLst>
                                    </p:anim>
                                    <p:anim calcmode="lin" valueType="num">
                                      <p:cBhvr>
                                        <p:cTn id="19" dur="1000" fill="hold"/>
                                        <p:tgtEl>
                                          <p:spTgt spid="8"/>
                                        </p:tgtEl>
                                        <p:attrNameLst>
                                          <p:attrName>ppt_h</p:attrName>
                                        </p:attrNameLst>
                                      </p:cBhvr>
                                      <p:tavLst>
                                        <p:tav tm="0">
                                          <p:val>
                                            <p:fltVal val="0"/>
                                          </p:val>
                                        </p:tav>
                                        <p:tav tm="100000">
                                          <p:val>
                                            <p:strVal val="#ppt_h"/>
                                          </p:val>
                                        </p:tav>
                                      </p:tavLst>
                                    </p:anim>
                                    <p:anim calcmode="lin" valueType="num">
                                      <p:cBhvr>
                                        <p:cTn id="20" dur="1000" fill="hold"/>
                                        <p:tgtEl>
                                          <p:spTgt spid="8"/>
                                        </p:tgtEl>
                                        <p:attrNameLst>
                                          <p:attrName>ppt_w</p:attrName>
                                        </p:attrNameLst>
                                      </p:cBhvr>
                                      <p:tavLst>
                                        <p:tav tm="0">
                                          <p:val>
                                            <p:fltVal val="0"/>
                                          </p:val>
                                        </p:tav>
                                        <p:tav tm="100000">
                                          <p:val>
                                            <p:strVal val="#ppt_w"/>
                                          </p:val>
                                        </p:tav>
                                      </p:tavLst>
                                    </p:anim>
                                    <p:animEffect transition="in" filter="fade">
                                      <p:cBhvr>
                                        <p:cTn id="21" dur="1000"/>
                                        <p:tgtEl>
                                          <p:spTgt spid="8"/>
                                        </p:tgtEl>
                                      </p:cBhvr>
                                    </p:animEffect>
                                    <p:set>
                                      <p:cBhvr>
                                        <p:cTn id="22" dur="1000" fill="hold">
                                          <p:stCondLst>
                                            <p:cond delay="0"/>
                                          </p:stCondLst>
                                        </p:cTn>
                                        <p:tgtEl>
                                          <p:spTgt spid="8"/>
                                        </p:tgtEl>
                                        <p:attrNameLst>
                                          <p:attrName>style.visibility</p:attrName>
                                        </p:attrNameLst>
                                      </p:cBhvr>
                                      <p:to>
                                        <p:strVal val="visible"/>
                                      </p:to>
                                    </p:set>
                                  </p:childTnLst>
                                </p:cTn>
                              </p:par>
                              <p:par>
                                <p:cTn id="23" presetID="23" presetClass="entr" presetSubtype="32" fill="hold" nodeType="afterEffect">
                                  <p:stCondLst>
                                    <p:cond delay="0"/>
                                  </p:stCondLst>
                                  <p:childTnLst>
                                    <p:anim calcmode="lin" valueType="num">
                                      <p:cBhvr>
                                        <p:cTn id="24" dur="500" fill="hold"/>
                                        <p:tgtEl>
                                          <p:spTgt spid="14"/>
                                        </p:tgtEl>
                                        <p:attrNameLst>
                                          <p:attrName>ppt_w</p:attrName>
                                        </p:attrNameLst>
                                      </p:cBhvr>
                                      <p:tavLst>
                                        <p:tav tm="0">
                                          <p:val>
                                            <p:strVal val="4*#ppt_w"/>
                                          </p:val>
                                        </p:tav>
                                        <p:tav tm="100000">
                                          <p:val>
                                            <p:strVal val="#ppt_w"/>
                                          </p:val>
                                        </p:tav>
                                      </p:tavLst>
                                    </p:anim>
                                    <p:anim calcmode="lin" valueType="num">
                                      <p:cBhvr>
                                        <p:cTn id="25" dur="500" fill="hold"/>
                                        <p:tgtEl>
                                          <p:spTgt spid="14"/>
                                        </p:tgtEl>
                                        <p:attrNameLst>
                                          <p:attrName>ppt_h</p:attrName>
                                        </p:attrNameLst>
                                      </p:cBhvr>
                                      <p:tavLst>
                                        <p:tav tm="0">
                                          <p:val>
                                            <p:strVal val="4*#ppt_h"/>
                                          </p:val>
                                        </p:tav>
                                        <p:tav tm="100000">
                                          <p:val>
                                            <p:strVal val="#ppt_h"/>
                                          </p:val>
                                        </p:tav>
                                      </p:tavLst>
                                    </p:anim>
                                    <p:set>
                                      <p:cBhvr>
                                        <p:cTn id="26" dur="500" fill="hold">
                                          <p:stCondLst>
                                            <p:cond delay="0"/>
                                          </p:stCondLst>
                                        </p:cTn>
                                        <p:tgtEl>
                                          <p:spTgt spid="14"/>
                                        </p:tgtEl>
                                        <p:attrNameLst>
                                          <p:attrName>style.visibility</p:attrName>
                                        </p:attrNameLst>
                                      </p:cBhvr>
                                      <p:to>
                                        <p:strVal val="visible"/>
                                      </p:to>
                                    </p:set>
                                  </p:childTnLst>
                                </p:cTn>
                              </p:par>
                              <p:par>
                                <p:cTn id="27" presetID="30" presetClass="entr" presetSubtype="0" fill="hold" nodeType="afterEffect">
                                  <p:stCondLst>
                                    <p:cond delay="0"/>
                                  </p:stCondLst>
                                  <p:childTnLst>
                                    <p:anim calcmode="lin" valueType="num">
                                      <p:cBhvr>
                                        <p:cTn id="28" dur="800" decel="100000" fill="hold"/>
                                        <p:tgtEl>
                                          <p:spTgt spid="13"/>
                                        </p:tgtEl>
                                        <p:attrNameLst>
                                          <p:attrName>style.rotation</p:attrName>
                                        </p:attrNameLst>
                                      </p:cBhvr>
                                      <p:tavLst>
                                        <p:tav tm="0">
                                          <p:val>
                                            <p:fltVal val="-90"/>
                                          </p:val>
                                        </p:tav>
                                        <p:tav tm="100000">
                                          <p:val>
                                            <p:fltVal val="0"/>
                                          </p:val>
                                        </p:tav>
                                      </p:tavLst>
                                    </p:anim>
                                    <p:anim calcmode="lin" valueType="num">
                                      <p:cBhvr>
                                        <p:cTn id="29" dur="800" decel="100000" fill="hold"/>
                                        <p:tgtEl>
                                          <p:spTgt spid="13"/>
                                        </p:tgtEl>
                                        <p:attrNameLst>
                                          <p:attrName>ppt_x</p:attrName>
                                        </p:attrNameLst>
                                      </p:cBhvr>
                                      <p:tavLst>
                                        <p:tav tm="0">
                                          <p:val>
                                            <p:strVal val="#ppt_x+0.4"/>
                                          </p:val>
                                        </p:tav>
                                        <p:tav tm="100000">
                                          <p:val>
                                            <p:strVal val="#ppt_x-0.05"/>
                                          </p:val>
                                        </p:tav>
                                      </p:tavLst>
                                    </p:anim>
                                    <p:anim calcmode="lin" valueType="num">
                                      <p:cBhvr>
                                        <p:cTn id="30" dur="800" decel="100000" fill="hold"/>
                                        <p:tgtEl>
                                          <p:spTgt spid="13"/>
                                        </p:tgtEl>
                                        <p:attrNameLst>
                                          <p:attrName>ppt_y</p:attrName>
                                        </p:attrNameLst>
                                      </p:cBhvr>
                                      <p:tavLst>
                                        <p:tav tm="0">
                                          <p:val>
                                            <p:strVal val="#ppt_y-0.4"/>
                                          </p:val>
                                        </p:tav>
                                        <p:tav tm="100000">
                                          <p:val>
                                            <p:strVal val="#ppt_y+0.1"/>
                                          </p:val>
                                        </p:tav>
                                      </p:tavLst>
                                    </p:anim>
                                    <p:anim calcmode="lin" valueType="num">
                                      <p:cBhvr>
                                        <p:cTn id="31" dur="200" accel="100000" fill="hold">
                                          <p:stCondLst>
                                            <p:cond delay="800"/>
                                          </p:stCondLst>
                                        </p:cTn>
                                        <p:tgtEl>
                                          <p:spTgt spid="13"/>
                                        </p:tgtEl>
                                        <p:attrNameLst>
                                          <p:attrName>ppt_x</p:attrName>
                                        </p:attrNameLst>
                                      </p:cBhvr>
                                      <p:tavLst>
                                        <p:tav tm="0">
                                          <p:val>
                                            <p:strVal val="#ppt_x-0.05"/>
                                          </p:val>
                                        </p:tav>
                                        <p:tav tm="100000">
                                          <p:val>
                                            <p:strVal val="#ppt_x"/>
                                          </p:val>
                                        </p:tav>
                                      </p:tavLst>
                                    </p:anim>
                                    <p:anim calcmode="lin" valueType="num">
                                      <p:cBhvr>
                                        <p:cTn id="32" dur="200" accel="100000" fill="hold">
                                          <p:stCondLst>
                                            <p:cond delay="800"/>
                                          </p:stCondLst>
                                        </p:cTn>
                                        <p:tgtEl>
                                          <p:spTgt spid="13"/>
                                        </p:tgtEl>
                                        <p:attrNameLst>
                                          <p:attrName>ppt_y</p:attrName>
                                        </p:attrNameLst>
                                      </p:cBhvr>
                                      <p:tavLst>
                                        <p:tav tm="0">
                                          <p:val>
                                            <p:strVal val="#ppt_y+0.1"/>
                                          </p:val>
                                        </p:tav>
                                        <p:tav tm="100000">
                                          <p:val>
                                            <p:strVal val="#ppt_y"/>
                                          </p:val>
                                        </p:tav>
                                      </p:tavLst>
                                    </p:anim>
                                    <p:animEffect transition="in" filter="fade">
                                      <p:cBhvr>
                                        <p:cTn id="33" dur="800" decel="100000"/>
                                        <p:tgtEl>
                                          <p:spTgt spid="13"/>
                                        </p:tgtEl>
                                      </p:cBhvr>
                                    </p:animEffect>
                                    <p:set>
                                      <p:cBhvr>
                                        <p:cTn id="3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More Personalization</a:t>
            </a:r>
          </a:p>
        </p:txBody>
      </p:sp>
      <p:sp>
        <p:nvSpPr>
          <p:cNvPr id="3" name="Freeform 3"/>
          <p:cNvSpPr/>
          <p:nvPr/>
        </p:nvSpPr>
        <p:spPr>
          <a:xfrm>
            <a:off x="9483639" y="4971144"/>
            <a:ext cx="2708361" cy="2001157"/>
          </a:xfrm>
          <a:custGeom>
            <a:avLst/>
            <a:gdLst/>
            <a:ahLst/>
            <a:cxnLst/>
            <a:rect l="l" t="t" r="r" b="b"/>
            <a:pathLst>
              <a:path w="2708361" h="2001157">
                <a:moveTo>
                  <a:pt x="1825072" y="0"/>
                </a:moveTo>
                <a:cubicBezTo>
                  <a:pt x="2140059" y="0"/>
                  <a:pt x="2436409" y="79796"/>
                  <a:pt x="2695009" y="220277"/>
                </a:cubicBezTo>
                <a:lnTo>
                  <a:pt x="2708361" y="228388"/>
                </a:lnTo>
                <a:lnTo>
                  <a:pt x="2708361" y="2001157"/>
                </a:lnTo>
                <a:lnTo>
                  <a:pt x="8891" y="2001157"/>
                </a:lnTo>
                <a:lnTo>
                  <a:pt x="0" y="1825072"/>
                </a:lnTo>
                <a:cubicBezTo>
                  <a:pt x="0" y="817113"/>
                  <a:pt x="817113" y="0"/>
                  <a:pt x="1825072" y="0"/>
                </a:cubicBezTo>
                <a:close/>
              </a:path>
            </a:pathLst>
          </a:custGeom>
          <a:solidFill>
            <a:schemeClr val="accent1">
              <a:lumMod val="20000"/>
              <a:lumOff val="80000"/>
            </a:schemeClr>
          </a:solidFill>
          <a:ln cap="flat" cmpd="sng">
            <a:prstDash val="solid"/>
          </a:ln>
        </p:spPr>
        <p:txBody>
          <a:bodyPr vert="horz" wrap="square" lIns="91440" tIns="45720" rIns="91440" bIns="45720" anchor="ctr">
            <a:noAutofit/>
          </a:bodyPr>
          <a:lstStyle/>
          <a:p>
            <a:pPr marL="0" algn="ctr"/>
            <a:endParaRPr/>
          </a:p>
        </p:txBody>
      </p:sp>
      <p:cxnSp>
        <p:nvCxnSpPr>
          <p:cNvPr id="4" name="Connector 4"/>
          <p:cNvCxnSpPr/>
          <p:nvPr/>
        </p:nvCxnSpPr>
        <p:spPr>
          <a:xfrm>
            <a:off x="775197" y="2172284"/>
            <a:ext cx="657476" cy="0"/>
          </a:xfrm>
          <a:prstGeom prst="line">
            <a:avLst/>
          </a:prstGeom>
          <a:ln w="25400" cap="flat" cmpd="sng">
            <a:solidFill>
              <a:schemeClr val="accent1"/>
            </a:solidFill>
            <a:prstDash val="solid"/>
          </a:ln>
        </p:spPr>
      </p:cxnSp>
      <p:sp>
        <p:nvSpPr>
          <p:cNvPr id="5" name="TextBox 5"/>
          <p:cNvSpPr txBox="1"/>
          <p:nvPr/>
        </p:nvSpPr>
        <p:spPr>
          <a:xfrm>
            <a:off x="669924" y="2311503"/>
            <a:ext cx="5264151" cy="338554"/>
          </a:xfrm>
          <a:prstGeom prst="rect">
            <a:avLst/>
          </a:prstGeom>
          <a:noFill/>
        </p:spPr>
        <p:txBody>
          <a:bodyPr vert="horz" wrap="square" lIns="91440" tIns="45720" rIns="91440" bIns="45720" rtlCol="0" anchor="t">
            <a:spAutoFit/>
          </a:bodyPr>
          <a:lstStyle/>
          <a:p>
            <a:pPr marL="0" algn="l">
              <a:defRPr/>
            </a:pPr>
            <a:r>
              <a:rPr lang="en-US" sz="1600" b="1" i="0" u="none" baseline="0">
                <a:solidFill>
                  <a:srgbClr val="000000"/>
                </a:solidFill>
                <a:latin typeface="Arial"/>
                <a:ea typeface="Arial"/>
              </a:rPr>
              <a:t>Learning Preferences</a:t>
            </a:r>
            <a:endParaRPr lang="en-US" sz="1100"/>
          </a:p>
        </p:txBody>
      </p:sp>
      <p:sp>
        <p:nvSpPr>
          <p:cNvPr id="6" name="TextBox 6"/>
          <p:cNvSpPr txBox="1"/>
          <p:nvPr/>
        </p:nvSpPr>
        <p:spPr>
          <a:xfrm>
            <a:off x="669924" y="2650057"/>
            <a:ext cx="5264151" cy="868680"/>
          </a:xfrm>
          <a:prstGeom prst="rect">
            <a:avLst/>
          </a:prstGeom>
          <a:noFill/>
        </p:spPr>
        <p:txBody>
          <a:bodyPr vert="horz" wrap="square" lIns="91440" tIns="45720" rIns="91440" bIns="45720" rtlCol="0" anchor="t">
            <a:spAutoFit/>
          </a:bodyPr>
          <a:lstStyle/>
          <a:p>
            <a:pPr marL="0" algn="l">
              <a:lnSpc>
                <a:spcPct val="120000"/>
              </a:lnSpc>
              <a:defRPr/>
            </a:pPr>
            <a:r>
              <a:rPr lang="pt-BR" sz="1400" b="0" i="0" u="none" baseline="0" dirty="0">
                <a:solidFill>
                  <a:srgbClr val="000000"/>
                </a:solidFill>
                <a:latin typeface="Arial"/>
                <a:ea typeface="Arial"/>
              </a:rPr>
              <a:t>By understanding individual learning preferences and specific challenges, the app can offer deeper personalization. Tailoring quizzes to user objectives fosters an effective and targeted learning approach.</a:t>
            </a:r>
            <a:endParaRPr lang="en-US" sz="1100" dirty="0"/>
          </a:p>
        </p:txBody>
      </p:sp>
      <p:sp>
        <p:nvSpPr>
          <p:cNvPr id="7" name="TextBox 7"/>
          <p:cNvSpPr txBox="1"/>
          <p:nvPr/>
        </p:nvSpPr>
        <p:spPr>
          <a:xfrm>
            <a:off x="669925" y="3801262"/>
            <a:ext cx="5264151" cy="338554"/>
          </a:xfrm>
          <a:prstGeom prst="rect">
            <a:avLst/>
          </a:prstGeom>
          <a:noFill/>
        </p:spPr>
        <p:txBody>
          <a:bodyPr vert="horz" wrap="square" lIns="91440" tIns="45720" rIns="91440" bIns="45720" rtlCol="0" anchor="t">
            <a:spAutoFit/>
          </a:bodyPr>
          <a:lstStyle/>
          <a:p>
            <a:pPr marL="0" algn="l">
              <a:defRPr/>
            </a:pPr>
            <a:r>
              <a:rPr lang="en-US" sz="1600" b="1" i="0" u="none" baseline="0">
                <a:solidFill>
                  <a:srgbClr val="000000"/>
                </a:solidFill>
                <a:latin typeface="Arial"/>
                <a:ea typeface="Arial"/>
              </a:rPr>
              <a:t>User-Driven Adaptive Content</a:t>
            </a:r>
            <a:endParaRPr lang="en-US" sz="1100"/>
          </a:p>
        </p:txBody>
      </p:sp>
      <p:sp>
        <p:nvSpPr>
          <p:cNvPr id="8" name="TextBox 8"/>
          <p:cNvSpPr txBox="1"/>
          <p:nvPr/>
        </p:nvSpPr>
        <p:spPr>
          <a:xfrm>
            <a:off x="669925" y="4234778"/>
            <a:ext cx="5264151" cy="868680"/>
          </a:xfrm>
          <a:prstGeom prst="rect">
            <a:avLst/>
          </a:prstGeom>
          <a:noFill/>
        </p:spPr>
        <p:txBody>
          <a:bodyPr vert="horz" wrap="square" lIns="91440" tIns="45720" rIns="91440" bIns="45720" rtlCol="0" anchor="t">
            <a:spAutoFit/>
          </a:bodyPr>
          <a:lstStyle/>
          <a:p>
            <a:pPr marL="0" algn="l">
              <a:lnSpc>
                <a:spcPct val="120000"/>
              </a:lnSpc>
              <a:defRPr/>
            </a:pPr>
            <a:r>
              <a:rPr lang="en-US" sz="1400" b="0" i="0" u="none" baseline="0">
                <a:solidFill>
                  <a:srgbClr val="000000"/>
                </a:solidFill>
                <a:latin typeface="Arial"/>
                <a:ea typeface="Arial"/>
              </a:rPr>
              <a:t>Empowering users to indicate their learning goals and objectives will lead to even more tailored content delivery. This active involvement allows the learning experience to be closely aligned with personal ambitions.</a:t>
            </a:r>
            <a:endParaRPr lang="en-US" sz="1100"/>
          </a:p>
        </p:txBody>
      </p:sp>
    </p:spTree>
    <p:extLst>
      <p:ext uri="{BB962C8B-B14F-4D97-AF65-F5344CB8AC3E}">
        <p14:creationId xmlns:p14="http://schemas.microsoft.com/office/powerpoint/2010/main" val="412808208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afterEffect">
                                  <p:stCondLst>
                                    <p:cond delay="0"/>
                                  </p:stCondLst>
                                  <p:childTnLst>
                                    <p:animEffect transition="in" filter="wipe(down)">
                                      <p:cBhvr>
                                        <p:cTn id="6" dur="500"/>
                                        <p:tgtEl>
                                          <p:spTgt spid="2"/>
                                        </p:tgtEl>
                                      </p:cBhvr>
                                    </p:animEffect>
                                    <p:set>
                                      <p:cBhvr>
                                        <p:cTn id="7" dur="500" fill="hold">
                                          <p:stCondLst>
                                            <p:cond delay="0"/>
                                          </p:stCondLst>
                                        </p:cTn>
                                        <p:tgtEl>
                                          <p:spTgt spid="2"/>
                                        </p:tgtEl>
                                        <p:attrNameLst>
                                          <p:attrName>style.visibility</p:attrName>
                                        </p:attrNameLst>
                                      </p:cBhvr>
                                      <p:to>
                                        <p:strVal val="visible"/>
                                      </p:to>
                                    </p:set>
                                  </p:childTnLst>
                                </p:cTn>
                              </p:par>
                              <p:par>
                                <p:cTn id="8" presetID="18" presetClass="entr" presetSubtype="9" fill="hold" nodeType="afterEffect">
                                  <p:stCondLst>
                                    <p:cond delay="0"/>
                                  </p:stCondLst>
                                  <p:childTnLst>
                                    <p:animEffect transition="in" filter="strips(upLeft)">
                                      <p:cBhvr>
                                        <p:cTn id="9" dur="500"/>
                                        <p:tgtEl>
                                          <p:spTgt spid="5"/>
                                        </p:tgtEl>
                                      </p:cBhvr>
                                    </p:animEffect>
                                    <p:set>
                                      <p:cBhvr>
                                        <p:cTn id="10" dur="500" fill="hold">
                                          <p:stCondLst>
                                            <p:cond delay="0"/>
                                          </p:stCondLst>
                                        </p:cTn>
                                        <p:tgtEl>
                                          <p:spTgt spid="5"/>
                                        </p:tgtEl>
                                        <p:attrNameLst>
                                          <p:attrName>style.visibility</p:attrName>
                                        </p:attrNameLst>
                                      </p:cBhvr>
                                      <p:to>
                                        <p:strVal val="visible"/>
                                      </p:to>
                                    </p:set>
                                  </p:childTnLst>
                                </p:cTn>
                              </p:par>
                              <p:par>
                                <p:cTn id="11" presetID="17" presetClass="entr" presetSubtype="8" fill="hold" nodeType="afterEffect">
                                  <p:stCondLst>
                                    <p:cond delay="0"/>
                                  </p:stCondLst>
                                  <p:childTnLst>
                                    <p:anim calcmode="lin" valueType="num">
                                      <p:cBhvr additive="base">
                                        <p:cTn id="12" dur="500" fill="hold"/>
                                        <p:tgtEl>
                                          <p:spTgt spid="6"/>
                                        </p:tgtEl>
                                        <p:attrNameLst>
                                          <p:attrName>ppt_x</p:attrName>
                                        </p:attrNameLst>
                                      </p:cBhvr>
                                      <p:tavLst>
                                        <p:tav tm="0">
                                          <p:val>
                                            <p:strVal val="#ppt_x-#ppt_w/2"/>
                                          </p:val>
                                        </p:tav>
                                        <p:tav tm="100000">
                                          <p:val>
                                            <p:strVal val="#ppt_x"/>
                                          </p:val>
                                        </p:tav>
                                      </p:tavLst>
                                    </p:anim>
                                    <p:anim calcmode="lin" valueType="num">
                                      <p:cBhvr additive="base">
                                        <p:cTn id="13" dur="500" fill="hold"/>
                                        <p:tgtEl>
                                          <p:spTgt spid="6"/>
                                        </p:tgtEl>
                                        <p:attrNameLst>
                                          <p:attrName>ppt_y</p:attrName>
                                        </p:attrNameLst>
                                      </p:cBhvr>
                                      <p:tavLst>
                                        <p:tav tm="0">
                                          <p:val>
                                            <p:strVal val="#ppt_y"/>
                                          </p:val>
                                        </p:tav>
                                        <p:tav tm="100000">
                                          <p:val>
                                            <p:strVal val="#ppt_y"/>
                                          </p:val>
                                        </p:tav>
                                      </p:tavLst>
                                    </p:anim>
                                    <p:anim calcmode="lin" valueType="num">
                                      <p:cBhvr additive="base">
                                        <p:cTn id="14" dur="500" fill="hold"/>
                                        <p:tgtEl>
                                          <p:spTgt spid="6"/>
                                        </p:tgtEl>
                                        <p:attrNameLst>
                                          <p:attrName>ppt_w</p:attrName>
                                        </p:attrNameLst>
                                      </p:cBhvr>
                                      <p:tavLst>
                                        <p:tav tm="0">
                                          <p:val>
                                            <p:fltVal val="0"/>
                                          </p:val>
                                        </p:tav>
                                        <p:tav tm="100000">
                                          <p:val>
                                            <p:strVal val="#ppt_w"/>
                                          </p:val>
                                        </p:tav>
                                      </p:tavLst>
                                    </p:anim>
                                    <p:anim calcmode="lin" valueType="num">
                                      <p:cBhvr additive="base">
                                        <p:cTn id="15" dur="500" fill="hold"/>
                                        <p:tgtEl>
                                          <p:spTgt spid="6"/>
                                        </p:tgtEl>
                                        <p:attrNameLst>
                                          <p:attrName>ppt_h</p:attrName>
                                        </p:attrNameLst>
                                      </p:cBhvr>
                                      <p:tavLst>
                                        <p:tav tm="0">
                                          <p:val>
                                            <p:strVal val="#ppt_h"/>
                                          </p:val>
                                        </p:tav>
                                        <p:tav tm="100000">
                                          <p:val>
                                            <p:strVal val="#ppt_h"/>
                                          </p:val>
                                        </p:tav>
                                      </p:tavLst>
                                    </p:anim>
                                    <p:set>
                                      <p:cBhvr additive="base">
                                        <p:cTn id="16" dur="500" fill="hold">
                                          <p:stCondLst>
                                            <p:cond delay="0"/>
                                          </p:stCondLst>
                                        </p:cTn>
                                        <p:tgtEl>
                                          <p:spTgt spid="6"/>
                                        </p:tgtEl>
                                        <p:attrNameLst>
                                          <p:attrName>style.visibility</p:attrName>
                                        </p:attrNameLst>
                                      </p:cBhvr>
                                      <p:to>
                                        <p:strVal val="visible"/>
                                      </p:to>
                                    </p:set>
                                  </p:childTnLst>
                                </p:cTn>
                              </p:par>
                              <p:par>
                                <p:cTn id="17" presetID="2" presetClass="entr" presetSubtype="2" fill="hold" nodeType="afterEffect">
                                  <p:stCondLst>
                                    <p:cond delay="0"/>
                                  </p:stCondLst>
                                  <p:childTnLst>
                                    <p:anim calcmode="lin" valueType="num">
                                      <p:cBhvr additive="base">
                                        <p:cTn id="18" dur="1000" fill="hold"/>
                                        <p:tgtEl>
                                          <p:spTgt spid="7"/>
                                        </p:tgtEl>
                                        <p:attrNameLst>
                                          <p:attrName>ppt_x</p:attrName>
                                        </p:attrNameLst>
                                      </p:cBhvr>
                                      <p:tavLst>
                                        <p:tav tm="0">
                                          <p:val>
                                            <p:strVal val="1+#ppt_w/2"/>
                                          </p:val>
                                        </p:tav>
                                        <p:tav tm="100000">
                                          <p:val>
                                            <p:strVal val="#ppt_x"/>
                                          </p:val>
                                        </p:tav>
                                      </p:tavLst>
                                    </p:anim>
                                    <p:anim calcmode="lin" valueType="num">
                                      <p:cBhvr additive="base">
                                        <p:cTn id="19" dur="1000" fill="hold"/>
                                        <p:tgtEl>
                                          <p:spTgt spid="7"/>
                                        </p:tgtEl>
                                        <p:attrNameLst>
                                          <p:attrName>ppt_y</p:attrName>
                                        </p:attrNameLst>
                                      </p:cBhvr>
                                      <p:tavLst>
                                        <p:tav tm="0">
                                          <p:val>
                                            <p:strVal val="#ppt_y"/>
                                          </p:val>
                                        </p:tav>
                                        <p:tav tm="100000">
                                          <p:val>
                                            <p:strVal val="#ppt_y"/>
                                          </p:val>
                                        </p:tav>
                                      </p:tavLst>
                                    </p:anim>
                                    <p:set>
                                      <p:cBhvr>
                                        <p:cTn id="20" dur="1000" fill="hold">
                                          <p:stCondLst>
                                            <p:cond delay="0"/>
                                          </p:stCondLst>
                                        </p:cTn>
                                        <p:tgtEl>
                                          <p:spTgt spid="7"/>
                                        </p:tgtEl>
                                        <p:attrNameLst>
                                          <p:attrName>style.visibility</p:attrName>
                                        </p:attrNameLst>
                                      </p:cBhvr>
                                      <p:to>
                                        <p:strVal val="visible"/>
                                      </p:to>
                                    </p:set>
                                  </p:childTnLst>
                                </p:cTn>
                              </p:par>
                              <p:par>
                                <p:cTn id="21" presetID="40" presetClass="entr" presetSubtype="0" fill="hold" grpId="0" nodeType="afterEffect">
                                  <p:stCondLst>
                                    <p:cond delay="0"/>
                                  </p:stCondLst>
                                  <p:iterate type="lt">
                                    <p:tmPct val="10000"/>
                                  </p:iterate>
                                  <p:childTnLst>
                                    <p:anim calcmode="lin" valueType="num">
                                      <p:cBhvr>
                                        <p:cTn id="22" dur="1000" fill="hold"/>
                                        <p:tgtEl>
                                          <p:spTgt spid="8"/>
                                        </p:tgtEl>
                                        <p:attrNameLst>
                                          <p:attrName>ppt_x</p:attrName>
                                        </p:attrNameLst>
                                      </p:cBhvr>
                                      <p:tavLst>
                                        <p:tav tm="0">
                                          <p:val>
                                            <p:strVal val="#ppt_x-.1"/>
                                          </p:val>
                                        </p:tav>
                                        <p:tav tm="100000">
                                          <p:val>
                                            <p:strVal val="#ppt_x"/>
                                          </p:val>
                                        </p:tav>
                                      </p:tavLst>
                                    </p:anim>
                                    <p:anim calcmode="lin" valueType="num">
                                      <p:cBhvr>
                                        <p:cTn id="23" dur="1000" fill="hold"/>
                                        <p:tgtEl>
                                          <p:spTgt spid="8"/>
                                        </p:tgtEl>
                                        <p:attrNameLst>
                                          <p:attrName>ppt_y</p:attrName>
                                        </p:attrNameLst>
                                      </p:cBhvr>
                                      <p:tavLst>
                                        <p:tav tm="0">
                                          <p:val>
                                            <p:strVal val="#ppt_y"/>
                                          </p:val>
                                        </p:tav>
                                        <p:tav tm="100000">
                                          <p:val>
                                            <p:strVal val="#ppt_y"/>
                                          </p:val>
                                        </p:tav>
                                      </p:tavLst>
                                    </p:anim>
                                    <p:animEffect transition="in" filter="fade">
                                      <p:cBhvr>
                                        <p:cTn id="24" dur="1000"/>
                                        <p:tgtEl>
                                          <p:spTgt spid="8"/>
                                        </p:tgtEl>
                                      </p:cBhvr>
                                    </p:animEffect>
                                    <p:set>
                                      <p:cBhvr>
                                        <p:cTn id="25"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3386407" y="3785294"/>
            <a:ext cx="5419185" cy="895350"/>
          </a:xfrm>
        </p:spPr>
        <p:txBody>
          <a:bodyPr vert="horz" lIns="91440" tIns="45720" rIns="91440" bIns="45720" anchor="t">
            <a:normAutofit/>
          </a:bodyPr>
          <a:lstStyle/>
          <a:p>
            <a:pPr algn="ctr">
              <a:lnSpc>
                <a:spcPct val="90000"/>
              </a:lnSpc>
              <a:spcBef>
                <a:spcPct val="0"/>
              </a:spcBef>
            </a:pPr>
            <a:r>
              <a:rPr lang="zh-CN" altLang="en-US" sz="2400" b="1" i="0" u="none" baseline="0">
                <a:solidFill>
                  <a:srgbClr val="FFFFFF"/>
                </a:solidFill>
                <a:latin typeface="微软雅黑"/>
                <a:ea typeface="微软雅黑"/>
              </a:rPr>
              <a:t>Project Overview</a:t>
            </a:r>
          </a:p>
        </p:txBody>
      </p:sp>
      <p:sp>
        <p:nvSpPr>
          <p:cNvPr id="3" name="TextBox 3"/>
          <p:cNvSpPr txBox="1"/>
          <p:nvPr/>
        </p:nvSpPr>
        <p:spPr>
          <a:xfrm>
            <a:off x="5040162" y="1870587"/>
            <a:ext cx="327485" cy="1613424"/>
          </a:xfrm>
          <a:prstGeom prst="rect">
            <a:avLst/>
          </a:prstGeom>
          <a:noFill/>
        </p:spPr>
        <p:txBody>
          <a:bodyPr vert="horz" wrap="none" lIns="91440" tIns="45720" rIns="91440" bIns="45720" rtlCol="0" anchor="t">
            <a:prstTxWarp prst="textPlain">
              <a:avLst/>
            </a:prstTxWarp>
            <a:spAutoFit/>
          </a:bodyPr>
          <a:lstStyle/>
          <a:p>
            <a:pPr marL="0" algn="l">
              <a:defRPr/>
            </a:pPr>
            <a:r>
              <a:rPr lang="en-US" b="0" i="0" u="none" spc="100" baseline="0">
                <a:ln w="1270">
                  <a:solidFill>
                    <a:schemeClr val="accent3">
                      <a:lumMod val="60000"/>
                      <a:lumOff val="40000"/>
                    </a:schemeClr>
                  </a:solidFill>
                </a:ln>
                <a:noFill/>
                <a:latin typeface="Impact"/>
                <a:ea typeface="Impact"/>
              </a:rPr>
              <a:t>/</a:t>
            </a:r>
            <a:endParaRPr lang="en-US" sz="1100"/>
          </a:p>
        </p:txBody>
      </p:sp>
      <p:sp>
        <p:nvSpPr>
          <p:cNvPr id="4" name="TextBox 4"/>
          <p:cNvSpPr txBox="1"/>
          <p:nvPr/>
        </p:nvSpPr>
        <p:spPr>
          <a:xfrm>
            <a:off x="5535479" y="1569303"/>
            <a:ext cx="2171606" cy="2215991"/>
          </a:xfrm>
          <a:prstGeom prst="rect">
            <a:avLst/>
          </a:prstGeom>
          <a:noFill/>
        </p:spPr>
        <p:txBody>
          <a:bodyPr vert="horz" wrap="square" lIns="91440" tIns="45720" rIns="91440" bIns="45720" rtlCol="0" anchor="t">
            <a:spAutoFit/>
          </a:bodyPr>
          <a:lstStyle/>
          <a:p>
            <a:pPr marL="0" algn="l">
              <a:defRPr/>
            </a:pPr>
            <a:r>
              <a:rPr lang="en-US" sz="13800" b="0" i="0" u="none" spc="100" baseline="0">
                <a:ln w="1270">
                  <a:solidFill>
                    <a:schemeClr val="accent3">
                      <a:lumMod val="60000"/>
                      <a:lumOff val="40000"/>
                    </a:schemeClr>
                  </a:solidFill>
                </a:ln>
                <a:noFill/>
                <a:latin typeface="Impact"/>
                <a:ea typeface="Impact"/>
              </a:rPr>
              <a:t>01</a:t>
            </a:r>
            <a:endParaRPr lang="en-US" sz="1100"/>
          </a:p>
        </p:txBody>
      </p:sp>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afterEffect">
                                  <p:stCondLst>
                                    <p:cond delay="0"/>
                                  </p:stCondLst>
                                  <p:childTnLst>
                                    <p:anim calcmode="lin" valueType="num">
                                      <p:cBhvr>
                                        <p:cTn id="6" dur="911"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7" dur="332"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8" dur="332" tmFilter="0, 0; 0.125,0.2665; 0.25,0.4; 0.375,0.465; 0.5,0.5;  0.625,0.535; 0.75,0.6; 0.875,0.7335; 1,1">
                                          <p:stCondLst>
                                            <p:cond delay="332"/>
                                          </p:stCondLst>
                                        </p:cTn>
                                        <p:tgtEl>
                                          <p:spTgt spid="4"/>
                                        </p:tgtEl>
                                        <p:attrNameLst>
                                          <p:attrName>ppt_y</p:attrName>
                                        </p:attrNameLst>
                                      </p:cBhvr>
                                      <p:tavLst>
                                        <p:tav tm="0" fmla="#ppt_y-sin(pi*$)/9">
                                          <p:val>
                                            <p:fltVal val="0"/>
                                          </p:val>
                                        </p:tav>
                                        <p:tav tm="100000">
                                          <p:val>
                                            <p:fltVal val="1"/>
                                          </p:val>
                                        </p:tav>
                                      </p:tavLst>
                                    </p:anim>
                                    <p:anim calcmode="lin" valueType="num">
                                      <p:cBhvr>
                                        <p:cTn id="9" dur="166" tmFilter="0, 0; 0.125,0.2665; 0.25,0.4; 0.375,0.465; 0.5,0.5;  0.625,0.535; 0.75,0.6; 0.875,0.7335; 1,1">
                                          <p:stCondLst>
                                            <p:cond delay="662"/>
                                          </p:stCondLst>
                                        </p:cTn>
                                        <p:tgtEl>
                                          <p:spTgt spid="4"/>
                                        </p:tgtEl>
                                        <p:attrNameLst>
                                          <p:attrName>ppt_y</p:attrName>
                                        </p:attrNameLst>
                                      </p:cBhvr>
                                      <p:tavLst>
                                        <p:tav tm="0" fmla="#ppt_y-sin(pi*$)/27">
                                          <p:val>
                                            <p:fltVal val="0"/>
                                          </p:val>
                                        </p:tav>
                                        <p:tav tm="100000">
                                          <p:val>
                                            <p:fltVal val="1"/>
                                          </p:val>
                                        </p:tav>
                                      </p:tavLst>
                                    </p:anim>
                                    <p:anim calcmode="lin" valueType="num">
                                      <p:cBhvr>
                                        <p:cTn id="10" dur="82" tmFilter="0, 0; 0.125,0.2665; 0.25,0.4; 0.375,0.465; 0.5,0.5;  0.625,0.535; 0.75,0.6; 0.875,0.7335; 1,1">
                                          <p:stCondLst>
                                            <p:cond delay="828"/>
                                          </p:stCondLst>
                                        </p:cTn>
                                        <p:tgtEl>
                                          <p:spTgt spid="4"/>
                                        </p:tgtEl>
                                        <p:attrNameLst>
                                          <p:attrName>ppt_y</p:attrName>
                                        </p:attrNameLst>
                                      </p:cBhvr>
                                      <p:tavLst>
                                        <p:tav tm="0" fmla="#ppt_y-sin(pi*$)/81">
                                          <p:val>
                                            <p:fltVal val="0"/>
                                          </p:val>
                                        </p:tav>
                                        <p:tav tm="100000">
                                          <p:val>
                                            <p:fltVal val="1"/>
                                          </p:val>
                                        </p:tav>
                                      </p:tavLst>
                                    </p:anim>
                                    <p:animEffect transition="in" filter="wipe(down)">
                                      <p:cBhvr>
                                        <p:cTn id="11" dur="290">
                                          <p:stCondLst>
                                            <p:cond delay="0"/>
                                          </p:stCondLst>
                                        </p:cTn>
                                        <p:tgtEl>
                                          <p:spTgt spid="4"/>
                                        </p:tgtEl>
                                      </p:cBhvr>
                                    </p:animEffect>
                                    <p:animScale>
                                      <p:cBhvr>
                                        <p:cTn id="12" dur="13">
                                          <p:stCondLst>
                                            <p:cond delay="325"/>
                                          </p:stCondLst>
                                        </p:cTn>
                                        <p:tgtEl>
                                          <p:spTgt spid="4"/>
                                        </p:tgtEl>
                                      </p:cBhvr>
                                      <p:to x="100000" y="60000"/>
                                    </p:animScale>
                                    <p:animScale>
                                      <p:cBhvr>
                                        <p:cTn id="13" dur="83" decel="50000">
                                          <p:stCondLst>
                                            <p:cond delay="338"/>
                                          </p:stCondLst>
                                        </p:cTn>
                                        <p:tgtEl>
                                          <p:spTgt spid="4"/>
                                        </p:tgtEl>
                                      </p:cBhvr>
                                      <p:to x="100000" y="100000"/>
                                    </p:animScale>
                                    <p:animScale>
                                      <p:cBhvr>
                                        <p:cTn id="14" dur="13">
                                          <p:stCondLst>
                                            <p:cond delay="656"/>
                                          </p:stCondLst>
                                        </p:cTn>
                                        <p:tgtEl>
                                          <p:spTgt spid="4"/>
                                        </p:tgtEl>
                                      </p:cBhvr>
                                      <p:to x="100000" y="80000"/>
                                    </p:animScale>
                                    <p:animScale>
                                      <p:cBhvr>
                                        <p:cTn id="15" dur="83" decel="50000">
                                          <p:stCondLst>
                                            <p:cond delay="669"/>
                                          </p:stCondLst>
                                        </p:cTn>
                                        <p:tgtEl>
                                          <p:spTgt spid="4"/>
                                        </p:tgtEl>
                                      </p:cBhvr>
                                      <p:to x="100000" y="100000"/>
                                    </p:animScale>
                                    <p:animScale>
                                      <p:cBhvr>
                                        <p:cTn id="16" dur="13">
                                          <p:stCondLst>
                                            <p:cond delay="821"/>
                                          </p:stCondLst>
                                        </p:cTn>
                                        <p:tgtEl>
                                          <p:spTgt spid="4"/>
                                        </p:tgtEl>
                                      </p:cBhvr>
                                      <p:to x="100000" y="90000"/>
                                    </p:animScale>
                                    <p:animScale>
                                      <p:cBhvr>
                                        <p:cTn id="17" dur="83" decel="50000">
                                          <p:stCondLst>
                                            <p:cond delay="834"/>
                                          </p:stCondLst>
                                        </p:cTn>
                                        <p:tgtEl>
                                          <p:spTgt spid="4"/>
                                        </p:tgtEl>
                                      </p:cBhvr>
                                      <p:to x="100000" y="100000"/>
                                    </p:animScale>
                                    <p:animScale>
                                      <p:cBhvr>
                                        <p:cTn id="18" dur="13">
                                          <p:stCondLst>
                                            <p:cond delay="904"/>
                                          </p:stCondLst>
                                        </p:cTn>
                                        <p:tgtEl>
                                          <p:spTgt spid="4"/>
                                        </p:tgtEl>
                                      </p:cBhvr>
                                      <p:to x="100000" y="95000"/>
                                    </p:animScale>
                                    <p:animScale>
                                      <p:cBhvr>
                                        <p:cTn id="19" dur="83" decel="50000">
                                          <p:stCondLst>
                                            <p:cond delay="917"/>
                                          </p:stCondLst>
                                        </p:cTn>
                                        <p:tgtEl>
                                          <p:spTgt spid="4"/>
                                        </p:tgtEl>
                                      </p:cBhvr>
                                      <p:to x="100000" y="100000"/>
                                    </p:animScale>
                                    <p:set>
                                      <p:cBhvr>
                                        <p:cTn id="20" dur="1" fill="hold">
                                          <p:stCondLst>
                                            <p:cond delay="0"/>
                                          </p:stCondLst>
                                        </p:cTn>
                                        <p:tgtEl>
                                          <p:spTgt spid="4"/>
                                        </p:tgtEl>
                                        <p:attrNameLst>
                                          <p:attrName>style.visibility</p:attrName>
                                        </p:attrNameLst>
                                      </p:cBhvr>
                                      <p:to>
                                        <p:strVal val="visible"/>
                                      </p:to>
                                    </p:set>
                                  </p:childTnLst>
                                </p:cTn>
                              </p:par>
                              <p:par>
                                <p:cTn id="21" presetID="48" presetClass="entr" presetSubtype="0" fill="hold" nodeType="afterEffect">
                                  <p:stCondLst>
                                    <p:cond delay="0"/>
                                  </p:stCondLst>
                                  <p:childTnLst>
                                    <p:anim calcmode="lin" valueType="num">
                                      <p:cBhvr>
                                        <p:cTn id="22" dur="1000" fill="hold"/>
                                        <p:tgtEl>
                                          <p:spTgt spid="2"/>
                                        </p:tgtEl>
                                        <p:attrNameLst>
                                          <p:attrName>style.rotation</p:attrName>
                                        </p:attrNameLst>
                                      </p:cBhvr>
                                      <p:tavLst>
                                        <p:tav tm="0">
                                          <p:val>
                                            <p:fltVal val="90"/>
                                          </p:val>
                                        </p:tav>
                                        <p:tav tm="80000">
                                          <p:val>
                                            <p:fltVal val="90"/>
                                          </p:val>
                                        </p:tav>
                                        <p:tav tm="80000">
                                          <p:val>
                                            <p:fltVal val="90"/>
                                          </p:val>
                                        </p:tav>
                                        <p:tav tm="100000">
                                          <p:val>
                                            <p:fltVal val="0"/>
                                          </p:val>
                                        </p:tav>
                                      </p:tavLst>
                                    </p:anim>
                                    <p:anim calcmode="lin" valueType="num">
                                      <p:cBhvr>
                                        <p:cTn id="23" dur="1000" fill="hold"/>
                                        <p:tgtEl>
                                          <p:spTgt spid="2"/>
                                        </p:tgtEl>
                                        <p:attrNameLst>
                                          <p:attrName>ppt_x</p:attrName>
                                        </p:attrNameLst>
                                      </p:cBhvr>
                                      <p:tavLst>
                                        <p:tav tm="0">
                                          <p:val>
                                            <p:fltVal val="-1"/>
                                          </p:val>
                                        </p:tav>
                                        <p:tav tm="50000">
                                          <p:val>
                                            <p:fltVal val="0.95"/>
                                          </p:val>
                                        </p:tav>
                                        <p:tav tm="100000">
                                          <p:val>
                                            <p:strVal val="#ppt_x"/>
                                          </p:val>
                                        </p:tav>
                                      </p:tavLst>
                                    </p:anim>
                                    <p:anim calcmode="lin" valueType="num">
                                      <p:cBhvr>
                                        <p:cTn id="24" dur="1000" fill="hold"/>
                                        <p:tgtEl>
                                          <p:spTgt spid="2"/>
                                        </p:tgtEl>
                                        <p:attrNameLst>
                                          <p:attrName>ppt_y</p:attrName>
                                        </p:attrNameLst>
                                      </p:cBhvr>
                                      <p:tavLst>
                                        <p:tav tm="0">
                                          <p:val>
                                            <p:strVal val="#ppt_y"/>
                                          </p:val>
                                        </p:tav>
                                        <p:tav tm="100000">
                                          <p:val>
                                            <p:strVal val="#ppt_y"/>
                                          </p:val>
                                        </p:tav>
                                      </p:tavLst>
                                    </p:anim>
                                    <p:animEffect transition="in" filter="fade">
                                      <p:cBhvr>
                                        <p:cTn id="25" dur="1000"/>
                                        <p:tgtEl>
                                          <p:spTgt spid="2"/>
                                        </p:tgtEl>
                                      </p:cBhvr>
                                    </p:animEffect>
                                    <p:set>
                                      <p:cBhvr>
                                        <p:cTn id="2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3386407" y="3785294"/>
            <a:ext cx="5419185" cy="895350"/>
          </a:xfrm>
        </p:spPr>
        <p:txBody>
          <a:bodyPr vert="horz" lIns="91440" tIns="45720" rIns="91440" bIns="45720" anchor="t">
            <a:normAutofit/>
          </a:bodyPr>
          <a:lstStyle/>
          <a:p>
            <a:pPr algn="ctr">
              <a:lnSpc>
                <a:spcPct val="90000"/>
              </a:lnSpc>
              <a:spcBef>
                <a:spcPct val="0"/>
              </a:spcBef>
            </a:pPr>
            <a:r>
              <a:rPr lang="zh-CN" altLang="en-US" sz="2400" b="1" i="0" u="none" baseline="0">
                <a:solidFill>
                  <a:srgbClr val="FFFFFF"/>
                </a:solidFill>
                <a:latin typeface="微软雅黑"/>
                <a:ea typeface="微软雅黑"/>
              </a:rPr>
              <a:t>Conclusion and Q&amp;A</a:t>
            </a:r>
          </a:p>
        </p:txBody>
      </p:sp>
      <p:sp>
        <p:nvSpPr>
          <p:cNvPr id="3" name="TextBox 3"/>
          <p:cNvSpPr txBox="1"/>
          <p:nvPr/>
        </p:nvSpPr>
        <p:spPr>
          <a:xfrm>
            <a:off x="5040162" y="1870587"/>
            <a:ext cx="327485" cy="1613424"/>
          </a:xfrm>
          <a:prstGeom prst="rect">
            <a:avLst/>
          </a:prstGeom>
          <a:noFill/>
        </p:spPr>
        <p:txBody>
          <a:bodyPr vert="horz" wrap="none" lIns="91440" tIns="45720" rIns="91440" bIns="45720" rtlCol="0" anchor="t">
            <a:prstTxWarp prst="textPlain">
              <a:avLst/>
            </a:prstTxWarp>
            <a:spAutoFit/>
          </a:bodyPr>
          <a:lstStyle/>
          <a:p>
            <a:pPr marL="0" algn="l">
              <a:defRPr/>
            </a:pPr>
            <a:r>
              <a:rPr lang="en-US" b="0" i="0" u="none" spc="100" baseline="0">
                <a:ln w="1270">
                  <a:solidFill>
                    <a:schemeClr val="accent3">
                      <a:lumMod val="60000"/>
                      <a:lumOff val="40000"/>
                    </a:schemeClr>
                  </a:solidFill>
                </a:ln>
                <a:noFill/>
                <a:latin typeface="Impact"/>
                <a:ea typeface="Impact"/>
              </a:rPr>
              <a:t>/</a:t>
            </a:r>
            <a:endParaRPr lang="en-US" sz="1100"/>
          </a:p>
        </p:txBody>
      </p:sp>
      <p:sp>
        <p:nvSpPr>
          <p:cNvPr id="4" name="TextBox 4"/>
          <p:cNvSpPr txBox="1"/>
          <p:nvPr/>
        </p:nvSpPr>
        <p:spPr>
          <a:xfrm>
            <a:off x="5535479" y="1569303"/>
            <a:ext cx="2171606" cy="2215991"/>
          </a:xfrm>
          <a:prstGeom prst="rect">
            <a:avLst/>
          </a:prstGeom>
          <a:noFill/>
        </p:spPr>
        <p:txBody>
          <a:bodyPr vert="horz" wrap="square" lIns="91440" tIns="45720" rIns="91440" bIns="45720" rtlCol="0" anchor="t">
            <a:spAutoFit/>
          </a:bodyPr>
          <a:lstStyle/>
          <a:p>
            <a:pPr marL="0" algn="l">
              <a:defRPr/>
            </a:pPr>
            <a:r>
              <a:rPr lang="en-US" sz="13800" b="0" i="0" u="none" spc="100" baseline="0" dirty="0" smtClean="0">
                <a:ln w="1270">
                  <a:solidFill>
                    <a:schemeClr val="accent3">
                      <a:lumMod val="60000"/>
                      <a:lumOff val="40000"/>
                    </a:schemeClr>
                  </a:solidFill>
                </a:ln>
                <a:noFill/>
                <a:latin typeface="Impact"/>
                <a:ea typeface="Impact"/>
              </a:rPr>
              <a:t>09</a:t>
            </a:r>
            <a:endParaRPr lang="en-US" sz="1100" dirty="0"/>
          </a:p>
        </p:txBody>
      </p:sp>
    </p:spTree>
    <p:extLst>
      <p:ext uri="{BB962C8B-B14F-4D97-AF65-F5344CB8AC3E}">
        <p14:creationId xmlns:p14="http://schemas.microsoft.com/office/powerpoint/2010/main" val="3450333653"/>
      </p:ext>
    </p:extLst>
  </p:cSld>
  <p:clrMapOvr>
    <a:masterClrMapping/>
  </p:clrMapOvr>
  <p:transition spd="slow">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afterEffect">
                                  <p:stCondLst>
                                    <p:cond delay="0"/>
                                  </p:stCondLst>
                                  <p:childTnLst>
                                    <p:anim calcmode="lin" valueType="num">
                                      <p:cBhvr>
                                        <p:cTn id="6" dur="800" decel="100000" fill="hold"/>
                                        <p:tgtEl>
                                          <p:spTgt spid="4"/>
                                        </p:tgtEl>
                                        <p:attrNameLst>
                                          <p:attrName>style.rotation</p:attrName>
                                        </p:attrNameLst>
                                      </p:cBhvr>
                                      <p:tavLst>
                                        <p:tav tm="0">
                                          <p:val>
                                            <p:fltVal val="-90"/>
                                          </p:val>
                                        </p:tav>
                                        <p:tav tm="100000">
                                          <p:val>
                                            <p:fltVal val="0"/>
                                          </p:val>
                                        </p:tav>
                                      </p:tavLst>
                                    </p:anim>
                                    <p:anim calcmode="lin" valueType="num">
                                      <p:cBhvr>
                                        <p:cTn id="7" dur="800" decel="100000" fill="hold"/>
                                        <p:tgtEl>
                                          <p:spTgt spid="4"/>
                                        </p:tgtEl>
                                        <p:attrNameLst>
                                          <p:attrName>ppt_x</p:attrName>
                                        </p:attrNameLst>
                                      </p:cBhvr>
                                      <p:tavLst>
                                        <p:tav tm="0">
                                          <p:val>
                                            <p:strVal val="#ppt_x+0.4"/>
                                          </p:val>
                                        </p:tav>
                                        <p:tav tm="100000">
                                          <p:val>
                                            <p:strVal val="#ppt_x-0.05"/>
                                          </p:val>
                                        </p:tav>
                                      </p:tavLst>
                                    </p:anim>
                                    <p:anim calcmode="lin" valueType="num">
                                      <p:cBhvr>
                                        <p:cTn id="8" dur="800" decel="100000" fill="hold"/>
                                        <p:tgtEl>
                                          <p:spTgt spid="4"/>
                                        </p:tgtEl>
                                        <p:attrNameLst>
                                          <p:attrName>ppt_y</p:attrName>
                                        </p:attrNameLst>
                                      </p:cBhvr>
                                      <p:tavLst>
                                        <p:tav tm="0">
                                          <p:val>
                                            <p:strVal val="#ppt_y-0.4"/>
                                          </p:val>
                                        </p:tav>
                                        <p:tav tm="100000">
                                          <p:val>
                                            <p:strVal val="#ppt_y+0.1"/>
                                          </p:val>
                                        </p:tav>
                                      </p:tavLst>
                                    </p:anim>
                                    <p:anim calcmode="lin" valueType="num">
                                      <p:cBhvr>
                                        <p:cTn id="9" dur="200" accel="100000" fill="hold">
                                          <p:stCondLst>
                                            <p:cond delay="800"/>
                                          </p:stCondLst>
                                        </p:cTn>
                                        <p:tgtEl>
                                          <p:spTgt spid="4"/>
                                        </p:tgtEl>
                                        <p:attrNameLst>
                                          <p:attrName>ppt_x</p:attrName>
                                        </p:attrNameLst>
                                      </p:cBhvr>
                                      <p:tavLst>
                                        <p:tav tm="0">
                                          <p:val>
                                            <p:strVal val="#ppt_x-0.05"/>
                                          </p:val>
                                        </p:tav>
                                        <p:tav tm="100000">
                                          <p:val>
                                            <p:strVal val="#ppt_x"/>
                                          </p:val>
                                        </p:tav>
                                      </p:tavLst>
                                    </p:anim>
                                    <p:anim calcmode="lin" valueType="num">
                                      <p:cBhvr>
                                        <p:cTn id="10" dur="200" accel="100000" fill="hold">
                                          <p:stCondLst>
                                            <p:cond delay="800"/>
                                          </p:stCondLst>
                                        </p:cTn>
                                        <p:tgtEl>
                                          <p:spTgt spid="4"/>
                                        </p:tgtEl>
                                        <p:attrNameLst>
                                          <p:attrName>ppt_y</p:attrName>
                                        </p:attrNameLst>
                                      </p:cBhvr>
                                      <p:tavLst>
                                        <p:tav tm="0">
                                          <p:val>
                                            <p:strVal val="#ppt_y+0.1"/>
                                          </p:val>
                                        </p:tav>
                                        <p:tav tm="100000">
                                          <p:val>
                                            <p:strVal val="#ppt_y"/>
                                          </p:val>
                                        </p:tav>
                                      </p:tavLst>
                                    </p:anim>
                                    <p:animEffect transition="in" filter="fade">
                                      <p:cBhvr>
                                        <p:cTn id="11" dur="800" decel="100000"/>
                                        <p:tgtEl>
                                          <p:spTgt spid="4"/>
                                        </p:tgtEl>
                                      </p:cBhvr>
                                    </p:animEffect>
                                    <p:set>
                                      <p:cBhvr>
                                        <p:cTn id="12" dur="1" fill="hold">
                                          <p:stCondLst>
                                            <p:cond delay="0"/>
                                          </p:stCondLst>
                                        </p:cTn>
                                        <p:tgtEl>
                                          <p:spTgt spid="4"/>
                                        </p:tgtEl>
                                        <p:attrNameLst>
                                          <p:attrName>style.visibility</p:attrName>
                                        </p:attrNameLst>
                                      </p:cBhvr>
                                      <p:to>
                                        <p:strVal val="visible"/>
                                      </p:to>
                                    </p:set>
                                  </p:childTnLst>
                                </p:cTn>
                              </p:par>
                              <p:par>
                                <p:cTn id="13" presetID="2" presetClass="entr" presetSubtype="4" fill="hold" nodeType="afterEffect">
                                  <p:stCondLst>
                                    <p:cond delay="0"/>
                                  </p:stCondLst>
                                  <p:childTnLst>
                                    <p:anim calcmode="lin" valueType="num">
                                      <p:cBhvr additive="base">
                                        <p:cTn id="14" dur="1000" fill="hold"/>
                                        <p:tgtEl>
                                          <p:spTgt spid="2"/>
                                        </p:tgtEl>
                                        <p:attrNameLst>
                                          <p:attrName>ppt_x</p:attrName>
                                        </p:attrNameLst>
                                      </p:cBhvr>
                                      <p:tavLst>
                                        <p:tav tm="0">
                                          <p:val>
                                            <p:strVal val="#ppt_x"/>
                                          </p:val>
                                        </p:tav>
                                        <p:tav tm="100000">
                                          <p:val>
                                            <p:strVal val="#ppt_x"/>
                                          </p:val>
                                        </p:tav>
                                      </p:tavLst>
                                    </p:anim>
                                    <p:anim calcmode="lin" valueType="num">
                                      <p:cBhvr additive="base">
                                        <p:cTn id="15" dur="1000" fill="hold"/>
                                        <p:tgtEl>
                                          <p:spTgt spid="2"/>
                                        </p:tgtEl>
                                        <p:attrNameLst>
                                          <p:attrName>ppt_y</p:attrName>
                                        </p:attrNameLst>
                                      </p:cBhvr>
                                      <p:tavLst>
                                        <p:tav tm="0">
                                          <p:val>
                                            <p:strVal val="1+#ppt_h/2"/>
                                          </p:val>
                                        </p:tav>
                                        <p:tav tm="100000">
                                          <p:val>
                                            <p:strVal val="#ppt_y"/>
                                          </p:val>
                                        </p:tav>
                                      </p:tavLst>
                                    </p:anim>
                                    <p:set>
                                      <p:cBhvr>
                                        <p:cTn id="16" dur="1000"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en-US" altLang="zh-CN" sz="2800" b="1" dirty="0" smtClean="0">
                <a:solidFill>
                  <a:srgbClr val="000000"/>
                </a:solidFill>
                <a:latin typeface="微软雅黑"/>
                <a:ea typeface="微软雅黑"/>
              </a:rPr>
              <a:t>CONCLUSION</a:t>
            </a:r>
            <a:endParaRPr lang="zh-CN" altLang="en-US" sz="2800" b="1" i="0" u="none" baseline="0" dirty="0">
              <a:solidFill>
                <a:srgbClr val="000000"/>
              </a:solidFill>
              <a:latin typeface="微软雅黑"/>
              <a:ea typeface="微软雅黑"/>
            </a:endParaRPr>
          </a:p>
        </p:txBody>
      </p:sp>
      <p:sp>
        <p:nvSpPr>
          <p:cNvPr id="3" name="AutoShape 3"/>
          <p:cNvSpPr/>
          <p:nvPr/>
        </p:nvSpPr>
        <p:spPr>
          <a:xfrm rot="10800000" flipV="1">
            <a:off x="8535087" y="1440604"/>
            <a:ext cx="2710887" cy="4506089"/>
          </a:xfrm>
          <a:prstGeom prst="rect">
            <a:avLst/>
          </a:prstGeom>
          <a:blipFill>
            <a:blip r:embed="rId2"/>
            <a:srcRect/>
            <a:stretch>
              <a:fillRect l="-88000" r="-87000"/>
            </a:stretch>
          </a:blipFill>
          <a:ln cap="flat" cmpd="sng">
            <a:prstDash val="solid"/>
          </a:ln>
        </p:spPr>
        <p:txBody>
          <a:bodyPr rot="0" vert="horz" wrap="square" lIns="91440" tIns="45720" rIns="91440" bIns="45720" anchor="t">
            <a:prstTxWarp prst="textNoShape">
              <a:avLst/>
            </a:prstTxWarp>
            <a:noAutofit/>
          </a:bodyPr>
          <a:lstStyle/>
          <a:p>
            <a:pPr marL="0" algn="ctr"/>
            <a:endParaRPr/>
          </a:p>
        </p:txBody>
      </p:sp>
      <p:sp>
        <p:nvSpPr>
          <p:cNvPr id="4" name="TextBox 4"/>
          <p:cNvSpPr txBox="1"/>
          <p:nvPr/>
        </p:nvSpPr>
        <p:spPr>
          <a:xfrm>
            <a:off x="1360581" y="1566968"/>
            <a:ext cx="5586483" cy="338554"/>
          </a:xfrm>
          <a:prstGeom prst="rect">
            <a:avLst/>
          </a:prstGeom>
          <a:noFill/>
        </p:spPr>
        <p:txBody>
          <a:bodyPr vert="horz" wrap="square" lIns="91440" tIns="45720" rIns="91440" bIns="45720" rtlCol="0" anchor="t">
            <a:spAutoFit/>
          </a:bodyPr>
          <a:lstStyle/>
          <a:p>
            <a:pPr marL="0" algn="l">
              <a:defRPr/>
            </a:pPr>
            <a:r>
              <a:rPr lang="zh-CN" altLang="en-US" sz="1600" b="1" i="0" u="none" baseline="0">
                <a:solidFill>
                  <a:srgbClr val="000000"/>
                </a:solidFill>
                <a:latin typeface="微软雅黑"/>
                <a:ea typeface="微软雅黑"/>
              </a:rPr>
              <a:t>Personalized Learning Experience</a:t>
            </a:r>
            <a:endParaRPr lang="en-US" sz="1100"/>
          </a:p>
        </p:txBody>
      </p:sp>
      <p:sp>
        <p:nvSpPr>
          <p:cNvPr id="5" name="TextBox 5"/>
          <p:cNvSpPr txBox="1"/>
          <p:nvPr/>
        </p:nvSpPr>
        <p:spPr>
          <a:xfrm>
            <a:off x="1360581" y="1948489"/>
            <a:ext cx="5586482" cy="585610"/>
          </a:xfrm>
          <a:prstGeom prst="rect">
            <a:avLst/>
          </a:prstGeom>
          <a:noFill/>
        </p:spPr>
        <p:txBody>
          <a:bodyPr vert="horz" wrap="square" lIns="91440" tIns="45720" rIns="91440" bIns="45720" rtlCol="0" anchor="t">
            <a:spAutoFit/>
          </a:bodyPr>
          <a:lstStyle/>
          <a:p>
            <a:pPr marL="0" algn="l">
              <a:lnSpc>
                <a:spcPct val="120000"/>
              </a:lnSpc>
              <a:defRPr/>
            </a:pPr>
            <a:r>
              <a:rPr lang="en-US" sz="1400" b="0" i="0" u="none" baseline="0">
                <a:solidFill>
                  <a:srgbClr val="000000"/>
                </a:solidFill>
                <a:latin typeface="Arial"/>
                <a:ea typeface="Arial"/>
              </a:rPr>
              <a:t>The AI-powered adaptive quiz app is designed to create a uniquely personalized learning environment, adjusting question difficulty based on real-time user performance to enhance educational outcomes.</a:t>
            </a:r>
            <a:endParaRPr lang="en-US" sz="1100"/>
          </a:p>
        </p:txBody>
      </p:sp>
      <p:sp>
        <p:nvSpPr>
          <p:cNvPr id="6" name="TextBox 6"/>
          <p:cNvSpPr txBox="1"/>
          <p:nvPr/>
        </p:nvSpPr>
        <p:spPr>
          <a:xfrm>
            <a:off x="817390" y="1567555"/>
            <a:ext cx="543191" cy="461665"/>
          </a:xfrm>
          <a:prstGeom prst="rect">
            <a:avLst/>
          </a:prstGeom>
          <a:noFill/>
        </p:spPr>
        <p:txBody>
          <a:bodyPr vert="horz" wrap="square" lIns="91440" tIns="45720" rIns="91440" bIns="45720" rtlCol="0" anchor="t">
            <a:spAutoFit/>
          </a:bodyPr>
          <a:lstStyle/>
          <a:p>
            <a:pPr marL="0" algn="ctr">
              <a:defRPr/>
            </a:pPr>
            <a:r>
              <a:rPr lang="en-US" sz="2400" b="0" i="0" u="none" baseline="0">
                <a:solidFill>
                  <a:schemeClr val="accent1"/>
                </a:solidFill>
                <a:latin typeface="Arial"/>
                <a:ea typeface="Arial"/>
              </a:rPr>
              <a:t>01</a:t>
            </a:r>
            <a:endParaRPr lang="en-US" sz="1100"/>
          </a:p>
        </p:txBody>
      </p:sp>
      <p:sp>
        <p:nvSpPr>
          <p:cNvPr id="7" name="TextBox 7"/>
          <p:cNvSpPr txBox="1"/>
          <p:nvPr/>
        </p:nvSpPr>
        <p:spPr>
          <a:xfrm>
            <a:off x="1360582" y="2968666"/>
            <a:ext cx="5442873" cy="369332"/>
          </a:xfrm>
          <a:prstGeom prst="rect">
            <a:avLst/>
          </a:prstGeom>
          <a:noFill/>
        </p:spPr>
        <p:txBody>
          <a:bodyPr vert="horz" wrap="square" lIns="91440" tIns="45720" rIns="91440" bIns="45720" rtlCol="0" anchor="t">
            <a:spAutoFit/>
          </a:bodyPr>
          <a:lstStyle/>
          <a:p>
            <a:pPr marL="0" algn="l">
              <a:defRPr/>
            </a:pPr>
            <a:r>
              <a:rPr lang="zh-CN" altLang="en-US" sz="1800" b="1" i="0" u="none" baseline="0" dirty="0">
                <a:solidFill>
                  <a:srgbClr val="000000"/>
                </a:solidFill>
                <a:latin typeface="微软雅黑"/>
                <a:ea typeface="微软雅黑"/>
              </a:rPr>
              <a:t>Machine Learning Model Usage</a:t>
            </a:r>
            <a:endParaRPr lang="en-US" sz="1100" dirty="0"/>
          </a:p>
        </p:txBody>
      </p:sp>
      <p:sp>
        <p:nvSpPr>
          <p:cNvPr id="8" name="TextBox 8"/>
          <p:cNvSpPr txBox="1"/>
          <p:nvPr/>
        </p:nvSpPr>
        <p:spPr>
          <a:xfrm>
            <a:off x="1360583" y="3278012"/>
            <a:ext cx="5586482" cy="1588127"/>
          </a:xfrm>
          <a:prstGeom prst="rect">
            <a:avLst/>
          </a:prstGeom>
          <a:noFill/>
        </p:spPr>
        <p:txBody>
          <a:bodyPr vert="horz" wrap="square" lIns="91440" tIns="45720" rIns="91440" bIns="45720" rtlCol="0" anchor="t">
            <a:spAutoFit/>
          </a:bodyPr>
          <a:lstStyle/>
          <a:p>
            <a:pPr marL="0" algn="l">
              <a:lnSpc>
                <a:spcPct val="120000"/>
              </a:lnSpc>
              <a:defRPr/>
            </a:pPr>
            <a:r>
              <a:rPr lang="en-US" sz="1400" b="0" i="0" u="none" baseline="0" dirty="0">
                <a:solidFill>
                  <a:srgbClr val="000000"/>
                </a:solidFill>
                <a:latin typeface="Arial"/>
                <a:ea typeface="Arial"/>
              </a:rPr>
              <a:t>Leveraging machine learning models and continuous feedback mechanisms ensures that the app remains responsive to user needs, providing accurate challenges that stimulate learning effectively</a:t>
            </a:r>
            <a:r>
              <a:rPr lang="en-US" sz="1400" b="0" i="0" u="none" baseline="0" dirty="0" smtClean="0">
                <a:solidFill>
                  <a:srgbClr val="000000"/>
                </a:solidFill>
                <a:latin typeface="Arial"/>
                <a:ea typeface="Arial"/>
              </a:rPr>
              <a:t>.</a:t>
            </a:r>
          </a:p>
          <a:p>
            <a:pPr marL="0" algn="l">
              <a:lnSpc>
                <a:spcPct val="120000"/>
              </a:lnSpc>
              <a:defRPr/>
            </a:pPr>
            <a:endParaRPr lang="en-US" sz="1400" dirty="0">
              <a:solidFill>
                <a:srgbClr val="000000"/>
              </a:solidFill>
              <a:latin typeface="Arial"/>
            </a:endParaRPr>
          </a:p>
          <a:p>
            <a:pPr marL="0" algn="l">
              <a:lnSpc>
                <a:spcPct val="120000"/>
              </a:lnSpc>
              <a:defRPr/>
            </a:pPr>
            <a:endParaRPr lang="en-US" sz="1100" dirty="0"/>
          </a:p>
        </p:txBody>
      </p:sp>
      <p:sp>
        <p:nvSpPr>
          <p:cNvPr id="9" name="TextBox 9"/>
          <p:cNvSpPr txBox="1"/>
          <p:nvPr/>
        </p:nvSpPr>
        <p:spPr>
          <a:xfrm>
            <a:off x="817390" y="2893422"/>
            <a:ext cx="543191" cy="461665"/>
          </a:xfrm>
          <a:prstGeom prst="rect">
            <a:avLst/>
          </a:prstGeom>
          <a:noFill/>
        </p:spPr>
        <p:txBody>
          <a:bodyPr vert="horz" wrap="square" lIns="91440" tIns="45720" rIns="91440" bIns="45720" rtlCol="0" anchor="t">
            <a:spAutoFit/>
          </a:bodyPr>
          <a:lstStyle/>
          <a:p>
            <a:pPr marL="0" algn="ctr">
              <a:defRPr/>
            </a:pPr>
            <a:r>
              <a:rPr lang="en-US" sz="2400" b="0" i="0" u="none" baseline="0">
                <a:solidFill>
                  <a:srgbClr val="768394"/>
                </a:solidFill>
                <a:latin typeface="Arial"/>
                <a:ea typeface="Arial"/>
              </a:rPr>
              <a:t>02</a:t>
            </a:r>
            <a:endParaRPr lang="en-US" sz="1100"/>
          </a:p>
        </p:txBody>
      </p:sp>
      <p:sp>
        <p:nvSpPr>
          <p:cNvPr id="10" name="TextBox 10"/>
          <p:cNvSpPr txBox="1"/>
          <p:nvPr/>
        </p:nvSpPr>
        <p:spPr>
          <a:xfrm>
            <a:off x="1360582" y="4299759"/>
            <a:ext cx="5442873" cy="338554"/>
          </a:xfrm>
          <a:prstGeom prst="rect">
            <a:avLst/>
          </a:prstGeom>
          <a:noFill/>
        </p:spPr>
        <p:txBody>
          <a:bodyPr vert="horz" wrap="square" lIns="91440" tIns="45720" rIns="91440" bIns="45720" rtlCol="0" anchor="t">
            <a:spAutoFit/>
          </a:bodyPr>
          <a:lstStyle/>
          <a:p>
            <a:pPr marL="0" algn="l">
              <a:defRPr/>
            </a:pPr>
            <a:r>
              <a:rPr lang="zh-CN" altLang="en-US" sz="1600" b="1" i="0" u="none" baseline="0">
                <a:solidFill>
                  <a:srgbClr val="000000"/>
                </a:solidFill>
                <a:latin typeface="微软雅黑"/>
                <a:ea typeface="微软雅黑"/>
              </a:rPr>
              <a:t>Potential Educational Impact</a:t>
            </a:r>
            <a:endParaRPr lang="en-US" sz="1100"/>
          </a:p>
        </p:txBody>
      </p:sp>
      <p:sp>
        <p:nvSpPr>
          <p:cNvPr id="11" name="TextBox 11"/>
          <p:cNvSpPr txBox="1"/>
          <p:nvPr/>
        </p:nvSpPr>
        <p:spPr>
          <a:xfrm>
            <a:off x="1360582" y="4604465"/>
            <a:ext cx="5586483" cy="585610"/>
          </a:xfrm>
          <a:prstGeom prst="rect">
            <a:avLst/>
          </a:prstGeom>
          <a:noFill/>
        </p:spPr>
        <p:txBody>
          <a:bodyPr vert="horz" wrap="square" lIns="91440" tIns="45720" rIns="91440" bIns="45720" rtlCol="0" anchor="t">
            <a:spAutoFit/>
          </a:bodyPr>
          <a:lstStyle/>
          <a:p>
            <a:pPr marL="0" algn="l">
              <a:lnSpc>
                <a:spcPct val="120000"/>
              </a:lnSpc>
              <a:defRPr/>
            </a:pPr>
            <a:r>
              <a:rPr lang="en-US" sz="1400" b="0" i="0" u="none" baseline="0">
                <a:solidFill>
                  <a:srgbClr val="000000"/>
                </a:solidFill>
                <a:latin typeface="Arial"/>
                <a:ea typeface="Arial"/>
              </a:rPr>
              <a:t>The adaptive learning model has significant implications for transforming educational methodologies, offering tailored assessments that promote individual growth and fulfillment in learning.</a:t>
            </a:r>
            <a:endParaRPr lang="en-US" sz="1100"/>
          </a:p>
        </p:txBody>
      </p:sp>
      <p:sp>
        <p:nvSpPr>
          <p:cNvPr id="12" name="TextBox 12"/>
          <p:cNvSpPr txBox="1"/>
          <p:nvPr/>
        </p:nvSpPr>
        <p:spPr>
          <a:xfrm>
            <a:off x="817390" y="4230700"/>
            <a:ext cx="543191" cy="461665"/>
          </a:xfrm>
          <a:prstGeom prst="rect">
            <a:avLst/>
          </a:prstGeom>
          <a:noFill/>
        </p:spPr>
        <p:txBody>
          <a:bodyPr vert="horz" wrap="square" lIns="91440" tIns="45720" rIns="91440" bIns="45720" rtlCol="0" anchor="t">
            <a:spAutoFit/>
          </a:bodyPr>
          <a:lstStyle/>
          <a:p>
            <a:pPr marL="0" algn="ctr">
              <a:defRPr/>
            </a:pPr>
            <a:r>
              <a:rPr lang="en-US" sz="2400" b="0" i="0" u="none" baseline="0">
                <a:solidFill>
                  <a:schemeClr val="accent1"/>
                </a:solidFill>
                <a:latin typeface="Arial"/>
                <a:ea typeface="Arial"/>
              </a:rPr>
              <a:t>03</a:t>
            </a:r>
            <a:endParaRPr lang="en-US" sz="1100"/>
          </a:p>
        </p:txBody>
      </p:sp>
    </p:spTree>
    <p:extLst>
      <p:ext uri="{BB962C8B-B14F-4D97-AF65-F5344CB8AC3E}">
        <p14:creationId xmlns:p14="http://schemas.microsoft.com/office/powerpoint/2010/main" val="316140354"/>
      </p:ext>
    </p:extLst>
  </p:cSld>
  <p:clrMapOvr>
    <a:masterClrMapping/>
  </p:clrMapOvr>
  <p:transition spd="slow">
    <p:wedg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afterEffect">
                                  <p:stCondLst>
                                    <p:cond delay="0"/>
                                  </p:stCondLst>
                                  <p:childTnLst>
                                    <p:anim calcmode="lin" valueType="num">
                                      <p:cBhvr>
                                        <p:cTn id="6" dur="800" decel="100000" fill="hold"/>
                                        <p:tgtEl>
                                          <p:spTgt spid="2"/>
                                        </p:tgtEl>
                                        <p:attrNameLst>
                                          <p:attrName>style.rotation</p:attrName>
                                        </p:attrNameLst>
                                      </p:cBhvr>
                                      <p:tavLst>
                                        <p:tav tm="0">
                                          <p:val>
                                            <p:fltVal val="-90"/>
                                          </p:val>
                                        </p:tav>
                                        <p:tav tm="100000">
                                          <p:val>
                                            <p:fltVal val="0"/>
                                          </p:val>
                                        </p:tav>
                                      </p:tavLst>
                                    </p:anim>
                                    <p:anim calcmode="lin" valueType="num">
                                      <p:cBhvr>
                                        <p:cTn id="7" dur="800" decel="100000" fill="hold"/>
                                        <p:tgtEl>
                                          <p:spTgt spid="2"/>
                                        </p:tgtEl>
                                        <p:attrNameLst>
                                          <p:attrName>ppt_x</p:attrName>
                                        </p:attrNameLst>
                                      </p:cBhvr>
                                      <p:tavLst>
                                        <p:tav tm="0">
                                          <p:val>
                                            <p:strVal val="#ppt_x+0.4"/>
                                          </p:val>
                                        </p:tav>
                                        <p:tav tm="100000">
                                          <p:val>
                                            <p:strVal val="#ppt_x-0.05"/>
                                          </p:val>
                                        </p:tav>
                                      </p:tavLst>
                                    </p:anim>
                                    <p:anim calcmode="lin" valueType="num">
                                      <p:cBhvr>
                                        <p:cTn id="8" dur="800" decel="100000" fill="hold"/>
                                        <p:tgtEl>
                                          <p:spTgt spid="2"/>
                                        </p:tgtEl>
                                        <p:attrNameLst>
                                          <p:attrName>ppt_y</p:attrName>
                                        </p:attrNameLst>
                                      </p:cBhvr>
                                      <p:tavLst>
                                        <p:tav tm="0">
                                          <p:val>
                                            <p:strVal val="#ppt_y-0.4"/>
                                          </p:val>
                                        </p:tav>
                                        <p:tav tm="100000">
                                          <p:val>
                                            <p:strVal val="#ppt_y+0.1"/>
                                          </p:val>
                                        </p:tav>
                                      </p:tavLst>
                                    </p:anim>
                                    <p:anim calcmode="lin" valueType="num">
                                      <p:cBhvr>
                                        <p:cTn id="9" dur="200" accel="100000" fill="hold">
                                          <p:stCondLst>
                                            <p:cond delay="800"/>
                                          </p:stCondLst>
                                        </p:cTn>
                                        <p:tgtEl>
                                          <p:spTgt spid="2"/>
                                        </p:tgtEl>
                                        <p:attrNameLst>
                                          <p:attrName>ppt_x</p:attrName>
                                        </p:attrNameLst>
                                      </p:cBhvr>
                                      <p:tavLst>
                                        <p:tav tm="0">
                                          <p:val>
                                            <p:strVal val="#ppt_x-0.05"/>
                                          </p:val>
                                        </p:tav>
                                        <p:tav tm="100000">
                                          <p:val>
                                            <p:strVal val="#ppt_x"/>
                                          </p:val>
                                        </p:tav>
                                      </p:tavLst>
                                    </p:anim>
                                    <p:anim calcmode="lin" valueType="num">
                                      <p:cBhvr>
                                        <p:cTn id="10" dur="200" accel="100000" fill="hold">
                                          <p:stCondLst>
                                            <p:cond delay="800"/>
                                          </p:stCondLst>
                                        </p:cTn>
                                        <p:tgtEl>
                                          <p:spTgt spid="2"/>
                                        </p:tgtEl>
                                        <p:attrNameLst>
                                          <p:attrName>ppt_y</p:attrName>
                                        </p:attrNameLst>
                                      </p:cBhvr>
                                      <p:tavLst>
                                        <p:tav tm="0">
                                          <p:val>
                                            <p:strVal val="#ppt_y+0.1"/>
                                          </p:val>
                                        </p:tav>
                                        <p:tav tm="100000">
                                          <p:val>
                                            <p:strVal val="#ppt_y"/>
                                          </p:val>
                                        </p:tav>
                                      </p:tavLst>
                                    </p:anim>
                                    <p:animEffect transition="in" filter="fade">
                                      <p:cBhvr>
                                        <p:cTn id="11" dur="800" decel="100000"/>
                                        <p:tgtEl>
                                          <p:spTgt spid="2"/>
                                        </p:tgtEl>
                                      </p:cBhvr>
                                    </p:animEffect>
                                    <p:set>
                                      <p:cBhvr>
                                        <p:cTn id="12" dur="1" fill="hold">
                                          <p:stCondLst>
                                            <p:cond delay="0"/>
                                          </p:stCondLst>
                                        </p:cTn>
                                        <p:tgtEl>
                                          <p:spTgt spid="2"/>
                                        </p:tgtEl>
                                        <p:attrNameLst>
                                          <p:attrName>style.visibility</p:attrName>
                                        </p:attrNameLst>
                                      </p:cBhvr>
                                      <p:to>
                                        <p:strVal val="visible"/>
                                      </p:to>
                                    </p:set>
                                  </p:childTnLst>
                                </p:cTn>
                              </p:par>
                              <p:par>
                                <p:cTn id="13" presetID="1" presetClass="entr" presetSubtype="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25" presetClass="entr" presetSubtype="0" fill="hold" nodeType="afterEffect">
                                  <p:stCondLst>
                                    <p:cond delay="0"/>
                                  </p:stCondLst>
                                  <p:childTnLst>
                                    <p:anim calcmode="lin" valueType="num">
                                      <p:cBhvr>
                                        <p:cTn id="16" dur="1000" decel="50000" fill="hold">
                                          <p:stCondLst>
                                            <p:cond delay="0"/>
                                          </p:stCondLst>
                                        </p:cTn>
                                        <p:tgtEl>
                                          <p:spTgt spid="4"/>
                                        </p:tgtEl>
                                        <p:attrNameLst>
                                          <p:attrName>style.rotation</p:attrName>
                                        </p:attrNameLst>
                                      </p:cBhvr>
                                      <p:tavLst>
                                        <p:tav tm="0">
                                          <p:val>
                                            <p:fltVal val="-90"/>
                                          </p:val>
                                        </p:tav>
                                        <p:tav tm="100000">
                                          <p:val>
                                            <p:fltVal val="0"/>
                                          </p:val>
                                        </p:tav>
                                      </p:tavLst>
                                    </p:anim>
                                    <p:anim calcmode="lin" valueType="num">
                                      <p:cBhvr>
                                        <p:cTn id="17" dur="1000" decel="50000" fill="hold">
                                          <p:stCondLst>
                                            <p:cond delay="0"/>
                                          </p:stCondLst>
                                        </p:cTn>
                                        <p:tgtEl>
                                          <p:spTgt spid="4"/>
                                        </p:tgtEl>
                                        <p:attrNameLst>
                                          <p:attrName>ppt_w</p:attrName>
                                        </p:attrNameLst>
                                      </p:cBhvr>
                                      <p:tavLst>
                                        <p:tav tm="0">
                                          <p:val>
                                            <p:strVal val="#ppt_w"/>
                                          </p:val>
                                        </p:tav>
                                        <p:tav tm="100000">
                                          <p:val>
                                            <p:strVal val="#ppt_w*.05"/>
                                          </p:val>
                                        </p:tav>
                                      </p:tavLst>
                                    </p:anim>
                                    <p:anim calcmode="lin" valueType="num">
                                      <p:cBhvr>
                                        <p:cTn id="18" dur="1000" accel="50000" fill="hold">
                                          <p:stCondLst>
                                            <p:cond delay="500"/>
                                          </p:stCondLst>
                                        </p:cTn>
                                        <p:tgtEl>
                                          <p:spTgt spid="4"/>
                                        </p:tgtEl>
                                        <p:attrNameLst>
                                          <p:attrName>ppt_w</p:attrName>
                                        </p:attrNameLst>
                                      </p:cBhvr>
                                      <p:tavLst>
                                        <p:tav tm="0">
                                          <p:val>
                                            <p:strVal val="#ppt_w*.05"/>
                                          </p:val>
                                        </p:tav>
                                        <p:tav tm="100000">
                                          <p:val>
                                            <p:strVal val="#ppt_w"/>
                                          </p:val>
                                        </p:tav>
                                      </p:tavLst>
                                    </p:anim>
                                    <p:anim calcmode="lin" valueType="num">
                                      <p:cBhvr>
                                        <p:cTn id="19" dur="1000" fill="hold"/>
                                        <p:tgtEl>
                                          <p:spTgt spid="4"/>
                                        </p:tgtEl>
                                        <p:attrNameLst>
                                          <p:attrName>ppt_h</p:attrName>
                                        </p:attrNameLst>
                                      </p:cBhvr>
                                      <p:tavLst>
                                        <p:tav tm="0">
                                          <p:val>
                                            <p:strVal val="#ppt_h"/>
                                          </p:val>
                                        </p:tav>
                                        <p:tav tm="100000">
                                          <p:val>
                                            <p:strVal val="#ppt_h"/>
                                          </p:val>
                                        </p:tav>
                                      </p:tavLst>
                                    </p:anim>
                                    <p:anim calcmode="lin" valueType="num">
                                      <p:cBhvr>
                                        <p:cTn id="20" dur="1000" decel="50000" fill="hold">
                                          <p:stCondLst>
                                            <p:cond delay="0"/>
                                          </p:stCondLst>
                                        </p:cTn>
                                        <p:tgtEl>
                                          <p:spTgt spid="4"/>
                                        </p:tgtEl>
                                        <p:attrNameLst>
                                          <p:attrName>ppt_x</p:attrName>
                                        </p:attrNameLst>
                                      </p:cBhvr>
                                      <p:tavLst>
                                        <p:tav tm="0">
                                          <p:val>
                                            <p:strVal val="#ppt_x+.4"/>
                                          </p:val>
                                        </p:tav>
                                        <p:tav tm="100000">
                                          <p:val>
                                            <p:strVal val="#ppt_x"/>
                                          </p:val>
                                        </p:tav>
                                      </p:tavLst>
                                    </p:anim>
                                    <p:anim calcmode="lin" valueType="num">
                                      <p:cBhvr>
                                        <p:cTn id="21" dur="1000" decel="50000" fill="hold">
                                          <p:stCondLst>
                                            <p:cond delay="0"/>
                                          </p:stCondLst>
                                        </p:cTn>
                                        <p:tgtEl>
                                          <p:spTgt spid="4"/>
                                        </p:tgtEl>
                                        <p:attrNameLst>
                                          <p:attrName>ppt_y</p:attrName>
                                        </p:attrNameLst>
                                      </p:cBhvr>
                                      <p:tavLst>
                                        <p:tav tm="0">
                                          <p:val>
                                            <p:strVal val="#ppt_y-.2"/>
                                          </p:val>
                                        </p:tav>
                                        <p:tav tm="100000">
                                          <p:val>
                                            <p:strVal val="#ppt_y+.1"/>
                                          </p:val>
                                        </p:tav>
                                      </p:tavLst>
                                    </p:anim>
                                    <p:anim calcmode="lin" valueType="num">
                                      <p:cBhvr>
                                        <p:cTn id="22" dur="1000" accel="50000" fill="hold">
                                          <p:stCondLst>
                                            <p:cond delay="500"/>
                                          </p:stCondLst>
                                        </p:cTn>
                                        <p:tgtEl>
                                          <p:spTgt spid="4"/>
                                        </p:tgtEl>
                                        <p:attrNameLst>
                                          <p:attrName>ppt_y</p:attrName>
                                        </p:attrNameLst>
                                      </p:cBhvr>
                                      <p:tavLst>
                                        <p:tav tm="0">
                                          <p:val>
                                            <p:strVal val="#ppt_y+.1"/>
                                          </p:val>
                                        </p:tav>
                                        <p:tav tm="100000">
                                          <p:val>
                                            <p:strVal val="#ppt_y"/>
                                          </p:val>
                                        </p:tav>
                                      </p:tavLst>
                                    </p:anim>
                                    <p:animEffect transition="in" filter="fade">
                                      <p:cBhvr>
                                        <p:cTn id="23" dur="1000" decel="50000">
                                          <p:stCondLst>
                                            <p:cond delay="0"/>
                                          </p:stCondLst>
                                        </p:cTn>
                                        <p:tgtEl>
                                          <p:spTgt spid="4"/>
                                        </p:tgtEl>
                                      </p:cBhvr>
                                    </p:animEffect>
                                    <p:set>
                                      <p:cBhvr>
                                        <p:cTn id="24" dur="1" fill="hold">
                                          <p:stCondLst>
                                            <p:cond delay="0"/>
                                          </p:stCondLst>
                                        </p:cTn>
                                        <p:tgtEl>
                                          <p:spTgt spid="4"/>
                                        </p:tgtEl>
                                        <p:attrNameLst>
                                          <p:attrName>style.visibility</p:attrName>
                                        </p:attrNameLst>
                                      </p:cBhvr>
                                      <p:to>
                                        <p:strVal val="visible"/>
                                      </p:to>
                                    </p:set>
                                  </p:childTnLst>
                                </p:cTn>
                              </p:par>
                              <p:par>
                                <p:cTn id="25" presetID="19" presetClass="entr" presetSubtype="5" fill="hold" nodeType="afterEffect">
                                  <p:stCondLst>
                                    <p:cond delay="0"/>
                                  </p:stCondLst>
                                  <p:childTnLst>
                                    <p:anim calcmode="lin" valueType="num">
                                      <p:cBhvr>
                                        <p:cTn id="26" dur="2000" fill="hold"/>
                                        <p:tgtEl>
                                          <p:spTgt spid="5"/>
                                        </p:tgtEl>
                                        <p:attrNameLst>
                                          <p:attrName>ppt_w</p:attrName>
                                        </p:attrNameLst>
                                      </p:cBhvr>
                                      <p:tavLst>
                                        <p:tav tm="0">
                                          <p:val>
                                            <p:strVal val="#ppt_w"/>
                                          </p:val>
                                        </p:tav>
                                        <p:tav tm="100000">
                                          <p:val>
                                            <p:strVal val="#ppt_w"/>
                                          </p:val>
                                        </p:tav>
                                      </p:tavLst>
                                    </p:anim>
                                    <p:anim calcmode="lin" valueType="num">
                                      <p:cBhvr>
                                        <p:cTn id="27" dur="2000" fill="hold"/>
                                        <p:tgtEl>
                                          <p:spTgt spid="5"/>
                                        </p:tgtEl>
                                        <p:attrNameLst>
                                          <p:attrName>ppt_h</p:attrName>
                                        </p:attrNameLst>
                                      </p:cBhvr>
                                      <p:tavLst>
                                        <p:tav tm="0" fmla="#ppt_h*sin(2.5*pi*$)">
                                          <p:val>
                                            <p:fltVal val="0"/>
                                          </p:val>
                                        </p:tav>
                                        <p:tav tm="100000">
                                          <p:val>
                                            <p:fltVal val="1"/>
                                          </p:val>
                                        </p:tav>
                                      </p:tavLst>
                                    </p:anim>
                                    <p:set>
                                      <p:cBhvr>
                                        <p:cTn id="28" dur="2000" fill="hold">
                                          <p:stCondLst>
                                            <p:cond delay="0"/>
                                          </p:stCondLst>
                                        </p:cTn>
                                        <p:tgtEl>
                                          <p:spTgt spid="5"/>
                                        </p:tgtEl>
                                        <p:attrNameLst>
                                          <p:attrName>style.visibility</p:attrName>
                                        </p:attrNameLst>
                                      </p:cBhvr>
                                      <p:to>
                                        <p:strVal val="visible"/>
                                      </p:to>
                                    </p:set>
                                  </p:childTnLst>
                                </p:cTn>
                              </p:par>
                              <p:par>
                                <p:cTn id="29" presetID="16" presetClass="entr" presetSubtype="26" fill="hold" nodeType="afterEffect">
                                  <p:stCondLst>
                                    <p:cond delay="0"/>
                                  </p:stCondLst>
                                  <p:childTnLst>
                                    <p:animEffect transition="in" filter="barn(inHorizontal)">
                                      <p:cBhvr>
                                        <p:cTn id="30" dur="500"/>
                                        <p:tgtEl>
                                          <p:spTgt spid="3"/>
                                        </p:tgtEl>
                                      </p:cBhvr>
                                    </p:animEffect>
                                    <p:set>
                                      <p:cBhvr>
                                        <p:cTn id="31" dur="500" fill="hold">
                                          <p:stCondLst>
                                            <p:cond delay="0"/>
                                          </p:stCondLst>
                                        </p:cTn>
                                        <p:tgtEl>
                                          <p:spTgt spid="3"/>
                                        </p:tgtEl>
                                        <p:attrNameLst>
                                          <p:attrName>style.visibility</p:attrName>
                                        </p:attrNameLst>
                                      </p:cBhvr>
                                      <p:to>
                                        <p:strVal val="visible"/>
                                      </p:to>
                                    </p:set>
                                  </p:childTnLst>
                                </p:cTn>
                              </p:par>
                              <p:par>
                                <p:cTn id="32" presetID="1" presetClass="entr" presetSubtype="0" fill="hold" nodeType="afterEffect">
                                  <p:stCondLst>
                                    <p:cond delay="0"/>
                                  </p:stCondLst>
                                  <p:childTnLst>
                                    <p:set>
                                      <p:cBhvr>
                                        <p:cTn id="33" dur="1" fill="hold">
                                          <p:stCondLst>
                                            <p:cond delay="0"/>
                                          </p:stCondLst>
                                        </p:cTn>
                                        <p:tgtEl>
                                          <p:spTgt spid="9"/>
                                        </p:tgtEl>
                                        <p:attrNameLst>
                                          <p:attrName>style.visibility</p:attrName>
                                        </p:attrNameLst>
                                      </p:cBhvr>
                                      <p:to>
                                        <p:strVal val="visible"/>
                                      </p:to>
                                    </p:set>
                                  </p:childTnLst>
                                </p:cTn>
                              </p:par>
                              <p:par>
                                <p:cTn id="34" presetID="8" presetClass="entr" presetSubtype="32" fill="hold" nodeType="afterEffect">
                                  <p:stCondLst>
                                    <p:cond delay="0"/>
                                  </p:stCondLst>
                                  <p:childTnLst>
                                    <p:animEffect transition="in" filter="diamond(out)">
                                      <p:cBhvr>
                                        <p:cTn id="35" dur="1000"/>
                                        <p:tgtEl>
                                          <p:spTgt spid="7"/>
                                        </p:tgtEl>
                                      </p:cBhvr>
                                    </p:animEffect>
                                    <p:set>
                                      <p:cBhvr>
                                        <p:cTn id="36" dur="1000" fill="hold">
                                          <p:stCondLst>
                                            <p:cond delay="0"/>
                                          </p:stCondLst>
                                        </p:cTn>
                                        <p:tgtEl>
                                          <p:spTgt spid="7"/>
                                        </p:tgtEl>
                                        <p:attrNameLst>
                                          <p:attrName>style.visibility</p:attrName>
                                        </p:attrNameLst>
                                      </p:cBhvr>
                                      <p:to>
                                        <p:strVal val="visible"/>
                                      </p:to>
                                    </p:set>
                                  </p:childTnLst>
                                </p:cTn>
                              </p:par>
                              <p:par>
                                <p:cTn id="37" presetID="17" presetClass="entr" presetSubtype="1" fill="hold" nodeType="afterEffect">
                                  <p:stCondLst>
                                    <p:cond delay="0"/>
                                  </p:stCondLst>
                                  <p:childTnLst>
                                    <p:anim calcmode="lin" valueType="num">
                                      <p:cBhvr additive="base">
                                        <p:cTn id="38" dur="500" fill="hold"/>
                                        <p:tgtEl>
                                          <p:spTgt spid="8"/>
                                        </p:tgtEl>
                                        <p:attrNameLst>
                                          <p:attrName>ppt_x</p:attrName>
                                        </p:attrNameLst>
                                      </p:cBhvr>
                                      <p:tavLst>
                                        <p:tav tm="0">
                                          <p:val>
                                            <p:strVal val="#ppt_x"/>
                                          </p:val>
                                        </p:tav>
                                        <p:tav tm="100000">
                                          <p:val>
                                            <p:strVal val="#ppt_x"/>
                                          </p:val>
                                        </p:tav>
                                      </p:tavLst>
                                    </p:anim>
                                    <p:anim calcmode="lin" valueType="num">
                                      <p:cBhvr additive="base">
                                        <p:cTn id="39" dur="500" fill="hold"/>
                                        <p:tgtEl>
                                          <p:spTgt spid="8"/>
                                        </p:tgtEl>
                                        <p:attrNameLst>
                                          <p:attrName>ppt_y</p:attrName>
                                        </p:attrNameLst>
                                      </p:cBhvr>
                                      <p:tavLst>
                                        <p:tav tm="0">
                                          <p:val>
                                            <p:strVal val="#ppt_y-#ppt_h/2"/>
                                          </p:val>
                                        </p:tav>
                                        <p:tav tm="100000">
                                          <p:val>
                                            <p:strVal val="#ppt_y"/>
                                          </p:val>
                                        </p:tav>
                                      </p:tavLst>
                                    </p:anim>
                                    <p:anim calcmode="lin" valueType="num">
                                      <p:cBhvr additive="base">
                                        <p:cTn id="40" dur="500" fill="hold"/>
                                        <p:tgtEl>
                                          <p:spTgt spid="8"/>
                                        </p:tgtEl>
                                        <p:attrNameLst>
                                          <p:attrName>ppt_w</p:attrName>
                                        </p:attrNameLst>
                                      </p:cBhvr>
                                      <p:tavLst>
                                        <p:tav tm="0">
                                          <p:val>
                                            <p:strVal val="#ppt_w"/>
                                          </p:val>
                                        </p:tav>
                                        <p:tav tm="100000">
                                          <p:val>
                                            <p:strVal val="#ppt_w"/>
                                          </p:val>
                                        </p:tav>
                                      </p:tavLst>
                                    </p:anim>
                                    <p:anim calcmode="lin" valueType="num">
                                      <p:cBhvr additive="base">
                                        <p:cTn id="41" dur="500" fill="hold"/>
                                        <p:tgtEl>
                                          <p:spTgt spid="8"/>
                                        </p:tgtEl>
                                        <p:attrNameLst>
                                          <p:attrName>ppt_h</p:attrName>
                                        </p:attrNameLst>
                                      </p:cBhvr>
                                      <p:tavLst>
                                        <p:tav tm="0">
                                          <p:val>
                                            <p:fltVal val="0"/>
                                          </p:val>
                                        </p:tav>
                                        <p:tav tm="100000">
                                          <p:val>
                                            <p:strVal val="#ppt_h"/>
                                          </p:val>
                                        </p:tav>
                                      </p:tavLst>
                                    </p:anim>
                                    <p:set>
                                      <p:cBhvr additive="base">
                                        <p:cTn id="42" dur="500" fill="hold">
                                          <p:stCondLst>
                                            <p:cond delay="0"/>
                                          </p:stCondLst>
                                        </p:cTn>
                                        <p:tgtEl>
                                          <p:spTgt spid="8"/>
                                        </p:tgtEl>
                                        <p:attrNameLst>
                                          <p:attrName>style.visibility</p:attrName>
                                        </p:attrNameLst>
                                      </p:cBhvr>
                                      <p:to>
                                        <p:strVal val="visible"/>
                                      </p:to>
                                    </p:set>
                                  </p:childTnLst>
                                </p:cTn>
                              </p:par>
                              <p:par>
                                <p:cTn id="43" presetID="1" presetClass="entr" presetSubtype="0" fill="hold" nodeType="afterEffect">
                                  <p:stCondLst>
                                    <p:cond delay="0"/>
                                  </p:stCondLst>
                                  <p:childTnLst>
                                    <p:set>
                                      <p:cBhvr>
                                        <p:cTn id="44" dur="1" fill="hold">
                                          <p:stCondLst>
                                            <p:cond delay="0"/>
                                          </p:stCondLst>
                                        </p:cTn>
                                        <p:tgtEl>
                                          <p:spTgt spid="12"/>
                                        </p:tgtEl>
                                        <p:attrNameLst>
                                          <p:attrName>style.visibility</p:attrName>
                                        </p:attrNameLst>
                                      </p:cBhvr>
                                      <p:to>
                                        <p:strVal val="visible"/>
                                      </p:to>
                                    </p:set>
                                  </p:childTnLst>
                                </p:cTn>
                              </p:par>
                              <p:par>
                                <p:cTn id="45" presetID="21" presetClass="entr" presetSubtype="3" fill="hold" nodeType="afterEffect">
                                  <p:stCondLst>
                                    <p:cond delay="0"/>
                                  </p:stCondLst>
                                  <p:childTnLst>
                                    <p:animEffect transition="in" filter="wheel(3)">
                                      <p:cBhvr>
                                        <p:cTn id="46" dur="1000"/>
                                        <p:tgtEl>
                                          <p:spTgt spid="10"/>
                                        </p:tgtEl>
                                      </p:cBhvr>
                                    </p:animEffect>
                                    <p:set>
                                      <p:cBhvr>
                                        <p:cTn id="47" dur="1000" fill="hold">
                                          <p:stCondLst>
                                            <p:cond delay="0"/>
                                          </p:stCondLst>
                                        </p:cTn>
                                        <p:tgtEl>
                                          <p:spTgt spid="10"/>
                                        </p:tgtEl>
                                        <p:attrNameLst>
                                          <p:attrName>style.visibility</p:attrName>
                                        </p:attrNameLst>
                                      </p:cBhvr>
                                      <p:to>
                                        <p:strVal val="visible"/>
                                      </p:to>
                                    </p:set>
                                  </p:childTnLst>
                                </p:cTn>
                              </p:par>
                              <p:par>
                                <p:cTn id="48" presetID="7" presetClass="entr" presetSubtype="8" fill="hold" nodeType="afterEffect">
                                  <p:stCondLst>
                                    <p:cond delay="0"/>
                                  </p:stCondLst>
                                  <p:childTnLst>
                                    <p:anim calcmode="lin" valueType="num">
                                      <p:cBhvr additive="base">
                                        <p:cTn id="49" dur="2000" fill="hold"/>
                                        <p:tgtEl>
                                          <p:spTgt spid="11"/>
                                        </p:tgtEl>
                                        <p:attrNameLst>
                                          <p:attrName>ppt_x</p:attrName>
                                        </p:attrNameLst>
                                      </p:cBhvr>
                                      <p:tavLst>
                                        <p:tav tm="0">
                                          <p:val>
                                            <p:strVal val="0-#ppt_w/2"/>
                                          </p:val>
                                        </p:tav>
                                        <p:tav tm="100000">
                                          <p:val>
                                            <p:strVal val="#ppt_x"/>
                                          </p:val>
                                        </p:tav>
                                      </p:tavLst>
                                    </p:anim>
                                    <p:anim calcmode="lin" valueType="num">
                                      <p:cBhvr additive="base">
                                        <p:cTn id="50" dur="2000" fill="hold"/>
                                        <p:tgtEl>
                                          <p:spTgt spid="11"/>
                                        </p:tgtEl>
                                        <p:attrNameLst>
                                          <p:attrName>ppt_y</p:attrName>
                                        </p:attrNameLst>
                                      </p:cBhvr>
                                      <p:tavLst>
                                        <p:tav tm="0">
                                          <p:val>
                                            <p:strVal val="#ppt_y"/>
                                          </p:val>
                                        </p:tav>
                                        <p:tav tm="100000">
                                          <p:val>
                                            <p:strVal val="#ppt_y"/>
                                          </p:val>
                                        </p:tav>
                                      </p:tavLst>
                                    </p:anim>
                                    <p:set>
                                      <p:cBhvr>
                                        <p:cTn id="51" dur="2000"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Q&amp;A Session</a:t>
            </a:r>
          </a:p>
        </p:txBody>
      </p:sp>
      <p:sp>
        <p:nvSpPr>
          <p:cNvPr id="3" name="AutoShape 3"/>
          <p:cNvSpPr/>
          <p:nvPr/>
        </p:nvSpPr>
        <p:spPr>
          <a:xfrm>
            <a:off x="664534" y="1732885"/>
            <a:ext cx="4904414" cy="1842522"/>
          </a:xfrm>
          <a:prstGeom prst="roundRect">
            <a:avLst/>
          </a:prstGeom>
          <a:solidFill>
            <a:srgbClr val="000000">
              <a:alpha val="10000"/>
              <a:lumMod val="95000"/>
            </a:srgbClr>
          </a:solidFill>
          <a:ln cap="rnd" cmpd="sng">
            <a:prstDash val="solid"/>
          </a:ln>
          <a:effectLst>
            <a:outerShdw blurRad="254000" dist="127000" algn="ctr" rotWithShape="0">
              <a:srgbClr val="FFFFFF">
                <a:alpha val="20000"/>
                <a:lumMod val="65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4" name="AutoShape 4"/>
          <p:cNvSpPr/>
          <p:nvPr/>
        </p:nvSpPr>
        <p:spPr>
          <a:xfrm>
            <a:off x="669924" y="3728117"/>
            <a:ext cx="5765119" cy="1670631"/>
          </a:xfrm>
          <a:prstGeom prst="roundRect">
            <a:avLst/>
          </a:prstGeom>
          <a:solidFill>
            <a:srgbClr val="000000">
              <a:alpha val="10000"/>
              <a:lumMod val="95000"/>
            </a:srgbClr>
          </a:solidFill>
          <a:ln cap="rnd" cmpd="sng">
            <a:prstDash val="solid"/>
          </a:ln>
          <a:effectLst>
            <a:outerShdw blurRad="254000" dist="127000" algn="ctr" rotWithShape="0">
              <a:srgbClr val="FFFFFF">
                <a:alpha val="20000"/>
                <a:lumMod val="65000"/>
              </a:srgbClr>
            </a:outerShdw>
          </a:effectLst>
        </p:spPr>
        <p:txBody>
          <a:bodyPr rot="0" vert="horz" wrap="square" lIns="91440" tIns="45720" rIns="91440" bIns="45720" anchor="ctr">
            <a:prstTxWarp prst="textNoShape">
              <a:avLst/>
            </a:prstTxWarp>
            <a:normAutofit/>
          </a:bodyPr>
          <a:lstStyle/>
          <a:p>
            <a:pPr marL="0" algn="ctr"/>
            <a:endParaRPr/>
          </a:p>
        </p:txBody>
      </p:sp>
      <p:sp>
        <p:nvSpPr>
          <p:cNvPr id="5" name="AutoShape 5"/>
          <p:cNvSpPr/>
          <p:nvPr/>
        </p:nvSpPr>
        <p:spPr>
          <a:xfrm>
            <a:off x="5759150" y="1732885"/>
            <a:ext cx="4432275" cy="1842522"/>
          </a:xfrm>
          <a:prstGeom prst="roundRect">
            <a:avLst/>
          </a:prstGeom>
          <a:blipFill>
            <a:blip r:embed="rId2"/>
            <a:stretch>
              <a:fillRect t="-149644" b="-146945"/>
            </a:stretch>
          </a:blipFill>
          <a:ln cap="flat" cmpd="sng">
            <a:prstDash val="solid"/>
          </a:ln>
        </p:spPr>
        <p:txBody>
          <a:bodyPr rot="0" vert="horz" wrap="square" lIns="91440" tIns="45720" rIns="91440" bIns="45720" anchor="t">
            <a:prstTxWarp prst="textNoShape">
              <a:avLst/>
            </a:prstTxWarp>
            <a:noAutofit/>
          </a:bodyPr>
          <a:lstStyle/>
          <a:p>
            <a:pPr marL="0" algn="ctr"/>
            <a:endParaRPr/>
          </a:p>
        </p:txBody>
      </p:sp>
      <p:sp>
        <p:nvSpPr>
          <p:cNvPr id="6" name="AutoShape 6"/>
          <p:cNvSpPr/>
          <p:nvPr/>
        </p:nvSpPr>
        <p:spPr>
          <a:xfrm>
            <a:off x="6607746" y="3728117"/>
            <a:ext cx="3653336" cy="1670631"/>
          </a:xfrm>
          <a:prstGeom prst="roundRect">
            <a:avLst/>
          </a:prstGeom>
          <a:blipFill>
            <a:blip r:embed="rId3"/>
            <a:stretch>
              <a:fillRect t="-147395" b="-144739"/>
            </a:stretch>
          </a:blipFill>
          <a:ln cap="flat" cmpd="sng">
            <a:prstDash val="solid"/>
          </a:ln>
        </p:spPr>
        <p:txBody>
          <a:bodyPr rot="0" vert="horz" wrap="square" lIns="91440" tIns="45720" rIns="91440" bIns="45720" anchor="t">
            <a:prstTxWarp prst="textNoShape">
              <a:avLst/>
            </a:prstTxWarp>
            <a:noAutofit/>
          </a:bodyPr>
          <a:lstStyle/>
          <a:p>
            <a:pPr marL="0" algn="ctr"/>
            <a:endParaRPr/>
          </a:p>
        </p:txBody>
      </p:sp>
      <p:cxnSp>
        <p:nvCxnSpPr>
          <p:cNvPr id="7" name="Connector 7"/>
          <p:cNvCxnSpPr/>
          <p:nvPr/>
        </p:nvCxnSpPr>
        <p:spPr>
          <a:xfrm>
            <a:off x="10684722" y="1789701"/>
            <a:ext cx="0" cy="3537195"/>
          </a:xfrm>
          <a:prstGeom prst="line">
            <a:avLst/>
          </a:prstGeom>
          <a:ln w="6350" cap="flat" cmpd="sng">
            <a:solidFill>
              <a:srgbClr val="000000">
                <a:alpha val="30000"/>
                <a:lumMod val="95000"/>
              </a:srgbClr>
            </a:solidFill>
            <a:prstDash val="solid"/>
          </a:ln>
        </p:spPr>
      </p:cxnSp>
      <p:grpSp>
        <p:nvGrpSpPr>
          <p:cNvPr id="8" name="Group 8"/>
          <p:cNvGrpSpPr/>
          <p:nvPr/>
        </p:nvGrpSpPr>
        <p:grpSpPr>
          <a:xfrm>
            <a:off x="10609819" y="2209571"/>
            <a:ext cx="1101220" cy="461665"/>
            <a:chOff x="10236160" y="3279324"/>
            <a:chExt cx="1101220" cy="461665"/>
          </a:xfrm>
        </p:grpSpPr>
        <p:sp>
          <p:nvSpPr>
            <p:cNvPr id="9" name="AutoShape 9"/>
            <p:cNvSpPr/>
            <p:nvPr/>
          </p:nvSpPr>
          <p:spPr>
            <a:xfrm>
              <a:off x="10236160" y="3435254"/>
              <a:ext cx="149805" cy="149805"/>
            </a:xfrm>
            <a:prstGeom prst="roundRect">
              <a:avLst/>
            </a:prstGeom>
            <a:solidFill>
              <a:schemeClr val="accent2"/>
            </a:solidFill>
            <a:ln cap="rnd" cmpd="sng">
              <a:prstDash val="solid"/>
            </a:ln>
            <a:effectLst>
              <a:outerShdw blurRad="254000" dist="127000" algn="ctr" rotWithShape="0">
                <a:schemeClr val="accent2">
                  <a:alpha val="32000"/>
                </a:schemeClr>
              </a:outerShdw>
            </a:effectLst>
          </p:spPr>
          <p:txBody>
            <a:bodyPr rot="0" vert="horz" wrap="square" lIns="91440" tIns="45720" rIns="91440" bIns="45720" anchor="ctr">
              <a:prstTxWarp prst="textNoShape">
                <a:avLst/>
              </a:prstTxWarp>
              <a:normAutofit fontScale="25000" lnSpcReduction="20000"/>
            </a:bodyPr>
            <a:lstStyle/>
            <a:p>
              <a:pPr marL="0" algn="ctr"/>
              <a:endParaRPr/>
            </a:p>
          </p:txBody>
        </p:sp>
        <p:sp>
          <p:nvSpPr>
            <p:cNvPr id="10" name="TextBox 10"/>
            <p:cNvSpPr txBox="1"/>
            <p:nvPr/>
          </p:nvSpPr>
          <p:spPr>
            <a:xfrm>
              <a:off x="10527539" y="3279324"/>
              <a:ext cx="809841" cy="461665"/>
            </a:xfrm>
            <a:prstGeom prst="rect">
              <a:avLst/>
            </a:prstGeom>
            <a:noFill/>
          </p:spPr>
          <p:txBody>
            <a:bodyPr vert="horz" wrap="square" lIns="91440" tIns="45720" rIns="91440" bIns="45720" rtlCol="0" anchor="t">
              <a:spAutoFit/>
            </a:bodyPr>
            <a:lstStyle/>
            <a:p>
              <a:pPr marL="0" algn="ctr">
                <a:defRPr/>
              </a:pPr>
              <a:r>
                <a:rPr lang="en-US" sz="2400" b="1" i="0" u="none" baseline="0">
                  <a:solidFill>
                    <a:schemeClr val="accent2"/>
                  </a:solidFill>
                  <a:latin typeface="Arial"/>
                  <a:ea typeface="Arial"/>
                </a:rPr>
                <a:t>01.</a:t>
              </a:r>
              <a:endParaRPr lang="en-US" sz="1100"/>
            </a:p>
          </p:txBody>
        </p:sp>
      </p:grpSp>
      <p:grpSp>
        <p:nvGrpSpPr>
          <p:cNvPr id="11" name="Group 11"/>
          <p:cNvGrpSpPr/>
          <p:nvPr/>
        </p:nvGrpSpPr>
        <p:grpSpPr>
          <a:xfrm>
            <a:off x="10609819" y="4450296"/>
            <a:ext cx="1101220" cy="461665"/>
            <a:chOff x="10236160" y="4765767"/>
            <a:chExt cx="1101220" cy="461665"/>
          </a:xfrm>
        </p:grpSpPr>
        <p:sp>
          <p:nvSpPr>
            <p:cNvPr id="12" name="AutoShape 12"/>
            <p:cNvSpPr/>
            <p:nvPr/>
          </p:nvSpPr>
          <p:spPr>
            <a:xfrm>
              <a:off x="10236160" y="4921697"/>
              <a:ext cx="149805" cy="149805"/>
            </a:xfrm>
            <a:prstGeom prst="roundRect">
              <a:avLst/>
            </a:prstGeom>
            <a:solidFill>
              <a:schemeClr val="accent1"/>
            </a:solidFill>
            <a:ln cap="rnd" cmpd="sng">
              <a:prstDash val="solid"/>
            </a:ln>
            <a:effectLst>
              <a:outerShdw blurRad="254000" dist="127000" algn="ctr" rotWithShape="0">
                <a:schemeClr val="accent2">
                  <a:alpha val="32000"/>
                </a:schemeClr>
              </a:outerShdw>
            </a:effectLst>
          </p:spPr>
          <p:txBody>
            <a:bodyPr rot="0" vert="horz" wrap="square" lIns="91440" tIns="45720" rIns="91440" bIns="45720" anchor="ctr">
              <a:prstTxWarp prst="textNoShape">
                <a:avLst/>
              </a:prstTxWarp>
              <a:normAutofit fontScale="25000" lnSpcReduction="20000"/>
            </a:bodyPr>
            <a:lstStyle/>
            <a:p>
              <a:pPr marL="0" algn="ctr"/>
              <a:endParaRPr/>
            </a:p>
          </p:txBody>
        </p:sp>
        <p:sp>
          <p:nvSpPr>
            <p:cNvPr id="13" name="TextBox 13"/>
            <p:cNvSpPr txBox="1"/>
            <p:nvPr/>
          </p:nvSpPr>
          <p:spPr>
            <a:xfrm>
              <a:off x="10527539" y="4765767"/>
              <a:ext cx="809841" cy="461665"/>
            </a:xfrm>
            <a:prstGeom prst="rect">
              <a:avLst/>
            </a:prstGeom>
            <a:noFill/>
          </p:spPr>
          <p:txBody>
            <a:bodyPr vert="horz" wrap="square" lIns="91440" tIns="45720" rIns="91440" bIns="45720" rtlCol="0" anchor="t">
              <a:spAutoFit/>
            </a:bodyPr>
            <a:lstStyle/>
            <a:p>
              <a:pPr marL="0" algn="ctr">
                <a:defRPr/>
              </a:pPr>
              <a:r>
                <a:rPr lang="en-US" sz="2400" b="1" i="0" u="none" baseline="0">
                  <a:solidFill>
                    <a:schemeClr val="accent1"/>
                  </a:solidFill>
                  <a:latin typeface="Arial"/>
                  <a:ea typeface="Arial"/>
                </a:rPr>
                <a:t>02.</a:t>
              </a:r>
              <a:endParaRPr lang="en-US" sz="1100"/>
            </a:p>
          </p:txBody>
        </p:sp>
      </p:grpSp>
      <p:sp>
        <p:nvSpPr>
          <p:cNvPr id="14" name="TextBox 14"/>
          <p:cNvSpPr txBox="1"/>
          <p:nvPr/>
        </p:nvSpPr>
        <p:spPr>
          <a:xfrm>
            <a:off x="786490" y="1817453"/>
            <a:ext cx="4669088"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000000"/>
                </a:solidFill>
                <a:latin typeface="微软雅黑"/>
                <a:ea typeface="微软雅黑"/>
              </a:rPr>
              <a:t>Open Floor for Questions</a:t>
            </a:r>
            <a:endParaRPr lang="en-US" sz="1100"/>
          </a:p>
        </p:txBody>
      </p:sp>
      <p:sp>
        <p:nvSpPr>
          <p:cNvPr id="15" name="TextBox 15"/>
          <p:cNvSpPr txBox="1"/>
          <p:nvPr/>
        </p:nvSpPr>
        <p:spPr>
          <a:xfrm>
            <a:off x="786489" y="2156007"/>
            <a:ext cx="4669087" cy="1177290"/>
          </a:xfrm>
          <a:prstGeom prst="rect">
            <a:avLst/>
          </a:prstGeom>
          <a:noFill/>
        </p:spPr>
        <p:txBody>
          <a:bodyPr vert="horz" wrap="square" lIns="91440" tIns="45720" rIns="91440" bIns="45720" rtlCol="0" anchor="t">
            <a:spAutoFit/>
          </a:bodyPr>
          <a:lstStyle/>
          <a:p>
            <a:pPr marL="0" marR="0" indent="0" algn="l" fontAlgn="auto">
              <a:lnSpc>
                <a:spcPct val="150000"/>
              </a:lnSpc>
              <a:spcBef>
                <a:spcPct val="0"/>
              </a:spcBef>
              <a:spcAft>
                <a:spcPct val="0"/>
              </a:spcAft>
              <a:defRPr/>
            </a:pPr>
            <a:r>
              <a:rPr lang="zh-CN" altLang="en-US" sz="1400" b="0" i="0" u="none" baseline="0">
                <a:ln/>
                <a:solidFill>
                  <a:srgbClr val="000000"/>
                </a:solidFill>
                <a:latin typeface="微软雅黑"/>
                <a:ea typeface="微软雅黑"/>
              </a:rPr>
              <a:t>An open session invites participants to ask questions or seek clarifications regarding the project. Engaging in dialogue enriches understanding of the app’s capabilities and design decisions.</a:t>
            </a:r>
            <a:endParaRPr lang="en-US" sz="1100"/>
          </a:p>
        </p:txBody>
      </p:sp>
      <p:sp>
        <p:nvSpPr>
          <p:cNvPr id="16" name="TextBox 16"/>
          <p:cNvSpPr txBox="1"/>
          <p:nvPr/>
        </p:nvSpPr>
        <p:spPr>
          <a:xfrm>
            <a:off x="788647" y="3792402"/>
            <a:ext cx="5602623" cy="338554"/>
          </a:xfrm>
          <a:prstGeom prst="rect">
            <a:avLst/>
          </a:prstGeom>
          <a:noFill/>
        </p:spPr>
        <p:txBody>
          <a:bodyPr vert="horz" wrap="square" lIns="91440" tIns="45720" rIns="91440" bIns="45720" rtlCol="0" anchor="b">
            <a:spAutoFit/>
          </a:bodyPr>
          <a:lstStyle/>
          <a:p>
            <a:pPr marL="0" algn="l">
              <a:defRPr/>
            </a:pPr>
            <a:r>
              <a:rPr lang="zh-CN" altLang="en-US" sz="1600" b="1" i="0" u="none" baseline="0">
                <a:solidFill>
                  <a:srgbClr val="000000"/>
                </a:solidFill>
                <a:latin typeface="微软雅黑"/>
                <a:ea typeface="微软雅黑"/>
              </a:rPr>
              <a:t>Discussions on Future Aspects</a:t>
            </a:r>
            <a:endParaRPr lang="en-US" sz="1100"/>
          </a:p>
        </p:txBody>
      </p:sp>
      <p:sp>
        <p:nvSpPr>
          <p:cNvPr id="17" name="TextBox 17"/>
          <p:cNvSpPr txBox="1"/>
          <p:nvPr/>
        </p:nvSpPr>
        <p:spPr>
          <a:xfrm>
            <a:off x="788647" y="4138087"/>
            <a:ext cx="5602623" cy="815340"/>
          </a:xfrm>
          <a:prstGeom prst="rect">
            <a:avLst/>
          </a:prstGeom>
          <a:noFill/>
        </p:spPr>
        <p:txBody>
          <a:bodyPr vert="horz" wrap="square" lIns="91440" tIns="45720" rIns="91440" bIns="45720" rtlCol="0" anchor="t">
            <a:spAutoFit/>
          </a:bodyPr>
          <a:lstStyle/>
          <a:p>
            <a:pPr marL="0" marR="0" indent="0" algn="l" fontAlgn="auto">
              <a:lnSpc>
                <a:spcPct val="150000"/>
              </a:lnSpc>
              <a:spcBef>
                <a:spcPct val="0"/>
              </a:spcBef>
              <a:spcAft>
                <a:spcPct val="0"/>
              </a:spcAft>
              <a:defRPr/>
            </a:pPr>
            <a:r>
              <a:rPr lang="zh-CN" altLang="en-US" sz="1400" b="0" i="0" u="none" baseline="0">
                <a:ln/>
                <a:solidFill>
                  <a:srgbClr val="000000"/>
                </a:solidFill>
                <a:latin typeface="微软雅黑"/>
                <a:ea typeface="微软雅黑"/>
              </a:rPr>
              <a:t>Attendees are encouraged to share their thoughts on the future potential of the app, including suggested features or improvements that could further enhance the learning experience.</a:t>
            </a:r>
            <a:endParaRPr lang="en-US" sz="1100"/>
          </a:p>
        </p:txBody>
      </p:sp>
    </p:spTree>
    <p:extLst>
      <p:ext uri="{BB962C8B-B14F-4D97-AF65-F5344CB8AC3E}">
        <p14:creationId xmlns:p14="http://schemas.microsoft.com/office/powerpoint/2010/main" val="1962360582"/>
      </p:ext>
    </p:extLst>
  </p:cSld>
  <p:clrMapOvr>
    <a:masterClrMapping/>
  </p:clrMapOvr>
  <p:transition spd="slow">
    <p:blinds/>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8" presetClass="entr" presetSubtype="0" fill="hold" grpId="0" nodeType="afterEffect">
                                  <p:stCondLst>
                                    <p:cond delay="0"/>
                                  </p:stCondLst>
                                  <p:iterate type="lt">
                                    <p:tmPct val="30000"/>
                                  </p:iterate>
                                  <p:childTnLst>
                                    <p:anim calcmode="lin" valueType="num">
                                      <p:cBhvr>
                                        <p:cTn id="6" dur="455" fill="hold">
                                          <p:stCondLst>
                                            <p:cond delay="455"/>
                                          </p:stCondLst>
                                        </p:cTn>
                                        <p:tgtEl>
                                          <p:spTgt spid="2"/>
                                        </p:tgtEl>
                                        <p:attrNameLst>
                                          <p:attrName>style.rotation</p:attrName>
                                        </p:attrNameLst>
                                      </p:cBhvr>
                                      <p:tavLst>
                                        <p:tav tm="0">
                                          <p:val>
                                            <p:fltVal val="-45"/>
                                          </p:val>
                                        </p:tav>
                                        <p:tav tm="69900">
                                          <p:val>
                                            <p:fltVal val="45"/>
                                          </p:val>
                                        </p:tav>
                                        <p:tav tm="100000">
                                          <p:val>
                                            <p:fltVal val="0"/>
                                          </p:val>
                                        </p:tav>
                                      </p:tavLst>
                                    </p:anim>
                                    <p:anim calcmode="lin" valueType="num">
                                      <p:cBhvr>
                                        <p:cTn id="7" dur="455" fill="hold">
                                          <p:stCondLst>
                                            <p:cond delay="0"/>
                                          </p:stCondLst>
                                        </p:cTn>
                                        <p:tgtEl>
                                          <p:spTgt spid="2"/>
                                        </p:tgtEl>
                                        <p:attrNameLst>
                                          <p:attrName>ppt_y</p:attrName>
                                        </p:attrNameLst>
                                      </p:cBhvr>
                                      <p:tavLst>
                                        <p:tav tm="0">
                                          <p:val>
                                            <p:strVal val="#ppt_y-1"/>
                                          </p:val>
                                        </p:tav>
                                        <p:tav tm="100000">
                                          <p:val>
                                            <p:strVal val="#ppt_y-(0.354*#ppt_w-0.172*#ppt_h)"/>
                                          </p:val>
                                        </p:tav>
                                      </p:tavLst>
                                    </p:anim>
                                    <p:anim calcmode="lin" valueType="num">
                                      <p:cBhvr>
                                        <p:cTn id="8" dur="156" decel="50000" autoRev="1" fill="hold">
                                          <p:stCondLst>
                                            <p:cond delay="455"/>
                                          </p:stCondLst>
                                        </p:cTn>
                                        <p:tgtEl>
                                          <p:spTgt spid="2"/>
                                        </p:tgtEl>
                                        <p:attrNameLst>
                                          <p:attrName>ppt_y</p:attrName>
                                        </p:attrNameLst>
                                      </p:cBhvr>
                                      <p:tavLst>
                                        <p:tav tm="0">
                                          <p:val>
                                            <p:strVal val="#ppt_y-(0.354*#ppt_w-0.172*#ppt_h)"/>
                                          </p:val>
                                        </p:tav>
                                        <p:tav tm="100000">
                                          <p:val>
                                            <p:strVal val="#ppt_y-(0.354*#ppt_w-0.172*#ppt_h)-#ppt_h/2"/>
                                          </p:val>
                                        </p:tav>
                                      </p:tavLst>
                                    </p:anim>
                                    <p:anim calcmode="lin" valueType="num">
                                      <p:cBhvr>
                                        <p:cTn id="9" dur="136" fill="hold">
                                          <p:stCondLst>
                                            <p:cond delay="864"/>
                                          </p:stCondLst>
                                        </p:cTn>
                                        <p:tgtEl>
                                          <p:spTgt spid="2"/>
                                        </p:tgtEl>
                                        <p:attrNameLst>
                                          <p:attrName>ppt_y</p:attrName>
                                        </p:attrNameLst>
                                      </p:cBhvr>
                                      <p:tavLst>
                                        <p:tav tm="0">
                                          <p:val>
                                            <p:strVal val="#ppt_y-(0.354*#ppt_w-0.172*#ppt_h)"/>
                                          </p:val>
                                        </p:tav>
                                        <p:tav tm="100000">
                                          <p:val>
                                            <p:strVal val="#ppt_y"/>
                                          </p:val>
                                        </p:tav>
                                      </p:tavLst>
                                    </p:anim>
                                    <p:set>
                                      <p:cBhvr>
                                        <p:cTn id="10" dur="1" fill="hold">
                                          <p:stCondLst>
                                            <p:cond delay="0"/>
                                          </p:stCondLst>
                                        </p:cTn>
                                        <p:tgtEl>
                                          <p:spTgt spid="2"/>
                                        </p:tgtEl>
                                        <p:attrNameLst>
                                          <p:attrName>style.visibility</p:attrName>
                                        </p:attrNameLst>
                                      </p:cBhvr>
                                      <p:to>
                                        <p:strVal val="visible"/>
                                      </p:to>
                                    </p:set>
                                    <p:set>
                                      <p:cBhvr>
                                        <p:cTn id="11" dur="455" fill="hold">
                                          <p:stCondLst>
                                            <p:cond delay="0"/>
                                          </p:stCondLst>
                                        </p:cTn>
                                        <p:tgtEl>
                                          <p:spTgt spid="2"/>
                                        </p:tgtEl>
                                        <p:attrNameLst>
                                          <p:attrName>style.rotation</p:attrName>
                                        </p:attrNameLst>
                                      </p:cBhvr>
                                      <p:to>
                                        <p:strVal val="-45.0"/>
                                      </p:to>
                                    </p:set>
                                  </p:childTnLst>
                                </p:cTn>
                              </p:par>
                              <p:par>
                                <p:cTn id="12" presetID="1" presetClass="entr" presetSubtype="0" fill="hold" nodeType="afterEffect">
                                  <p:stCondLst>
                                    <p:cond delay="0"/>
                                  </p:stCondLst>
                                  <p:childTnLst>
                                    <p:set>
                                      <p:cBhvr>
                                        <p:cTn id="13" dur="1" fill="hold">
                                          <p:stCondLst>
                                            <p:cond delay="0"/>
                                          </p:stCondLst>
                                        </p:cTn>
                                        <p:tgtEl>
                                          <p:spTgt spid="10"/>
                                        </p:tgtEl>
                                        <p:attrNameLst>
                                          <p:attrName>style.visibility</p:attrName>
                                        </p:attrNameLst>
                                      </p:cBhvr>
                                      <p:to>
                                        <p:strVal val="visible"/>
                                      </p:to>
                                    </p:set>
                                  </p:childTnLst>
                                </p:cTn>
                              </p:par>
                              <p:par>
                                <p:cTn id="14" presetID="17" presetClass="entr" presetSubtype="4" fill="hold" nodeType="afterEffect">
                                  <p:stCondLst>
                                    <p:cond delay="0"/>
                                  </p:stCondLst>
                                  <p:childTnLs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ppt_y+#ppt_h/2"/>
                                          </p:val>
                                        </p:tav>
                                        <p:tav tm="100000">
                                          <p:val>
                                            <p:strVal val="#ppt_y"/>
                                          </p:val>
                                        </p:tav>
                                      </p:tavLst>
                                    </p:anim>
                                    <p:anim calcmode="lin" valueType="num">
                                      <p:cBhvr additive="base">
                                        <p:cTn id="17" dur="500" fill="hold"/>
                                        <p:tgtEl>
                                          <p:spTgt spid="14"/>
                                        </p:tgtEl>
                                        <p:attrNameLst>
                                          <p:attrName>ppt_w</p:attrName>
                                        </p:attrNameLst>
                                      </p:cBhvr>
                                      <p:tavLst>
                                        <p:tav tm="0">
                                          <p:val>
                                            <p:strVal val="#ppt_w"/>
                                          </p:val>
                                        </p:tav>
                                        <p:tav tm="100000">
                                          <p:val>
                                            <p:strVal val="#ppt_w"/>
                                          </p:val>
                                        </p:tav>
                                      </p:tavLst>
                                    </p:anim>
                                    <p:anim calcmode="lin" valueType="num">
                                      <p:cBhvr additive="base">
                                        <p:cTn id="18" dur="500" fill="hold"/>
                                        <p:tgtEl>
                                          <p:spTgt spid="14"/>
                                        </p:tgtEl>
                                        <p:attrNameLst>
                                          <p:attrName>ppt_h</p:attrName>
                                        </p:attrNameLst>
                                      </p:cBhvr>
                                      <p:tavLst>
                                        <p:tav tm="0">
                                          <p:val>
                                            <p:fltVal val="0"/>
                                          </p:val>
                                        </p:tav>
                                        <p:tav tm="100000">
                                          <p:val>
                                            <p:strVal val="#ppt_h"/>
                                          </p:val>
                                        </p:tav>
                                      </p:tavLst>
                                    </p:anim>
                                    <p:set>
                                      <p:cBhvr additive="base">
                                        <p:cTn id="19" dur="500" fill="hold">
                                          <p:stCondLst>
                                            <p:cond delay="0"/>
                                          </p:stCondLst>
                                        </p:cTn>
                                        <p:tgtEl>
                                          <p:spTgt spid="14"/>
                                        </p:tgtEl>
                                        <p:attrNameLst>
                                          <p:attrName>style.visibility</p:attrName>
                                        </p:attrNameLst>
                                      </p:cBhvr>
                                      <p:to>
                                        <p:strVal val="visible"/>
                                      </p:to>
                                    </p:set>
                                  </p:childTnLst>
                                </p:cTn>
                              </p:par>
                              <p:par>
                                <p:cTn id="20" presetID="9" presetClass="entr" presetSubtype="0" fill="hold" nodeType="afterEffect">
                                  <p:stCondLst>
                                    <p:cond delay="0"/>
                                  </p:stCondLst>
                                  <p:childTnLst>
                                    <p:animEffect transition="in" filter="dissolve">
                                      <p:cBhvr>
                                        <p:cTn id="21" dur="1000"/>
                                        <p:tgtEl>
                                          <p:spTgt spid="15"/>
                                        </p:tgtEl>
                                      </p:cBhvr>
                                    </p:animEffect>
                                    <p:set>
                                      <p:cBhvr>
                                        <p:cTn id="22" dur="1000" fill="hold">
                                          <p:stCondLst>
                                            <p:cond delay="0"/>
                                          </p:stCondLst>
                                        </p:cTn>
                                        <p:tgtEl>
                                          <p:spTgt spid="15"/>
                                        </p:tgtEl>
                                        <p:attrNameLst>
                                          <p:attrName>style.visibility</p:attrName>
                                        </p:attrNameLst>
                                      </p:cBhvr>
                                      <p:to>
                                        <p:strVal val="visible"/>
                                      </p:to>
                                    </p:set>
                                  </p:childTnLst>
                                </p:cTn>
                              </p:par>
                              <p:par>
                                <p:cTn id="23" presetID="1" presetClass="entr" presetSubtype="0" fill="hold" nodeType="after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2" presetClass="entr" presetSubtype="12" fill="hold" nodeType="afterEffect">
                                  <p:stCondLst>
                                    <p:cond delay="0"/>
                                  </p:stCondLst>
                                  <p:childTnLst>
                                    <p:anim calcmode="lin" valueType="num">
                                      <p:cBhvr additive="base">
                                        <p:cTn id="26" dur="1000" fill="hold"/>
                                        <p:tgtEl>
                                          <p:spTgt spid="16"/>
                                        </p:tgtEl>
                                        <p:attrNameLst>
                                          <p:attrName>ppt_x</p:attrName>
                                        </p:attrNameLst>
                                      </p:cBhvr>
                                      <p:tavLst>
                                        <p:tav tm="0">
                                          <p:val>
                                            <p:strVal val="0-#ppt_w/2"/>
                                          </p:val>
                                        </p:tav>
                                        <p:tav tm="100000">
                                          <p:val>
                                            <p:strVal val="#ppt_x"/>
                                          </p:val>
                                        </p:tav>
                                      </p:tavLst>
                                    </p:anim>
                                    <p:anim calcmode="lin" valueType="num">
                                      <p:cBhvr additive="base">
                                        <p:cTn id="27" dur="1000" fill="hold"/>
                                        <p:tgtEl>
                                          <p:spTgt spid="16"/>
                                        </p:tgtEl>
                                        <p:attrNameLst>
                                          <p:attrName>ppt_y</p:attrName>
                                        </p:attrNameLst>
                                      </p:cBhvr>
                                      <p:tavLst>
                                        <p:tav tm="0">
                                          <p:val>
                                            <p:strVal val="1+#ppt_h/2"/>
                                          </p:val>
                                        </p:tav>
                                        <p:tav tm="100000">
                                          <p:val>
                                            <p:strVal val="#ppt_y"/>
                                          </p:val>
                                        </p:tav>
                                      </p:tavLst>
                                    </p:anim>
                                    <p:set>
                                      <p:cBhvr>
                                        <p:cTn id="28" dur="1000" fill="hold">
                                          <p:stCondLst>
                                            <p:cond delay="0"/>
                                          </p:stCondLst>
                                        </p:cTn>
                                        <p:tgtEl>
                                          <p:spTgt spid="16"/>
                                        </p:tgtEl>
                                        <p:attrNameLst>
                                          <p:attrName>style.visibility</p:attrName>
                                        </p:attrNameLst>
                                      </p:cBhvr>
                                      <p:to>
                                        <p:strVal val="visible"/>
                                      </p:to>
                                    </p:set>
                                  </p:childTnLst>
                                </p:cTn>
                              </p:par>
                              <p:par>
                                <p:cTn id="29" presetID="22" presetClass="entr" presetSubtype="1" fill="hold" nodeType="afterEffect">
                                  <p:stCondLst>
                                    <p:cond delay="0"/>
                                  </p:stCondLst>
                                  <p:childTnLst>
                                    <p:animEffect transition="in" filter="wipe(up)">
                                      <p:cBhvr>
                                        <p:cTn id="30" dur="500"/>
                                        <p:tgtEl>
                                          <p:spTgt spid="17"/>
                                        </p:tgtEl>
                                      </p:cBhvr>
                                    </p:animEffect>
                                    <p:set>
                                      <p:cBhvr>
                                        <p:cTn id="31" dur="500" fill="hold">
                                          <p:stCondLst>
                                            <p:cond delay="0"/>
                                          </p:stCondLst>
                                        </p:cTn>
                                        <p:tgtEl>
                                          <p:spTgt spid="17"/>
                                        </p:tgtEl>
                                        <p:attrNameLst>
                                          <p:attrName>style.visibility</p:attrName>
                                        </p:attrNameLst>
                                      </p:cBhvr>
                                      <p:to>
                                        <p:strVal val="visible"/>
                                      </p:to>
                                    </p:set>
                                  </p:childTnLst>
                                </p:cTn>
                              </p:par>
                              <p:par>
                                <p:cTn id="32" presetID="3" presetClass="entr" presetSubtype="5" fill="hold" nodeType="afterEffect">
                                  <p:stCondLst>
                                    <p:cond delay="0"/>
                                  </p:stCondLst>
                                  <p:childTnLst>
                                    <p:animEffect transition="in" filter="blinds(vertical)">
                                      <p:cBhvr>
                                        <p:cTn id="33" dur="1000"/>
                                        <p:tgtEl>
                                          <p:spTgt spid="5"/>
                                        </p:tgtEl>
                                      </p:cBhvr>
                                    </p:animEffect>
                                    <p:set>
                                      <p:cBhvr>
                                        <p:cTn id="34" dur="1000" fill="hold">
                                          <p:stCondLst>
                                            <p:cond delay="0"/>
                                          </p:stCondLst>
                                        </p:cTn>
                                        <p:tgtEl>
                                          <p:spTgt spid="5"/>
                                        </p:tgtEl>
                                        <p:attrNameLst>
                                          <p:attrName>style.visibility</p:attrName>
                                        </p:attrNameLst>
                                      </p:cBhvr>
                                      <p:to>
                                        <p:strVal val="visible"/>
                                      </p:to>
                                    </p:set>
                                  </p:childTnLst>
                                </p:cTn>
                              </p:par>
                              <p:par>
                                <p:cTn id="35" presetID="21" presetClass="entr" presetSubtype="2" fill="hold" nodeType="afterEffect">
                                  <p:stCondLst>
                                    <p:cond delay="0"/>
                                  </p:stCondLst>
                                  <p:childTnLst>
                                    <p:animEffect transition="in" filter="wheel(2)">
                                      <p:cBhvr>
                                        <p:cTn id="36" dur="1000"/>
                                        <p:tgtEl>
                                          <p:spTgt spid="6"/>
                                        </p:tgtEl>
                                      </p:cBhvr>
                                    </p:animEffect>
                                    <p:set>
                                      <p:cBhvr>
                                        <p:cTn id="37" dur="1000"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hidden="1"/>
          <p:cNvSpPr/>
          <p:nvPr/>
        </p:nvSpPr>
        <p:spPr>
          <a:xfrm>
            <a:off x="0" y="0"/>
            <a:ext cx="158750" cy="158750"/>
          </a:xfrm>
          <a:prstGeom prst="rect">
            <a:avLst/>
          </a:prstGeom>
          <a:solidFill>
            <a:schemeClr val="accent1"/>
          </a:solidFill>
          <a:ln w="12700" cap="flat" cmpd="sng">
            <a:solidFill>
              <a:schemeClr val="accent1">
                <a:shade val="50000"/>
              </a:schemeClr>
            </a:solidFill>
            <a:prstDash val="solid"/>
          </a:ln>
        </p:spPr>
        <p:txBody>
          <a:bodyPr vert="horz" wrap="none" lIns="0" tIns="0" rIns="0" bIns="0" anchor="ctr">
            <a:noAutofit/>
          </a:bodyPr>
          <a:lstStyle/>
          <a:p>
            <a:pPr marL="0" algn="ctr">
              <a:lnSpc>
                <a:spcPct val="90000"/>
              </a:lnSpc>
              <a:spcBef>
                <a:spcPct val="0"/>
              </a:spcBef>
              <a:spcAft>
                <a:spcPct val="0"/>
              </a:spcAft>
            </a:pPr>
            <a:endParaRPr/>
          </a:p>
        </p:txBody>
      </p:sp>
      <p:sp>
        <p:nvSpPr>
          <p:cNvPr id="3" name="AutoShape 3"/>
          <p:cNvSpPr>
            <a:spLocks noGrp="1"/>
          </p:cNvSpPr>
          <p:nvPr>
            <p:ph type="ctrTitle"/>
          </p:nvPr>
        </p:nvSpPr>
        <p:spPr>
          <a:xfrm>
            <a:off x="673100" y="1135063"/>
            <a:ext cx="10845798" cy="2446337"/>
          </a:xfrm>
        </p:spPr>
        <p:txBody>
          <a:bodyPr vert="horz" lIns="91440" tIns="45720" rIns="91440" bIns="45720" anchor="b">
            <a:normAutofit/>
          </a:bodyPr>
          <a:lstStyle/>
          <a:p>
            <a:pPr marL="0" indent="0" algn="ctr">
              <a:lnSpc>
                <a:spcPct val="90000"/>
              </a:lnSpc>
              <a:spcBef>
                <a:spcPct val="0"/>
              </a:spcBef>
            </a:pPr>
            <a:r>
              <a:rPr lang="zh-CN" altLang="en-US" sz="5400" b="0" i="0" u="none" baseline="0" dirty="0">
                <a:solidFill>
                  <a:srgbClr val="FFFFFF"/>
                </a:solidFill>
                <a:latin typeface="微软雅黑"/>
                <a:ea typeface="微软雅黑"/>
              </a:rPr>
              <a:t>Thank you for listening.</a:t>
            </a:r>
          </a:p>
        </p:txBody>
      </p:sp>
    </p:spTree>
  </p:cSld>
  <p:clrMapOvr>
    <a:masterClrMapping/>
  </p:clrMapOvr>
  <p:transition spd="slow">
    <p:wheel spokes="8"/>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0" presetClass="entr" presetSubtype="0" fill="hold" grpId="0" nodeType="afterEffect">
                                  <p:stCondLst>
                                    <p:cond delay="0"/>
                                  </p:stCondLst>
                                  <p:iterate type="lt">
                                    <p:tmPct val="10000"/>
                                  </p:iterate>
                                  <p:childTnLst>
                                    <p:anim calcmode="lin" valueType="num">
                                      <p:cBhvr>
                                        <p:cTn id="6" dur="1000" fill="hold"/>
                                        <p:tgtEl>
                                          <p:spTgt spid="3"/>
                                        </p:tgtEl>
                                        <p:attrNameLst>
                                          <p:attrName>ppt_x</p:attrName>
                                        </p:attrNameLst>
                                      </p:cBhvr>
                                      <p:tavLst>
                                        <p:tav tm="0">
                                          <p:val>
                                            <p:strVal val="#ppt_x-.1"/>
                                          </p:val>
                                        </p:tav>
                                        <p:tav tm="100000">
                                          <p:val>
                                            <p:strVal val="#ppt_x"/>
                                          </p:val>
                                        </p:tav>
                                      </p:tavLst>
                                    </p:anim>
                                    <p:anim calcmode="lin" valueType="num">
                                      <p:cBhvr>
                                        <p:cTn id="7" dur="1000" fill="hold"/>
                                        <p:tgtEl>
                                          <p:spTgt spid="3"/>
                                        </p:tgtEl>
                                        <p:attrNameLst>
                                          <p:attrName>ppt_y</p:attrName>
                                        </p:attrNameLst>
                                      </p:cBhvr>
                                      <p:tavLst>
                                        <p:tav tm="0">
                                          <p:val>
                                            <p:strVal val="#ppt_y"/>
                                          </p:val>
                                        </p:tav>
                                        <p:tav tm="100000">
                                          <p:val>
                                            <p:strVal val="#ppt_y"/>
                                          </p:val>
                                        </p:tav>
                                      </p:tavLst>
                                    </p:anim>
                                    <p:animEffect transition="in" filter="fade">
                                      <p:cBhvr>
                                        <p:cTn id="8" dur="1000"/>
                                        <p:tgtEl>
                                          <p:spTgt spid="3"/>
                                        </p:tgtEl>
                                      </p:cBhvr>
                                    </p:animEffect>
                                    <p:set>
                                      <p:cBhvr>
                                        <p:cTn id="9"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Introduction to the Project</a:t>
            </a:r>
          </a:p>
        </p:txBody>
      </p:sp>
      <p:sp>
        <p:nvSpPr>
          <p:cNvPr id="3" name="Freeform 3"/>
          <p:cNvSpPr/>
          <p:nvPr/>
        </p:nvSpPr>
        <p:spPr>
          <a:xfrm>
            <a:off x="7468245" y="0"/>
            <a:ext cx="4773567" cy="4411226"/>
          </a:xfrm>
          <a:custGeom>
            <a:avLst/>
            <a:gdLst/>
            <a:ahLst/>
            <a:cxnLst/>
            <a:rect l="l" t="t" r="r" b="b"/>
            <a:pathLst>
              <a:path w="4773567" h="4411226">
                <a:moveTo>
                  <a:pt x="397704" y="0"/>
                </a:moveTo>
                <a:lnTo>
                  <a:pt x="4773567" y="0"/>
                </a:lnTo>
                <a:lnTo>
                  <a:pt x="4773567" y="3766653"/>
                </a:lnTo>
                <a:lnTo>
                  <a:pt x="4582923" y="3909214"/>
                </a:lnTo>
                <a:cubicBezTo>
                  <a:pt x="4113784" y="4226159"/>
                  <a:pt x="3548229" y="4411226"/>
                  <a:pt x="2939449" y="4411226"/>
                </a:cubicBezTo>
                <a:cubicBezTo>
                  <a:pt x="1316036" y="4411226"/>
                  <a:pt x="0" y="3095190"/>
                  <a:pt x="0" y="1471777"/>
                </a:cubicBezTo>
                <a:cubicBezTo>
                  <a:pt x="0" y="964461"/>
                  <a:pt x="128519" y="487161"/>
                  <a:pt x="354776" y="70661"/>
                </a:cubicBezTo>
                <a:close/>
              </a:path>
            </a:pathLst>
          </a:custGeom>
          <a:blipFill>
            <a:blip r:embed="rId2"/>
            <a:stretch>
              <a:fillRect/>
            </a:stretch>
          </a:blipFill>
          <a:ln cap="flat" cmpd="sng">
            <a:prstDash val="solid"/>
          </a:ln>
        </p:spPr>
        <p:txBody>
          <a:bodyPr rot="0" vert="horz" wrap="square" lIns="91440" tIns="45720" rIns="91440" bIns="45720" anchor="t">
            <a:prstTxWarp prst="textNoShape">
              <a:avLst/>
            </a:prstTxWarp>
            <a:noAutofit/>
          </a:bodyPr>
          <a:lstStyle/>
          <a:p>
            <a:pPr marL="0" algn="ctr"/>
            <a:endParaRPr/>
          </a:p>
        </p:txBody>
      </p:sp>
      <p:sp>
        <p:nvSpPr>
          <p:cNvPr id="4" name="TextBox 4"/>
          <p:cNvSpPr txBox="1"/>
          <p:nvPr/>
        </p:nvSpPr>
        <p:spPr>
          <a:xfrm>
            <a:off x="1304999" y="1665537"/>
            <a:ext cx="5701975" cy="1177290"/>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ln/>
                <a:solidFill>
                  <a:srgbClr val="000000"/>
                </a:solidFill>
                <a:latin typeface="微软雅黑"/>
                <a:ea typeface="微软雅黑"/>
              </a:rPr>
              <a:t>The app utilizes AI algorithms to analyze user responses and adjust question difficulty in real-time. This ensures that learners are consistently challenged without feeling overwhelmed, promoting better retention and understanding of material.</a:t>
            </a:r>
            <a:endParaRPr lang="en-US" sz="1100"/>
          </a:p>
        </p:txBody>
      </p:sp>
      <p:sp>
        <p:nvSpPr>
          <p:cNvPr id="5" name="TextBox 5"/>
          <p:cNvSpPr txBox="1"/>
          <p:nvPr/>
        </p:nvSpPr>
        <p:spPr>
          <a:xfrm flipH="1">
            <a:off x="1304999" y="1265427"/>
            <a:ext cx="5701975"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Dynamic adaptation to learner's performance</a:t>
            </a:r>
            <a:endParaRPr lang="en-US" sz="1100"/>
          </a:p>
        </p:txBody>
      </p:sp>
      <p:sp>
        <p:nvSpPr>
          <p:cNvPr id="6" name="TextBox 6"/>
          <p:cNvSpPr txBox="1"/>
          <p:nvPr/>
        </p:nvSpPr>
        <p:spPr>
          <a:xfrm>
            <a:off x="714508" y="1265427"/>
            <a:ext cx="540000" cy="540000"/>
          </a:xfrm>
          <a:prstGeom prst="roundRect">
            <a:avLst>
              <a:gd name="adj" fmla="val 50000"/>
            </a:avLst>
          </a:prstGeom>
          <a:solidFill>
            <a:schemeClr val="accent4"/>
          </a:solidFill>
          <a:ln cap="flat">
            <a:prstDash val="solid"/>
          </a:ln>
          <a:effectLst>
            <a:outerShdw blurRad="127000" dist="63500" dir="2700000" algn="tl" rotWithShape="0">
              <a:schemeClr val="accent4">
                <a:alpha val="40000"/>
              </a:schemeClr>
            </a:outerShdw>
          </a:effectLst>
        </p:spPr>
        <p:txBody>
          <a:bodyPr vert="horz" lIns="91440" tIns="45720" rIns="91440" bIns="45720" rtlCol="0" anchor="ctr">
            <a:normAutofit/>
          </a:bodyPr>
          <a:lstStyle/>
          <a:p>
            <a:pPr marL="0" algn="l">
              <a:defRPr/>
            </a:pPr>
            <a:r>
              <a:rPr lang="en-US" sz="1400" b="1" i="0" u="none" baseline="0">
                <a:solidFill>
                  <a:srgbClr val="FFFFFF"/>
                </a:solidFill>
                <a:latin typeface="Arial"/>
                <a:ea typeface="Arial"/>
              </a:rPr>
              <a:t>01</a:t>
            </a:r>
            <a:endParaRPr lang="en-US" sz="1100"/>
          </a:p>
        </p:txBody>
      </p:sp>
      <p:sp>
        <p:nvSpPr>
          <p:cNvPr id="7" name="TextBox 7"/>
          <p:cNvSpPr txBox="1"/>
          <p:nvPr/>
        </p:nvSpPr>
        <p:spPr>
          <a:xfrm>
            <a:off x="669925" y="3090446"/>
            <a:ext cx="540000" cy="540000"/>
          </a:xfrm>
          <a:prstGeom prst="roundRect">
            <a:avLst>
              <a:gd name="adj" fmla="val 50000"/>
            </a:avLst>
          </a:prstGeom>
          <a:solidFill>
            <a:schemeClr val="accent1"/>
          </a:solidFill>
          <a:ln cap="flat">
            <a:prstDash val="solid"/>
          </a:ln>
          <a:effectLst>
            <a:outerShdw blurRad="127000" dist="63500" dir="2700000" algn="tl" rotWithShape="0">
              <a:schemeClr val="accent1">
                <a:alpha val="40000"/>
              </a:schemeClr>
            </a:outerShdw>
          </a:effectLst>
        </p:spPr>
        <p:txBody>
          <a:bodyPr vert="horz" lIns="91440" tIns="45720" rIns="91440" bIns="45720" rtlCol="0" anchor="ctr">
            <a:normAutofit/>
          </a:bodyPr>
          <a:lstStyle/>
          <a:p>
            <a:pPr marL="0" algn="l">
              <a:defRPr/>
            </a:pPr>
            <a:r>
              <a:rPr lang="en-US" sz="1400" b="1" i="0" u="none" baseline="0">
                <a:solidFill>
                  <a:srgbClr val="FFFFFF"/>
                </a:solidFill>
                <a:latin typeface="Arial"/>
                <a:ea typeface="Arial"/>
              </a:rPr>
              <a:t>02</a:t>
            </a:r>
            <a:endParaRPr lang="en-US" sz="1100"/>
          </a:p>
        </p:txBody>
      </p:sp>
      <p:sp>
        <p:nvSpPr>
          <p:cNvPr id="8" name="TextBox 8"/>
          <p:cNvSpPr txBox="1"/>
          <p:nvPr/>
        </p:nvSpPr>
        <p:spPr>
          <a:xfrm>
            <a:off x="669924" y="4958476"/>
            <a:ext cx="540000" cy="540000"/>
          </a:xfrm>
          <a:prstGeom prst="roundRect">
            <a:avLst>
              <a:gd name="adj" fmla="val 50000"/>
            </a:avLst>
          </a:prstGeom>
          <a:solidFill>
            <a:schemeClr val="accent5"/>
          </a:solidFill>
          <a:ln cap="flat">
            <a:prstDash val="solid"/>
          </a:ln>
          <a:effectLst>
            <a:outerShdw blurRad="127000" dist="63500" dir="2700000" algn="tl" rotWithShape="0">
              <a:schemeClr val="accent5">
                <a:alpha val="40000"/>
              </a:schemeClr>
            </a:outerShdw>
          </a:effectLst>
        </p:spPr>
        <p:txBody>
          <a:bodyPr vert="horz" wrap="none" lIns="91440" tIns="45720" rIns="91440" bIns="45720" rtlCol="0" anchor="ctr">
            <a:normAutofit/>
          </a:bodyPr>
          <a:lstStyle/>
          <a:p>
            <a:pPr marL="0" algn="l">
              <a:defRPr/>
            </a:pPr>
            <a:r>
              <a:rPr lang="en-US" sz="1400" b="0" i="0" u="none" baseline="0">
                <a:solidFill>
                  <a:srgbClr val="000000"/>
                </a:solidFill>
                <a:latin typeface="Arial"/>
                <a:ea typeface="Arial"/>
              </a:rPr>
              <a:t>03</a:t>
            </a:r>
            <a:endParaRPr lang="en-US" sz="1100"/>
          </a:p>
        </p:txBody>
      </p:sp>
      <p:sp>
        <p:nvSpPr>
          <p:cNvPr id="9" name="AutoShape 9"/>
          <p:cNvSpPr/>
          <p:nvPr/>
        </p:nvSpPr>
        <p:spPr>
          <a:xfrm flipH="1">
            <a:off x="720415" y="4987845"/>
            <a:ext cx="471813" cy="416011"/>
          </a:xfrm>
          <a:prstGeom prst="rect">
            <a:avLst/>
          </a:prstGeom>
        </p:spPr>
        <p:txBody>
          <a:bodyPr vert="horz" wrap="square" lIns="91440" tIns="45720" rIns="91440" bIns="45720" anchor="t">
            <a:spAutoFit/>
          </a:bodyPr>
          <a:lstStyle/>
          <a:p>
            <a:pPr marL="0" algn="l">
              <a:lnSpc>
                <a:spcPct val="150000"/>
              </a:lnSpc>
            </a:pPr>
            <a:r>
              <a:rPr lang="en-US" sz="1600" b="0" i="0" u="none" baseline="0">
                <a:ln/>
                <a:solidFill>
                  <a:srgbClr val="FFFFFF"/>
                </a:solidFill>
                <a:latin typeface="Arial"/>
                <a:ea typeface="Arial"/>
              </a:rPr>
              <a:t>03</a:t>
            </a:r>
          </a:p>
        </p:txBody>
      </p:sp>
      <p:sp>
        <p:nvSpPr>
          <p:cNvPr id="10" name="TextBox 10"/>
          <p:cNvSpPr txBox="1"/>
          <p:nvPr/>
        </p:nvSpPr>
        <p:spPr>
          <a:xfrm>
            <a:off x="1304999" y="3459852"/>
            <a:ext cx="5701975" cy="1177290"/>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ln/>
                <a:solidFill>
                  <a:srgbClr val="000000"/>
                </a:solidFill>
                <a:latin typeface="微软雅黑"/>
                <a:ea typeface="微软雅黑"/>
              </a:rPr>
              <a:t>By leveraging real-time feedback from users, the quiz app personalizes the learning journey. If learners struggle with specific topics, the system intricately modifies upcoming questions to address those weaknesses, enhancing the overall learning experience.</a:t>
            </a:r>
            <a:endParaRPr lang="en-US" sz="1100"/>
          </a:p>
        </p:txBody>
      </p:sp>
      <p:sp>
        <p:nvSpPr>
          <p:cNvPr id="11" name="TextBox 11"/>
          <p:cNvSpPr txBox="1"/>
          <p:nvPr/>
        </p:nvSpPr>
        <p:spPr>
          <a:xfrm flipH="1">
            <a:off x="1304999" y="3059742"/>
            <a:ext cx="5701975"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Customization based on user feedback</a:t>
            </a:r>
            <a:endParaRPr lang="en-US" sz="1100"/>
          </a:p>
        </p:txBody>
      </p:sp>
      <p:sp>
        <p:nvSpPr>
          <p:cNvPr id="12" name="TextBox 12"/>
          <p:cNvSpPr txBox="1"/>
          <p:nvPr/>
        </p:nvSpPr>
        <p:spPr>
          <a:xfrm>
            <a:off x="1304998" y="5284871"/>
            <a:ext cx="5701975" cy="1177290"/>
          </a:xfrm>
          <a:prstGeom prst="rect">
            <a:avLst/>
          </a:prstGeom>
          <a:noFill/>
        </p:spPr>
        <p:txBody>
          <a:bodyPr vert="horz" wrap="square" lIns="91440" tIns="45720" rIns="91440" bIns="45720" rtlCol="0" anchor="t">
            <a:spAutoFit/>
          </a:bodyPr>
          <a:lstStyle/>
          <a:p>
            <a:pPr marL="0" algn="l">
              <a:lnSpc>
                <a:spcPct val="150000"/>
              </a:lnSpc>
              <a:defRPr/>
            </a:pPr>
            <a:r>
              <a:rPr lang="zh-CN" altLang="en-US" sz="1400" b="0" i="0" u="none" baseline="0">
                <a:ln/>
                <a:solidFill>
                  <a:srgbClr val="000000"/>
                </a:solidFill>
                <a:latin typeface="微软雅黑"/>
                <a:ea typeface="微软雅黑"/>
              </a:rPr>
              <a:t>Quizzes are designed to evolve dynamically, keeping users engaged by constantly adjusting content to their skill level. As users progress, the app challenges them with increasingly complex questions, thereby maintaining motivation and interest.</a:t>
            </a:r>
            <a:endParaRPr lang="en-US" sz="1100"/>
          </a:p>
        </p:txBody>
      </p:sp>
      <p:sp>
        <p:nvSpPr>
          <p:cNvPr id="13" name="TextBox 13"/>
          <p:cNvSpPr txBox="1"/>
          <p:nvPr/>
        </p:nvSpPr>
        <p:spPr>
          <a:xfrm flipH="1">
            <a:off x="1304998" y="4884761"/>
            <a:ext cx="5701975"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Evolving quizzes for engagement</a:t>
            </a:r>
            <a:endParaRPr lang="en-US" sz="1100"/>
          </a:p>
        </p:txBody>
      </p:sp>
    </p:spTree>
  </p:cSld>
  <p:clrMapOvr>
    <a:masterClrMapping/>
  </p:clrMapOvr>
  <p:transition>
    <p:cu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3" fill="hold" nodeType="afterEffect">
                                  <p:stCondLst>
                                    <p:cond delay="0"/>
                                  </p:stCondLst>
                                  <p:childTnLst>
                                    <p:animEffect transition="in" filter="strips(upRight)">
                                      <p:cBhvr>
                                        <p:cTn id="6" dur="500"/>
                                        <p:tgtEl>
                                          <p:spTgt spid="2"/>
                                        </p:tgtEl>
                                      </p:cBhvr>
                                    </p:animEffect>
                                    <p:set>
                                      <p:cBhvr>
                                        <p:cTn id="7" dur="500" fill="hold">
                                          <p:stCondLst>
                                            <p:cond delay="0"/>
                                          </p:stCondLst>
                                        </p:cTn>
                                        <p:tgtEl>
                                          <p:spTgt spid="2"/>
                                        </p:tgtEl>
                                        <p:attrNameLst>
                                          <p:attrName>style.visibility</p:attrName>
                                        </p:attrNameLst>
                                      </p:cBhvr>
                                      <p:to>
                                        <p:strVal val="visible"/>
                                      </p:to>
                                    </p:set>
                                  </p:childTnLst>
                                </p:cTn>
                              </p:par>
                              <p:par>
                                <p:cTn id="8" presetID="1" presetClass="entr" presetSubtype="0" fill="hold" nodeType="afterEffect">
                                  <p:stCondLst>
                                    <p:cond delay="0"/>
                                  </p:stCondLst>
                                  <p:childTnLst>
                                    <p:set>
                                      <p:cBhvr>
                                        <p:cTn id="9" dur="1" fill="hold">
                                          <p:stCondLst>
                                            <p:cond delay="0"/>
                                          </p:stCondLst>
                                        </p:cTn>
                                        <p:tgtEl>
                                          <p:spTgt spid="6"/>
                                        </p:tgtEl>
                                        <p:attrNameLst>
                                          <p:attrName>style.visibility</p:attrName>
                                        </p:attrNameLst>
                                      </p:cBhvr>
                                      <p:to>
                                        <p:strVal val="visible"/>
                                      </p:to>
                                    </p:set>
                                  </p:childTnLst>
                                </p:cTn>
                              </p:par>
                              <p:par>
                                <p:cTn id="10" presetID="22" presetClass="entr" presetSubtype="8" fill="hold" nodeType="afterEffect">
                                  <p:stCondLst>
                                    <p:cond delay="0"/>
                                  </p:stCondLst>
                                  <p:childTnLst>
                                    <p:animEffect transition="in" filter="wipe(left)">
                                      <p:cBhvr>
                                        <p:cTn id="11" dur="500"/>
                                        <p:tgtEl>
                                          <p:spTgt spid="5"/>
                                        </p:tgtEl>
                                      </p:cBhvr>
                                    </p:animEffect>
                                    <p:set>
                                      <p:cBhvr>
                                        <p:cTn id="12" dur="500" fill="hold">
                                          <p:stCondLst>
                                            <p:cond delay="0"/>
                                          </p:stCondLst>
                                        </p:cTn>
                                        <p:tgtEl>
                                          <p:spTgt spid="5"/>
                                        </p:tgtEl>
                                        <p:attrNameLst>
                                          <p:attrName>style.visibility</p:attrName>
                                        </p:attrNameLst>
                                      </p:cBhvr>
                                      <p:to>
                                        <p:strVal val="visible"/>
                                      </p:to>
                                    </p:set>
                                  </p:childTnLst>
                                </p:cTn>
                              </p:par>
                              <p:par>
                                <p:cTn id="13" presetID="43" presetClass="entr" presetSubtype="0" fill="hold" nodeType="afterEffect">
                                  <p:stCondLst>
                                    <p:cond delay="0"/>
                                  </p:stCondLst>
                                  <p:childTnLst>
                                    <p:anim calcmode="lin" valueType="num">
                                      <p:cBhvr>
                                        <p:cTn id="14" dur="400" fill="hold"/>
                                        <p:tgtEl>
                                          <p:spTgt spid="4"/>
                                        </p:tgtEl>
                                        <p:attrNameLst>
                                          <p:attrName>ppt_x</p:attrName>
                                        </p:attrNameLst>
                                      </p:cBhvr>
                                      <p:tavLst>
                                        <p:tav tm="0">
                                          <p:val>
                                            <p:strVal val="#ppt_x"/>
                                          </p:val>
                                        </p:tav>
                                        <p:tav tm="100000">
                                          <p:val>
                                            <p:strVal val="#ppt_x"/>
                                          </p:val>
                                        </p:tav>
                                      </p:tavLst>
                                    </p:anim>
                                    <p:anim calcmode="lin" valueType="num">
                                      <p:cBhvr>
                                        <p:cTn id="15" dur="400" fill="hold"/>
                                        <p:tgtEl>
                                          <p:spTgt spid="4"/>
                                        </p:tgtEl>
                                        <p:attrNameLst>
                                          <p:attrName>ppt_y</p:attrName>
                                        </p:attrNameLst>
                                      </p:cBhvr>
                                      <p:tavLst>
                                        <p:tav tm="0">
                                          <p:val>
                                            <p:strVal val="#ppt_y+0.31"/>
                                          </p:val>
                                        </p:tav>
                                        <p:tav tm="100000">
                                          <p:val>
                                            <p:strVal val="#ppt_y+0.31"/>
                                          </p:val>
                                        </p:tav>
                                      </p:tavLst>
                                    </p:anim>
                                    <p:anim calcmode="lin" valueType="num">
                                      <p:cBhvr>
                                        <p:cTn id="16" dur="600" decel="50000" fill="hold">
                                          <p:stCondLst>
                                            <p:cond delay="400"/>
                                          </p:stCondLst>
                                        </p:cTn>
                                        <p:tgtEl>
                                          <p:spTgt spid="4"/>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7" dur="600" decel="50000" fill="hold">
                                          <p:stCondLst>
                                            <p:cond delay="400"/>
                                          </p:stCondLst>
                                        </p:cTn>
                                        <p:tgtEl>
                                          <p:spTgt spid="4"/>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animEffect transition="in" filter="fade">
                                      <p:cBhvr>
                                        <p:cTn id="18" dur="100"/>
                                        <p:tgtEl>
                                          <p:spTgt spid="4"/>
                                        </p:tgtEl>
                                      </p:cBhvr>
                                    </p:animEffect>
                                    <p:set>
                                      <p:cBhvr>
                                        <p:cTn id="19" dur="1" fill="hold">
                                          <p:stCondLst>
                                            <p:cond delay="0"/>
                                          </p:stCondLst>
                                        </p:cTn>
                                        <p:tgtEl>
                                          <p:spTgt spid="4"/>
                                        </p:tgtEl>
                                        <p:attrNameLst>
                                          <p:attrName>style.visibility</p:attrName>
                                        </p:attrNameLst>
                                      </p:cBhvr>
                                      <p:to>
                                        <p:strVal val="visible"/>
                                      </p:to>
                                    </p:set>
                                  </p:childTnLst>
                                </p:cTn>
                              </p:par>
                              <p:par>
                                <p:cTn id="20" presetID="1" presetClass="entr" presetSubtype="0" fill="hold" nodeType="afterEffect">
                                  <p:stCondLst>
                                    <p:cond delay="0"/>
                                  </p:stCondLst>
                                  <p:childTnLst>
                                    <p:set>
                                      <p:cBhvr>
                                        <p:cTn id="21" dur="1" fill="hold">
                                          <p:stCondLst>
                                            <p:cond delay="0"/>
                                          </p:stCondLst>
                                        </p:cTn>
                                        <p:tgtEl>
                                          <p:spTgt spid="7"/>
                                        </p:tgtEl>
                                        <p:attrNameLst>
                                          <p:attrName>style.visibility</p:attrName>
                                        </p:attrNameLst>
                                      </p:cBhvr>
                                      <p:to>
                                        <p:strVal val="visible"/>
                                      </p:to>
                                    </p:set>
                                  </p:childTnLst>
                                </p:cTn>
                              </p:par>
                              <p:par>
                                <p:cTn id="22" presetID="38" presetClass="entr" presetSubtype="0" fill="hold" grpId="0" nodeType="afterEffect">
                                  <p:stCondLst>
                                    <p:cond delay="0"/>
                                  </p:stCondLst>
                                  <p:iterate type="lt">
                                    <p:tmPct val="30000"/>
                                  </p:iterate>
                                  <p:childTnLst>
                                    <p:anim calcmode="lin" valueType="num">
                                      <p:cBhvr>
                                        <p:cTn id="23" dur="455" fill="hold">
                                          <p:stCondLst>
                                            <p:cond delay="455"/>
                                          </p:stCondLst>
                                        </p:cTn>
                                        <p:tgtEl>
                                          <p:spTgt spid="11"/>
                                        </p:tgtEl>
                                        <p:attrNameLst>
                                          <p:attrName>style.rotation</p:attrName>
                                        </p:attrNameLst>
                                      </p:cBhvr>
                                      <p:tavLst>
                                        <p:tav tm="0">
                                          <p:val>
                                            <p:fltVal val="-45"/>
                                          </p:val>
                                        </p:tav>
                                        <p:tav tm="69900">
                                          <p:val>
                                            <p:fltVal val="45"/>
                                          </p:val>
                                        </p:tav>
                                        <p:tav tm="100000">
                                          <p:val>
                                            <p:fltVal val="0"/>
                                          </p:val>
                                        </p:tav>
                                      </p:tavLst>
                                    </p:anim>
                                    <p:anim calcmode="lin" valueType="num">
                                      <p:cBhvr>
                                        <p:cTn id="24" dur="455" fill="hold">
                                          <p:stCondLst>
                                            <p:cond delay="0"/>
                                          </p:stCondLst>
                                        </p:cTn>
                                        <p:tgtEl>
                                          <p:spTgt spid="11"/>
                                        </p:tgtEl>
                                        <p:attrNameLst>
                                          <p:attrName>ppt_y</p:attrName>
                                        </p:attrNameLst>
                                      </p:cBhvr>
                                      <p:tavLst>
                                        <p:tav tm="0">
                                          <p:val>
                                            <p:strVal val="#ppt_y-1"/>
                                          </p:val>
                                        </p:tav>
                                        <p:tav tm="100000">
                                          <p:val>
                                            <p:strVal val="#ppt_y-(0.354*#ppt_w-0.172*#ppt_h)"/>
                                          </p:val>
                                        </p:tav>
                                      </p:tavLst>
                                    </p:anim>
                                    <p:anim calcmode="lin" valueType="num">
                                      <p:cBhvr>
                                        <p:cTn id="25" dur="156" decel="50000" autoRev="1" fill="hold">
                                          <p:stCondLst>
                                            <p:cond delay="455"/>
                                          </p:stCondLst>
                                        </p:cTn>
                                        <p:tgtEl>
                                          <p:spTgt spid="11"/>
                                        </p:tgtEl>
                                        <p:attrNameLst>
                                          <p:attrName>ppt_y</p:attrName>
                                        </p:attrNameLst>
                                      </p:cBhvr>
                                      <p:tavLst>
                                        <p:tav tm="0">
                                          <p:val>
                                            <p:strVal val="#ppt_y-(0.354*#ppt_w-0.172*#ppt_h)"/>
                                          </p:val>
                                        </p:tav>
                                        <p:tav tm="100000">
                                          <p:val>
                                            <p:strVal val="#ppt_y-(0.354*#ppt_w-0.172*#ppt_h)-#ppt_h/2"/>
                                          </p:val>
                                        </p:tav>
                                      </p:tavLst>
                                    </p:anim>
                                    <p:anim calcmode="lin" valueType="num">
                                      <p:cBhvr>
                                        <p:cTn id="26" dur="136" fill="hold">
                                          <p:stCondLst>
                                            <p:cond delay="864"/>
                                          </p:stCondLst>
                                        </p:cTn>
                                        <p:tgtEl>
                                          <p:spTgt spid="11"/>
                                        </p:tgtEl>
                                        <p:attrNameLst>
                                          <p:attrName>ppt_y</p:attrName>
                                        </p:attrNameLst>
                                      </p:cBhvr>
                                      <p:tavLst>
                                        <p:tav tm="0">
                                          <p:val>
                                            <p:strVal val="#ppt_y-(0.354*#ppt_w-0.172*#ppt_h)"/>
                                          </p:val>
                                        </p:tav>
                                        <p:tav tm="100000">
                                          <p:val>
                                            <p:strVal val="#ppt_y"/>
                                          </p:val>
                                        </p:tav>
                                      </p:tavLst>
                                    </p:anim>
                                    <p:set>
                                      <p:cBhvr>
                                        <p:cTn id="27" dur="1" fill="hold">
                                          <p:stCondLst>
                                            <p:cond delay="0"/>
                                          </p:stCondLst>
                                        </p:cTn>
                                        <p:tgtEl>
                                          <p:spTgt spid="11"/>
                                        </p:tgtEl>
                                        <p:attrNameLst>
                                          <p:attrName>style.visibility</p:attrName>
                                        </p:attrNameLst>
                                      </p:cBhvr>
                                      <p:to>
                                        <p:strVal val="visible"/>
                                      </p:to>
                                    </p:set>
                                    <p:set>
                                      <p:cBhvr>
                                        <p:cTn id="28" dur="455" fill="hold">
                                          <p:stCondLst>
                                            <p:cond delay="0"/>
                                          </p:stCondLst>
                                        </p:cTn>
                                        <p:tgtEl>
                                          <p:spTgt spid="11"/>
                                        </p:tgtEl>
                                        <p:attrNameLst>
                                          <p:attrName>style.rotation</p:attrName>
                                        </p:attrNameLst>
                                      </p:cBhvr>
                                      <p:to>
                                        <p:strVal val="-45.0"/>
                                      </p:to>
                                    </p:set>
                                  </p:childTnLst>
                                </p:cTn>
                              </p:par>
                              <p:par>
                                <p:cTn id="29" presetID="8" presetClass="entr" presetSubtype="32" fill="hold" nodeType="afterEffect">
                                  <p:stCondLst>
                                    <p:cond delay="0"/>
                                  </p:stCondLst>
                                  <p:childTnLst>
                                    <p:animEffect transition="in" filter="diamond(out)">
                                      <p:cBhvr>
                                        <p:cTn id="30" dur="1000"/>
                                        <p:tgtEl>
                                          <p:spTgt spid="10"/>
                                        </p:tgtEl>
                                      </p:cBhvr>
                                    </p:animEffect>
                                    <p:set>
                                      <p:cBhvr>
                                        <p:cTn id="31" dur="1000" fill="hold">
                                          <p:stCondLst>
                                            <p:cond delay="0"/>
                                          </p:stCondLst>
                                        </p:cTn>
                                        <p:tgtEl>
                                          <p:spTgt spid="10"/>
                                        </p:tgtEl>
                                        <p:attrNameLst>
                                          <p:attrName>style.visibility</p:attrName>
                                        </p:attrNameLst>
                                      </p:cBhvr>
                                      <p:to>
                                        <p:strVal val="visible"/>
                                      </p:to>
                                    </p:set>
                                  </p:childTnLst>
                                </p:cTn>
                              </p:par>
                              <p:par>
                                <p:cTn id="32" presetID="18" presetClass="entr" presetSubtype="9" fill="hold" nodeType="afterEffect">
                                  <p:stCondLst>
                                    <p:cond delay="0"/>
                                  </p:stCondLst>
                                  <p:childTnLst>
                                    <p:animEffect transition="in" filter="strips(upLeft)">
                                      <p:cBhvr>
                                        <p:cTn id="33" dur="500"/>
                                        <p:tgtEl>
                                          <p:spTgt spid="3"/>
                                        </p:tgtEl>
                                      </p:cBhvr>
                                    </p:animEffect>
                                    <p:set>
                                      <p:cBhvr>
                                        <p:cTn id="34" dur="500" fill="hold">
                                          <p:stCondLst>
                                            <p:cond delay="0"/>
                                          </p:stCondLst>
                                        </p:cTn>
                                        <p:tgtEl>
                                          <p:spTgt spid="3"/>
                                        </p:tgtEl>
                                        <p:attrNameLst>
                                          <p:attrName>style.visibility</p:attrName>
                                        </p:attrNameLst>
                                      </p:cBhvr>
                                      <p:to>
                                        <p:strVal val="visible"/>
                                      </p:to>
                                    </p:set>
                                  </p:childTnLst>
                                </p:cTn>
                              </p:par>
                              <p:par>
                                <p:cTn id="35" presetID="1" presetClass="entr" presetSubtype="0" fill="hold" nodeType="afterEffect">
                                  <p:stCondLst>
                                    <p:cond delay="0"/>
                                  </p:stCondLst>
                                  <p:childTnLst>
                                    <p:set>
                                      <p:cBhvr>
                                        <p:cTn id="36" dur="1" fill="hold">
                                          <p:stCondLst>
                                            <p:cond delay="0"/>
                                          </p:stCondLst>
                                        </p:cTn>
                                        <p:tgtEl>
                                          <p:spTgt spid="8"/>
                                        </p:tgtEl>
                                        <p:attrNameLst>
                                          <p:attrName>style.visibility</p:attrName>
                                        </p:attrNameLst>
                                      </p:cBhvr>
                                      <p:to>
                                        <p:strVal val="visible"/>
                                      </p:to>
                                    </p:set>
                                  </p:childTnLst>
                                </p:cTn>
                              </p:par>
                              <p:par>
                                <p:cTn id="37" presetID="18" presetClass="entr" presetSubtype="3" fill="hold" nodeType="afterEffect">
                                  <p:stCondLst>
                                    <p:cond delay="0"/>
                                  </p:stCondLst>
                                  <p:childTnLst>
                                    <p:animEffect transition="in" filter="strips(upRight)">
                                      <p:cBhvr>
                                        <p:cTn id="38" dur="500"/>
                                        <p:tgtEl>
                                          <p:spTgt spid="13"/>
                                        </p:tgtEl>
                                      </p:cBhvr>
                                    </p:animEffect>
                                    <p:set>
                                      <p:cBhvr>
                                        <p:cTn id="39" dur="500" fill="hold">
                                          <p:stCondLst>
                                            <p:cond delay="0"/>
                                          </p:stCondLst>
                                        </p:cTn>
                                        <p:tgtEl>
                                          <p:spTgt spid="13"/>
                                        </p:tgtEl>
                                        <p:attrNameLst>
                                          <p:attrName>style.visibility</p:attrName>
                                        </p:attrNameLst>
                                      </p:cBhvr>
                                      <p:to>
                                        <p:strVal val="visible"/>
                                      </p:to>
                                    </p:set>
                                  </p:childTnLst>
                                </p:cTn>
                              </p:par>
                              <p:par>
                                <p:cTn id="40" presetID="5" presetClass="entr" presetSubtype="5" fill="hold" nodeType="afterEffect">
                                  <p:stCondLst>
                                    <p:cond delay="0"/>
                                  </p:stCondLst>
                                  <p:childTnLst>
                                    <p:animEffect transition="in" filter="checkerboard(down)">
                                      <p:cBhvr>
                                        <p:cTn id="41" dur="1000"/>
                                        <p:tgtEl>
                                          <p:spTgt spid="12"/>
                                        </p:tgtEl>
                                      </p:cBhvr>
                                    </p:animEffect>
                                    <p:set>
                                      <p:cBhvr>
                                        <p:cTn id="42" dur="1000"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Objectives of the App</a:t>
            </a:r>
          </a:p>
        </p:txBody>
      </p:sp>
      <p:sp>
        <p:nvSpPr>
          <p:cNvPr id="3" name="AutoShape 3"/>
          <p:cNvSpPr/>
          <p:nvPr/>
        </p:nvSpPr>
        <p:spPr>
          <a:xfrm>
            <a:off x="688974" y="1002188"/>
            <a:ext cx="3068300" cy="4884404"/>
          </a:xfrm>
          <a:prstGeom prst="roundRect">
            <a:avLst>
              <a:gd name="adj" fmla="val 0"/>
            </a:avLst>
          </a:prstGeom>
          <a:blipFill>
            <a:blip r:embed="rId2"/>
            <a:srcRect/>
            <a:stretch>
              <a:fillRect t="-20162" b="-19974"/>
            </a:stretch>
          </a:blipFill>
          <a:ln cap="flat">
            <a:prstDash val="solid"/>
          </a:ln>
        </p:spPr>
        <p:txBody>
          <a:bodyPr rot="0" vert="horz" wrap="square" lIns="91440" tIns="45720" rIns="91440" bIns="45720" anchor="ctr">
            <a:prstTxWarp prst="textNoShape">
              <a:avLst/>
            </a:prstTxWarp>
            <a:noAutofit/>
          </a:bodyPr>
          <a:lstStyle/>
          <a:p>
            <a:pPr marL="0" algn="ctr"/>
            <a:endParaRPr/>
          </a:p>
        </p:txBody>
      </p:sp>
      <p:cxnSp>
        <p:nvCxnSpPr>
          <p:cNvPr id="4" name="Connector 4"/>
          <p:cNvCxnSpPr/>
          <p:nvPr/>
        </p:nvCxnSpPr>
        <p:spPr>
          <a:xfrm>
            <a:off x="9351663" y="2632987"/>
            <a:ext cx="2151364" cy="0"/>
          </a:xfrm>
          <a:prstGeom prst="straightConnector1">
            <a:avLst/>
          </a:prstGeom>
          <a:ln w="25400" cap="flat" cmpd="sng">
            <a:solidFill>
              <a:schemeClr val="accent2"/>
            </a:solidFill>
            <a:prstDash val="solid"/>
          </a:ln>
        </p:spPr>
      </p:cxnSp>
      <p:sp>
        <p:nvSpPr>
          <p:cNvPr id="5" name="TextBox 5"/>
          <p:cNvSpPr txBox="1"/>
          <p:nvPr/>
        </p:nvSpPr>
        <p:spPr>
          <a:xfrm>
            <a:off x="9351662" y="1487186"/>
            <a:ext cx="1247511" cy="1449216"/>
          </a:xfrm>
          <a:prstGeom prst="rect">
            <a:avLst/>
          </a:prstGeom>
          <a:noFill/>
        </p:spPr>
        <p:txBody>
          <a:bodyPr vert="horz" wrap="none" lIns="108000" tIns="108000" rIns="108000" bIns="108000" rtlCol="0" anchor="ctr">
            <a:spAutoFit/>
          </a:bodyPr>
          <a:lstStyle/>
          <a:p>
            <a:pPr marL="0" algn="l">
              <a:defRPr/>
            </a:pPr>
            <a:r>
              <a:rPr lang="en-US" sz="8000" b="1" i="0" u="none" baseline="0">
                <a:solidFill>
                  <a:srgbClr val="000000">
                    <a:alpha val="20000"/>
                    <a:lumMod val="50000"/>
                    <a:lumOff val="50000"/>
                  </a:srgbClr>
                </a:solidFill>
                <a:latin typeface="Arial"/>
                <a:ea typeface="Arial"/>
              </a:rPr>
              <a:t>03</a:t>
            </a:r>
            <a:endParaRPr lang="en-US" sz="1100"/>
          </a:p>
        </p:txBody>
      </p:sp>
      <p:cxnSp>
        <p:nvCxnSpPr>
          <p:cNvPr id="6" name="Connector 6"/>
          <p:cNvCxnSpPr/>
          <p:nvPr/>
        </p:nvCxnSpPr>
        <p:spPr>
          <a:xfrm>
            <a:off x="4142958" y="2632987"/>
            <a:ext cx="2151364" cy="0"/>
          </a:xfrm>
          <a:prstGeom prst="straightConnector1">
            <a:avLst/>
          </a:prstGeom>
          <a:ln w="25400" cap="flat" cmpd="sng">
            <a:solidFill>
              <a:schemeClr val="accent1"/>
            </a:solidFill>
            <a:prstDash val="solid"/>
          </a:ln>
        </p:spPr>
      </p:cxnSp>
      <p:sp>
        <p:nvSpPr>
          <p:cNvPr id="7" name="TextBox 7"/>
          <p:cNvSpPr txBox="1"/>
          <p:nvPr/>
        </p:nvSpPr>
        <p:spPr>
          <a:xfrm>
            <a:off x="4142958" y="1487186"/>
            <a:ext cx="1247511" cy="1449216"/>
          </a:xfrm>
          <a:prstGeom prst="rect">
            <a:avLst/>
          </a:prstGeom>
          <a:noFill/>
        </p:spPr>
        <p:txBody>
          <a:bodyPr vert="horz" wrap="none" lIns="108000" tIns="108000" rIns="108000" bIns="108000" rtlCol="0" anchor="ctr">
            <a:spAutoFit/>
          </a:bodyPr>
          <a:lstStyle/>
          <a:p>
            <a:pPr marL="0" algn="l">
              <a:defRPr/>
            </a:pPr>
            <a:r>
              <a:rPr lang="en-US" sz="8000" b="1" i="0" u="none" baseline="0">
                <a:solidFill>
                  <a:srgbClr val="000000">
                    <a:alpha val="20000"/>
                    <a:lumMod val="50000"/>
                    <a:lumOff val="50000"/>
                  </a:srgbClr>
                </a:solidFill>
                <a:latin typeface="Arial"/>
                <a:ea typeface="Arial"/>
              </a:rPr>
              <a:t>01</a:t>
            </a:r>
            <a:endParaRPr lang="en-US" sz="1100"/>
          </a:p>
        </p:txBody>
      </p:sp>
      <p:cxnSp>
        <p:nvCxnSpPr>
          <p:cNvPr id="8" name="Connector 8"/>
          <p:cNvCxnSpPr/>
          <p:nvPr/>
        </p:nvCxnSpPr>
        <p:spPr>
          <a:xfrm>
            <a:off x="6747310" y="2632987"/>
            <a:ext cx="2151364" cy="0"/>
          </a:xfrm>
          <a:prstGeom prst="straightConnector1">
            <a:avLst/>
          </a:prstGeom>
          <a:ln w="25400" cap="flat" cmpd="sng">
            <a:solidFill>
              <a:schemeClr val="accent4"/>
            </a:solidFill>
            <a:prstDash val="solid"/>
          </a:ln>
        </p:spPr>
      </p:cxnSp>
      <p:sp>
        <p:nvSpPr>
          <p:cNvPr id="9" name="TextBox 9"/>
          <p:cNvSpPr txBox="1"/>
          <p:nvPr/>
        </p:nvSpPr>
        <p:spPr>
          <a:xfrm>
            <a:off x="6747310" y="1487186"/>
            <a:ext cx="1247511" cy="1449216"/>
          </a:xfrm>
          <a:prstGeom prst="rect">
            <a:avLst/>
          </a:prstGeom>
          <a:noFill/>
        </p:spPr>
        <p:txBody>
          <a:bodyPr vert="horz" wrap="none" lIns="108000" tIns="108000" rIns="108000" bIns="108000" rtlCol="0" anchor="ctr">
            <a:spAutoFit/>
          </a:bodyPr>
          <a:lstStyle/>
          <a:p>
            <a:pPr marL="0" algn="l">
              <a:defRPr/>
            </a:pPr>
            <a:r>
              <a:rPr lang="en-US" sz="8000" b="1" i="0" u="none" baseline="0">
                <a:solidFill>
                  <a:srgbClr val="000000">
                    <a:alpha val="20000"/>
                    <a:lumMod val="50000"/>
                    <a:lumOff val="50000"/>
                  </a:srgbClr>
                </a:solidFill>
                <a:latin typeface="Arial"/>
                <a:ea typeface="Arial"/>
              </a:rPr>
              <a:t>02</a:t>
            </a:r>
            <a:endParaRPr lang="en-US" sz="1100"/>
          </a:p>
        </p:txBody>
      </p:sp>
      <p:sp>
        <p:nvSpPr>
          <p:cNvPr id="10" name="TextBox 10"/>
          <p:cNvSpPr txBox="1"/>
          <p:nvPr/>
        </p:nvSpPr>
        <p:spPr>
          <a:xfrm>
            <a:off x="4056148" y="3579957"/>
            <a:ext cx="2238176" cy="3061159"/>
          </a:xfrm>
          <a:prstGeom prst="rect">
            <a:avLst/>
          </a:prstGeom>
          <a:noFill/>
        </p:spPr>
        <p:txBody>
          <a:bodyPr vert="horz" wrap="square" lIns="91440" tIns="45720" rIns="91440" bIns="45720" rtlCol="0" anchor="t">
            <a:spAutoFit/>
          </a:bodyPr>
          <a:lstStyle/>
          <a:p>
            <a:pPr marL="0" algn="l">
              <a:lnSpc>
                <a:spcPct val="150000"/>
              </a:lnSpc>
              <a:defRPr/>
            </a:pPr>
            <a:r>
              <a:rPr lang="zh-CN" altLang="en-US" sz="1300" b="0" i="0" u="none" baseline="0" dirty="0">
                <a:ln/>
                <a:solidFill>
                  <a:srgbClr val="000000"/>
                </a:solidFill>
                <a:latin typeface="微软雅黑"/>
                <a:ea typeface="微软雅黑"/>
              </a:rPr>
              <a:t>The primary goal is to facilitate personalized learning paths. By continuously assessing performance, the app tailors quizzes to meet individual learning needs, thereby helping students achieve mastery in topics of study.</a:t>
            </a:r>
            <a:endParaRPr lang="en-US" sz="1300" dirty="0"/>
          </a:p>
        </p:txBody>
      </p:sp>
      <p:sp>
        <p:nvSpPr>
          <p:cNvPr id="11" name="TextBox 11"/>
          <p:cNvSpPr txBox="1"/>
          <p:nvPr/>
        </p:nvSpPr>
        <p:spPr>
          <a:xfrm flipH="1">
            <a:off x="4056146" y="2936402"/>
            <a:ext cx="2238176"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Personalized learning through assessment</a:t>
            </a:r>
            <a:endParaRPr lang="en-US" sz="1100"/>
          </a:p>
        </p:txBody>
      </p:sp>
      <p:sp>
        <p:nvSpPr>
          <p:cNvPr id="12" name="TextBox 12"/>
          <p:cNvSpPr txBox="1"/>
          <p:nvPr/>
        </p:nvSpPr>
        <p:spPr>
          <a:xfrm>
            <a:off x="6739383" y="3579957"/>
            <a:ext cx="2238176" cy="2761077"/>
          </a:xfrm>
          <a:prstGeom prst="rect">
            <a:avLst/>
          </a:prstGeom>
          <a:noFill/>
        </p:spPr>
        <p:txBody>
          <a:bodyPr vert="horz" wrap="square" lIns="91440" tIns="45720" rIns="91440" bIns="45720" rtlCol="0" anchor="t">
            <a:spAutoFit/>
          </a:bodyPr>
          <a:lstStyle/>
          <a:p>
            <a:pPr marL="0" algn="l">
              <a:lnSpc>
                <a:spcPct val="150000"/>
              </a:lnSpc>
              <a:defRPr/>
            </a:pPr>
            <a:r>
              <a:rPr lang="zh-CN" altLang="en-US" sz="1300" b="0" i="0" u="none" baseline="0" dirty="0">
                <a:ln/>
                <a:solidFill>
                  <a:srgbClr val="000000"/>
                </a:solidFill>
                <a:latin typeface="微软雅黑"/>
                <a:ea typeface="微软雅黑"/>
              </a:rPr>
              <a:t>An engaging user experience is vital. The adaptive model ensures that quizzes are neither too easy nor too difficult, which helps maintain student interest and encourages regular interaction with the app.</a:t>
            </a:r>
            <a:endParaRPr lang="en-US" sz="1300" dirty="0"/>
          </a:p>
        </p:txBody>
      </p:sp>
      <p:sp>
        <p:nvSpPr>
          <p:cNvPr id="13" name="TextBox 13"/>
          <p:cNvSpPr txBox="1"/>
          <p:nvPr/>
        </p:nvSpPr>
        <p:spPr>
          <a:xfrm flipH="1">
            <a:off x="6739381" y="2936402"/>
            <a:ext cx="2238176"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Keeping students engaged</a:t>
            </a:r>
            <a:endParaRPr lang="en-US" sz="1100"/>
          </a:p>
        </p:txBody>
      </p:sp>
      <p:sp>
        <p:nvSpPr>
          <p:cNvPr id="14" name="TextBox 14"/>
          <p:cNvSpPr txBox="1"/>
          <p:nvPr/>
        </p:nvSpPr>
        <p:spPr>
          <a:xfrm>
            <a:off x="9290599" y="3579957"/>
            <a:ext cx="2238176" cy="3361241"/>
          </a:xfrm>
          <a:prstGeom prst="rect">
            <a:avLst/>
          </a:prstGeom>
          <a:noFill/>
        </p:spPr>
        <p:txBody>
          <a:bodyPr vert="horz" wrap="square" lIns="91440" tIns="45720" rIns="91440" bIns="45720" rtlCol="0" anchor="t">
            <a:spAutoFit/>
          </a:bodyPr>
          <a:lstStyle/>
          <a:p>
            <a:pPr marL="0" algn="l">
              <a:lnSpc>
                <a:spcPct val="150000"/>
              </a:lnSpc>
              <a:defRPr/>
            </a:pPr>
            <a:r>
              <a:rPr lang="zh-CN" altLang="en-US" sz="1300" b="0" i="0" u="none" baseline="0" dirty="0">
                <a:ln/>
                <a:solidFill>
                  <a:srgbClr val="000000"/>
                </a:solidFill>
                <a:latin typeface="微软雅黑"/>
                <a:ea typeface="微软雅黑"/>
              </a:rPr>
              <a:t>The app strives to provide challenges that are suitable for each learner's skill level. By fine-tuning question difficulties based on user performance, students experience growth without facing frustration, leading to positive learning outcomes.</a:t>
            </a:r>
            <a:endParaRPr lang="en-US" sz="1300" dirty="0"/>
          </a:p>
        </p:txBody>
      </p:sp>
      <p:sp>
        <p:nvSpPr>
          <p:cNvPr id="15" name="TextBox 15"/>
          <p:cNvSpPr txBox="1"/>
          <p:nvPr/>
        </p:nvSpPr>
        <p:spPr>
          <a:xfrm flipH="1">
            <a:off x="9290597" y="2936402"/>
            <a:ext cx="2238176" cy="338554"/>
          </a:xfrm>
          <a:prstGeom prst="rect">
            <a:avLst/>
          </a:prstGeom>
          <a:noFill/>
          <a:ln cap="rnd" cmpd="sng">
            <a:prstDash val="solid"/>
          </a:ln>
        </p:spPr>
        <p:txBody>
          <a:bodyPr rot="0" vert="horz" wrap="square" lIns="91440" tIns="45720" rIns="91440" bIns="45720" rtlCol="0" anchor="ctr">
            <a:prstTxWarp prst="textNoShape">
              <a:avLst/>
            </a:prstTxWarp>
            <a:spAutoFit/>
          </a:bodyPr>
          <a:lstStyle/>
          <a:p>
            <a:pPr marL="0" algn="l">
              <a:defRPr/>
            </a:pPr>
            <a:r>
              <a:rPr lang="zh-CN" altLang="en-US" sz="1600" b="1" i="0" u="none" baseline="0">
                <a:solidFill>
                  <a:srgbClr val="000000">
                    <a:lumMod val="95000"/>
                    <a:lumOff val="5000"/>
                  </a:srgbClr>
                </a:solidFill>
                <a:latin typeface="微软雅黑"/>
                <a:ea typeface="微软雅黑"/>
              </a:rPr>
              <a:t>Appropriate challenge levels</a:t>
            </a:r>
            <a:endParaRPr lang="en-US" sz="1100"/>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288" fill="hold" nodeType="afterEffect">
                                  <p:stCondLst>
                                    <p:cond delay="0"/>
                                  </p:stCondLst>
                                  <p:childTnLst>
                                    <p:anim calcmode="lin" valueType="num">
                                      <p:cBhvr>
                                        <p:cTn id="6" dur="500" fill="hold"/>
                                        <p:tgtEl>
                                          <p:spTgt spid="2"/>
                                        </p:tgtEl>
                                        <p:attrNameLst>
                                          <p:attrName>ppt_w</p:attrName>
                                        </p:attrNameLst>
                                      </p:cBhvr>
                                      <p:tavLst>
                                        <p:tav tm="0">
                                          <p:val>
                                            <p:strVal val="4/3*#ppt_w"/>
                                          </p:val>
                                        </p:tav>
                                        <p:tav tm="100000">
                                          <p:val>
                                            <p:strVal val="#ppt_w"/>
                                          </p:val>
                                        </p:tav>
                                      </p:tavLst>
                                    </p:anim>
                                    <p:anim calcmode="lin" valueType="num">
                                      <p:cBhvr>
                                        <p:cTn id="7" dur="500" fill="hold"/>
                                        <p:tgtEl>
                                          <p:spTgt spid="2"/>
                                        </p:tgtEl>
                                        <p:attrNameLst>
                                          <p:attrName>ppt_h</p:attrName>
                                        </p:attrNameLst>
                                      </p:cBhvr>
                                      <p:tavLst>
                                        <p:tav tm="0">
                                          <p:val>
                                            <p:strVal val="4/3*#ppt_h"/>
                                          </p:val>
                                        </p:tav>
                                        <p:tav tm="100000">
                                          <p:val>
                                            <p:strVal val="#ppt_h"/>
                                          </p:val>
                                        </p:tav>
                                      </p:tavLst>
                                    </p:anim>
                                    <p:set>
                                      <p:cBhvr>
                                        <p:cTn id="8" dur="500" fill="hold">
                                          <p:stCondLst>
                                            <p:cond delay="0"/>
                                          </p:stCondLst>
                                        </p:cTn>
                                        <p:tgtEl>
                                          <p:spTgt spid="2"/>
                                        </p:tgtEl>
                                        <p:attrNameLst>
                                          <p:attrName>style.visibility</p:attrName>
                                        </p:attrNameLst>
                                      </p:cBhvr>
                                      <p:to>
                                        <p:strVal val="visible"/>
                                      </p:to>
                                    </p:set>
                                  </p:childTnLst>
                                </p:cTn>
                              </p:par>
                              <p:par>
                                <p:cTn id="9" presetID="1"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55" presetClass="entr" presetSubtype="0" fill="hold" nodeType="afterEffect">
                                  <p:stCondLst>
                                    <p:cond delay="0"/>
                                  </p:stCondLst>
                                  <p:childTnLst>
                                    <p:anim calcmode="lin" valueType="num">
                                      <p:cBhvr>
                                        <p:cTn id="12" dur="1000" fill="hold"/>
                                        <p:tgtEl>
                                          <p:spTgt spid="11"/>
                                        </p:tgtEl>
                                        <p:attrNameLst>
                                          <p:attrName>ppt_w</p:attrName>
                                        </p:attrNameLst>
                                      </p:cBhvr>
                                      <p:tavLst>
                                        <p:tav tm="0">
                                          <p:val>
                                            <p:strVal val="#ppt_w*0.70"/>
                                          </p:val>
                                        </p:tav>
                                        <p:tav tm="100000">
                                          <p:val>
                                            <p:strVal val="#ppt_w"/>
                                          </p:val>
                                        </p:tav>
                                      </p:tavLst>
                                    </p:anim>
                                    <p:anim calcmode="lin" valueType="num">
                                      <p:cBhvr>
                                        <p:cTn id="13" dur="1000" fill="hold"/>
                                        <p:tgtEl>
                                          <p:spTgt spid="11"/>
                                        </p:tgtEl>
                                        <p:attrNameLst>
                                          <p:attrName>ppt_h</p:attrName>
                                        </p:attrNameLst>
                                      </p:cBhvr>
                                      <p:tavLst>
                                        <p:tav tm="0">
                                          <p:val>
                                            <p:strVal val="#ppt_h"/>
                                          </p:val>
                                        </p:tav>
                                        <p:tav tm="100000">
                                          <p:val>
                                            <p:strVal val="#ppt_h"/>
                                          </p:val>
                                        </p:tav>
                                      </p:tavLst>
                                    </p:anim>
                                    <p:animEffect transition="in" filter="fade">
                                      <p:cBhvr>
                                        <p:cTn id="14" dur="1000"/>
                                        <p:tgtEl>
                                          <p:spTgt spid="11"/>
                                        </p:tgtEl>
                                      </p:cBhvr>
                                    </p:animEffect>
                                    <p:set>
                                      <p:cBhvr>
                                        <p:cTn id="15" dur="1" fill="hold">
                                          <p:stCondLst>
                                            <p:cond delay="0"/>
                                          </p:stCondLst>
                                        </p:cTn>
                                        <p:tgtEl>
                                          <p:spTgt spid="11"/>
                                        </p:tgtEl>
                                        <p:attrNameLst>
                                          <p:attrName>style.visibility</p:attrName>
                                        </p:attrNameLst>
                                      </p:cBhvr>
                                      <p:to>
                                        <p:strVal val="visible"/>
                                      </p:to>
                                    </p:set>
                                  </p:childTnLst>
                                </p:cTn>
                              </p:par>
                              <p:par>
                                <p:cTn id="16" presetID="4" presetClass="entr" presetSubtype="32" fill="hold" nodeType="afterEffect">
                                  <p:stCondLst>
                                    <p:cond delay="0"/>
                                  </p:stCondLst>
                                  <p:childTnLst>
                                    <p:animEffect transition="in" filter="box(out)">
                                      <p:cBhvr>
                                        <p:cTn id="17" dur="1000"/>
                                        <p:tgtEl>
                                          <p:spTgt spid="10"/>
                                        </p:tgtEl>
                                      </p:cBhvr>
                                    </p:animEffect>
                                    <p:set>
                                      <p:cBhvr>
                                        <p:cTn id="18" dur="1000" fill="hold">
                                          <p:stCondLst>
                                            <p:cond delay="0"/>
                                          </p:stCondLst>
                                        </p:cTn>
                                        <p:tgtEl>
                                          <p:spTgt spid="10"/>
                                        </p:tgtEl>
                                        <p:attrNameLst>
                                          <p:attrName>style.visibility</p:attrName>
                                        </p:attrNameLst>
                                      </p:cBhvr>
                                      <p:to>
                                        <p:strVal val="visible"/>
                                      </p:to>
                                    </p:set>
                                  </p:childTnLst>
                                </p:cTn>
                              </p:par>
                              <p:par>
                                <p:cTn id="19" presetID="19" presetClass="entr" presetSubtype="10" fill="hold" nodeType="afterEffect">
                                  <p:stCondLst>
                                    <p:cond delay="0"/>
                                  </p:stCondLst>
                                  <p:childTnLst>
                                    <p:anim calcmode="lin" valueType="num">
                                      <p:cBhvr>
                                        <p:cTn id="20" dur="2000" fill="hold"/>
                                        <p:tgtEl>
                                          <p:spTgt spid="3"/>
                                        </p:tgtEl>
                                        <p:attrNameLst>
                                          <p:attrName>ppt_w</p:attrName>
                                        </p:attrNameLst>
                                      </p:cBhvr>
                                      <p:tavLst>
                                        <p:tav tm="0" fmla="#ppt_w*sin(2.5*pi*$)">
                                          <p:val>
                                            <p:fltVal val="0"/>
                                          </p:val>
                                        </p:tav>
                                        <p:tav tm="100000">
                                          <p:val>
                                            <p:fltVal val="1"/>
                                          </p:val>
                                        </p:tav>
                                      </p:tavLst>
                                    </p:anim>
                                    <p:anim calcmode="lin" valueType="num">
                                      <p:cBhvr>
                                        <p:cTn id="21" dur="2000" fill="hold"/>
                                        <p:tgtEl>
                                          <p:spTgt spid="3"/>
                                        </p:tgtEl>
                                        <p:attrNameLst>
                                          <p:attrName>ppt_h</p:attrName>
                                        </p:attrNameLst>
                                      </p:cBhvr>
                                      <p:tavLst>
                                        <p:tav tm="0">
                                          <p:val>
                                            <p:strVal val="#ppt_h"/>
                                          </p:val>
                                        </p:tav>
                                        <p:tav tm="100000">
                                          <p:val>
                                            <p:strVal val="#ppt_h"/>
                                          </p:val>
                                        </p:tav>
                                      </p:tavLst>
                                    </p:anim>
                                    <p:set>
                                      <p:cBhvr>
                                        <p:cTn id="22" dur="2000" fill="hold">
                                          <p:stCondLst>
                                            <p:cond delay="0"/>
                                          </p:stCondLst>
                                        </p:cTn>
                                        <p:tgtEl>
                                          <p:spTgt spid="3"/>
                                        </p:tgtEl>
                                        <p:attrNameLst>
                                          <p:attrName>style.visibility</p:attrName>
                                        </p:attrNameLst>
                                      </p:cBhvr>
                                      <p:to>
                                        <p:strVal val="visible"/>
                                      </p:to>
                                    </p:set>
                                  </p:childTnLst>
                                </p:cTn>
                              </p:par>
                              <p:par>
                                <p:cTn id="23" presetID="1" presetClass="entr" presetSubtype="0" fill="hold" nodeType="after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7" presetClass="entr" presetSubtype="8" fill="hold" nodeType="afterEffect">
                                  <p:stCondLst>
                                    <p:cond delay="0"/>
                                  </p:stCondLst>
                                  <p:childTnLst>
                                    <p:anim calcmode="lin" valueType="num">
                                      <p:cBhvr additive="base">
                                        <p:cTn id="26" dur="2000" fill="hold"/>
                                        <p:tgtEl>
                                          <p:spTgt spid="13"/>
                                        </p:tgtEl>
                                        <p:attrNameLst>
                                          <p:attrName>ppt_x</p:attrName>
                                        </p:attrNameLst>
                                      </p:cBhvr>
                                      <p:tavLst>
                                        <p:tav tm="0">
                                          <p:val>
                                            <p:strVal val="0-#ppt_w/2"/>
                                          </p:val>
                                        </p:tav>
                                        <p:tav tm="100000">
                                          <p:val>
                                            <p:strVal val="#ppt_x"/>
                                          </p:val>
                                        </p:tav>
                                      </p:tavLst>
                                    </p:anim>
                                    <p:anim calcmode="lin" valueType="num">
                                      <p:cBhvr additive="base">
                                        <p:cTn id="27" dur="2000" fill="hold"/>
                                        <p:tgtEl>
                                          <p:spTgt spid="13"/>
                                        </p:tgtEl>
                                        <p:attrNameLst>
                                          <p:attrName>ppt_y</p:attrName>
                                        </p:attrNameLst>
                                      </p:cBhvr>
                                      <p:tavLst>
                                        <p:tav tm="0">
                                          <p:val>
                                            <p:strVal val="#ppt_y"/>
                                          </p:val>
                                        </p:tav>
                                        <p:tav tm="100000">
                                          <p:val>
                                            <p:strVal val="#ppt_y"/>
                                          </p:val>
                                        </p:tav>
                                      </p:tavLst>
                                    </p:anim>
                                    <p:set>
                                      <p:cBhvr>
                                        <p:cTn id="28" dur="2000" fill="hold">
                                          <p:stCondLst>
                                            <p:cond delay="0"/>
                                          </p:stCondLst>
                                        </p:cTn>
                                        <p:tgtEl>
                                          <p:spTgt spid="13"/>
                                        </p:tgtEl>
                                        <p:attrNameLst>
                                          <p:attrName>style.visibility</p:attrName>
                                        </p:attrNameLst>
                                      </p:cBhvr>
                                      <p:to>
                                        <p:strVal val="visible"/>
                                      </p:to>
                                    </p:set>
                                  </p:childTnLst>
                                </p:cTn>
                              </p:par>
                              <p:par>
                                <p:cTn id="29" presetID="12" presetClass="entr" presetSubtype="2" fill="hold" nodeType="afterEffect">
                                  <p:stCondLst>
                                    <p:cond delay="0"/>
                                  </p:stCondLst>
                                  <p:childTnLst>
                                    <p:anim calcmode="lin" valueType="num">
                                      <p:cBhvr additive="base">
                                        <p:cTn id="30" dur="500"/>
                                        <p:tgtEl>
                                          <p:spTgt spid="12"/>
                                        </p:tgtEl>
                                        <p:attrNameLst>
                                          <p:attrName>ppt_x</p:attrName>
                                        </p:attrNameLst>
                                      </p:cBhvr>
                                      <p:tavLst>
                                        <p:tav tm="0">
                                          <p:val>
                                            <p:strVal val="#ppt_x+#ppt_w*1.125000"/>
                                          </p:val>
                                        </p:tav>
                                        <p:tav tm="100000">
                                          <p:val>
                                            <p:strVal val="#ppt_x"/>
                                          </p:val>
                                        </p:tav>
                                      </p:tavLst>
                                    </p:anim>
                                    <p:animEffect transition="in" filter="wipe(left)">
                                      <p:cBhvr>
                                        <p:cTn id="31" dur="500"/>
                                        <p:tgtEl>
                                          <p:spTgt spid="12"/>
                                        </p:tgtEl>
                                      </p:cBhvr>
                                    </p:animEffect>
                                    <p:set>
                                      <p:cBhvr>
                                        <p:cTn id="32" dur="500" fill="hold">
                                          <p:stCondLst>
                                            <p:cond delay="0"/>
                                          </p:stCondLst>
                                        </p:cTn>
                                        <p:tgtEl>
                                          <p:spTgt spid="12"/>
                                        </p:tgtEl>
                                        <p:attrNameLst>
                                          <p:attrName>style.visibility</p:attrName>
                                        </p:attrNameLst>
                                      </p:cBhvr>
                                      <p:to>
                                        <p:strVal val="visible"/>
                                      </p:to>
                                    </p:set>
                                  </p:childTnLst>
                                </p:cTn>
                              </p:par>
                              <p:par>
                                <p:cTn id="33" presetID="1" presetClass="entr" presetSubtype="0" fill="hold" nodeType="afterEffect">
                                  <p:stCondLst>
                                    <p:cond delay="0"/>
                                  </p:stCondLst>
                                  <p:childTnLst>
                                    <p:set>
                                      <p:cBhvr>
                                        <p:cTn id="34" dur="1" fill="hold">
                                          <p:stCondLst>
                                            <p:cond delay="0"/>
                                          </p:stCondLst>
                                        </p:cTn>
                                        <p:tgtEl>
                                          <p:spTgt spid="5"/>
                                        </p:tgtEl>
                                        <p:attrNameLst>
                                          <p:attrName>style.visibility</p:attrName>
                                        </p:attrNameLst>
                                      </p:cBhvr>
                                      <p:to>
                                        <p:strVal val="visible"/>
                                      </p:to>
                                    </p:set>
                                  </p:childTnLst>
                                </p:cTn>
                              </p:par>
                              <p:par>
                                <p:cTn id="35" presetID="41" presetClass="entr" presetSubtype="0" fill="hold" grpId="0" nodeType="afterEffect">
                                  <p:stCondLst>
                                    <p:cond delay="0"/>
                                  </p:stCondLst>
                                  <p:iterate type="lt">
                                    <p:tmPct val="10000"/>
                                  </p:iterate>
                                  <p:childTnLst>
                                    <p:anim calcmode="lin" valueType="num">
                                      <p:cBhvr>
                                        <p:cTn id="36" dur="1000" fill="hold"/>
                                        <p:tgtEl>
                                          <p:spTgt spid="15"/>
                                        </p:tgtEl>
                                        <p:attrNameLst>
                                          <p:attrName>ppt_x</p:attrName>
                                        </p:attrNameLst>
                                      </p:cBhvr>
                                      <p:tavLst>
                                        <p:tav tm="0">
                                          <p:val>
                                            <p:strVal val="#ppt_x"/>
                                          </p:val>
                                        </p:tav>
                                        <p:tav tm="50000">
                                          <p:val>
                                            <p:strVal val="#ppt_x+.1"/>
                                          </p:val>
                                        </p:tav>
                                        <p:tav tm="100000">
                                          <p:val>
                                            <p:strVal val="#ppt_x"/>
                                          </p:val>
                                        </p:tav>
                                      </p:tavLst>
                                    </p:anim>
                                    <p:anim calcmode="lin" valueType="num">
                                      <p:cBhvr>
                                        <p:cTn id="37" dur="1000" fill="hold"/>
                                        <p:tgtEl>
                                          <p:spTgt spid="15"/>
                                        </p:tgtEl>
                                        <p:attrNameLst>
                                          <p:attrName>ppt_y</p:attrName>
                                        </p:attrNameLst>
                                      </p:cBhvr>
                                      <p:tavLst>
                                        <p:tav tm="0">
                                          <p:val>
                                            <p:strVal val="#ppt_y"/>
                                          </p:val>
                                        </p:tav>
                                        <p:tav tm="100000">
                                          <p:val>
                                            <p:strVal val="#ppt_y"/>
                                          </p:val>
                                        </p:tav>
                                      </p:tavLst>
                                    </p:anim>
                                    <p:anim calcmode="lin" valueType="num">
                                      <p:cBhvr>
                                        <p:cTn id="38" dur="1000" fill="hold"/>
                                        <p:tgtEl>
                                          <p:spTgt spid="15"/>
                                        </p:tgtEl>
                                        <p:attrNameLst>
                                          <p:attrName>ppt_h</p:attrName>
                                        </p:attrNameLst>
                                      </p:cBhvr>
                                      <p:tavLst>
                                        <p:tav tm="0">
                                          <p:val>
                                            <p:strVal val="#ppt_h/10"/>
                                          </p:val>
                                        </p:tav>
                                        <p:tav tm="50000">
                                          <p:val>
                                            <p:strVal val="#ppt_h+.01"/>
                                          </p:val>
                                        </p:tav>
                                        <p:tav tm="100000">
                                          <p:val>
                                            <p:strVal val="#ppt_h"/>
                                          </p:val>
                                        </p:tav>
                                      </p:tavLst>
                                    </p:anim>
                                    <p:anim calcmode="lin" valueType="num">
                                      <p:cBhvr>
                                        <p:cTn id="39" dur="1000" fill="hold"/>
                                        <p:tgtEl>
                                          <p:spTgt spid="15"/>
                                        </p:tgtEl>
                                        <p:attrNameLst>
                                          <p:attrName>ppt_w</p:attrName>
                                        </p:attrNameLst>
                                      </p:cBhvr>
                                      <p:tavLst>
                                        <p:tav tm="0">
                                          <p:val>
                                            <p:strVal val="#ppt_w/10"/>
                                          </p:val>
                                        </p:tav>
                                        <p:tav tm="50000">
                                          <p:val>
                                            <p:strVal val="#ppt_w+.01"/>
                                          </p:val>
                                        </p:tav>
                                        <p:tav tm="100000">
                                          <p:val>
                                            <p:strVal val="#ppt_w"/>
                                          </p:val>
                                        </p:tav>
                                      </p:tavLst>
                                    </p:anim>
                                    <p:animEffect transition="in" filter="fade">
                                      <p:cBhvr>
                                        <p:cTn id="40" dur="1000" tmFilter="0,0; .5, 1; 1, 1"/>
                                        <p:tgtEl>
                                          <p:spTgt spid="15"/>
                                        </p:tgtEl>
                                      </p:cBhvr>
                                    </p:animEffect>
                                    <p:set>
                                      <p:cBhvr>
                                        <p:cTn id="41" dur="1000" fill="hold">
                                          <p:stCondLst>
                                            <p:cond delay="0"/>
                                          </p:stCondLst>
                                        </p:cTn>
                                        <p:tgtEl>
                                          <p:spTgt spid="15"/>
                                        </p:tgtEl>
                                        <p:attrNameLst>
                                          <p:attrName>style.visibility</p:attrName>
                                        </p:attrNameLst>
                                      </p:cBhvr>
                                      <p:to>
                                        <p:strVal val="visible"/>
                                      </p:to>
                                    </p:set>
                                  </p:childTnLst>
                                </p:cTn>
                              </p:par>
                              <p:par>
                                <p:cTn id="42" presetID="19" presetClass="entr" presetSubtype="5" fill="hold" nodeType="afterEffect">
                                  <p:stCondLst>
                                    <p:cond delay="0"/>
                                  </p:stCondLst>
                                  <p:childTnLst>
                                    <p:anim calcmode="lin" valueType="num">
                                      <p:cBhvr>
                                        <p:cTn id="43" dur="2000" fill="hold"/>
                                        <p:tgtEl>
                                          <p:spTgt spid="14"/>
                                        </p:tgtEl>
                                        <p:attrNameLst>
                                          <p:attrName>ppt_w</p:attrName>
                                        </p:attrNameLst>
                                      </p:cBhvr>
                                      <p:tavLst>
                                        <p:tav tm="0">
                                          <p:val>
                                            <p:strVal val="#ppt_w"/>
                                          </p:val>
                                        </p:tav>
                                        <p:tav tm="100000">
                                          <p:val>
                                            <p:strVal val="#ppt_w"/>
                                          </p:val>
                                        </p:tav>
                                      </p:tavLst>
                                    </p:anim>
                                    <p:anim calcmode="lin" valueType="num">
                                      <p:cBhvr>
                                        <p:cTn id="44" dur="2000" fill="hold"/>
                                        <p:tgtEl>
                                          <p:spTgt spid="14"/>
                                        </p:tgtEl>
                                        <p:attrNameLst>
                                          <p:attrName>ppt_h</p:attrName>
                                        </p:attrNameLst>
                                      </p:cBhvr>
                                      <p:tavLst>
                                        <p:tav tm="0" fmla="#ppt_h*sin(2.5*pi*$)">
                                          <p:val>
                                            <p:fltVal val="0"/>
                                          </p:val>
                                        </p:tav>
                                        <p:tav tm="100000">
                                          <p:val>
                                            <p:fltVal val="1"/>
                                          </p:val>
                                        </p:tav>
                                      </p:tavLst>
                                    </p:anim>
                                    <p:set>
                                      <p:cBhvr>
                                        <p:cTn id="45" dur="2000"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3386407" y="3785294"/>
            <a:ext cx="5419185" cy="895350"/>
          </a:xfrm>
        </p:spPr>
        <p:txBody>
          <a:bodyPr vert="horz" lIns="91440" tIns="45720" rIns="91440" bIns="45720" anchor="t">
            <a:normAutofit/>
          </a:bodyPr>
          <a:lstStyle/>
          <a:p>
            <a:pPr algn="ctr">
              <a:lnSpc>
                <a:spcPct val="90000"/>
              </a:lnSpc>
              <a:spcBef>
                <a:spcPct val="0"/>
              </a:spcBef>
            </a:pPr>
            <a:r>
              <a:rPr lang="zh-CN" altLang="en-US" sz="2400" b="1" i="0" u="none" baseline="0">
                <a:solidFill>
                  <a:srgbClr val="FFFFFF"/>
                </a:solidFill>
                <a:latin typeface="微软雅黑"/>
                <a:ea typeface="微软雅黑"/>
              </a:rPr>
              <a:t>Adaptive Quiz Concept</a:t>
            </a:r>
          </a:p>
        </p:txBody>
      </p:sp>
      <p:sp>
        <p:nvSpPr>
          <p:cNvPr id="3" name="TextBox 3"/>
          <p:cNvSpPr txBox="1"/>
          <p:nvPr/>
        </p:nvSpPr>
        <p:spPr>
          <a:xfrm>
            <a:off x="5040162" y="1870587"/>
            <a:ext cx="327485" cy="1613424"/>
          </a:xfrm>
          <a:prstGeom prst="rect">
            <a:avLst/>
          </a:prstGeom>
          <a:noFill/>
        </p:spPr>
        <p:txBody>
          <a:bodyPr vert="horz" wrap="none" lIns="91440" tIns="45720" rIns="91440" bIns="45720" rtlCol="0" anchor="t">
            <a:prstTxWarp prst="textPlain">
              <a:avLst/>
            </a:prstTxWarp>
            <a:spAutoFit/>
          </a:bodyPr>
          <a:lstStyle/>
          <a:p>
            <a:pPr marL="0" algn="l">
              <a:defRPr/>
            </a:pPr>
            <a:r>
              <a:rPr lang="en-US" b="0" i="0" u="none" spc="100" baseline="0">
                <a:ln w="1270">
                  <a:solidFill>
                    <a:schemeClr val="accent3">
                      <a:lumMod val="60000"/>
                      <a:lumOff val="40000"/>
                    </a:schemeClr>
                  </a:solidFill>
                </a:ln>
                <a:noFill/>
                <a:latin typeface="Impact"/>
                <a:ea typeface="Impact"/>
              </a:rPr>
              <a:t>/</a:t>
            </a:r>
            <a:endParaRPr lang="en-US" sz="1100"/>
          </a:p>
        </p:txBody>
      </p:sp>
      <p:sp>
        <p:nvSpPr>
          <p:cNvPr id="4" name="TextBox 4"/>
          <p:cNvSpPr txBox="1"/>
          <p:nvPr/>
        </p:nvSpPr>
        <p:spPr>
          <a:xfrm>
            <a:off x="5535479" y="1569303"/>
            <a:ext cx="2171606" cy="2215991"/>
          </a:xfrm>
          <a:prstGeom prst="rect">
            <a:avLst/>
          </a:prstGeom>
          <a:noFill/>
        </p:spPr>
        <p:txBody>
          <a:bodyPr vert="horz" wrap="square" lIns="91440" tIns="45720" rIns="91440" bIns="45720" rtlCol="0" anchor="t">
            <a:spAutoFit/>
          </a:bodyPr>
          <a:lstStyle/>
          <a:p>
            <a:pPr marL="0" algn="l">
              <a:defRPr/>
            </a:pPr>
            <a:r>
              <a:rPr lang="en-US" sz="13800" b="0" i="0" u="none" spc="100" baseline="0">
                <a:ln w="1270">
                  <a:solidFill>
                    <a:schemeClr val="accent3">
                      <a:lumMod val="60000"/>
                      <a:lumOff val="40000"/>
                    </a:schemeClr>
                  </a:solidFill>
                </a:ln>
                <a:noFill/>
                <a:latin typeface="Impact"/>
                <a:ea typeface="Impact"/>
              </a:rPr>
              <a:t>02</a:t>
            </a:r>
            <a:endParaRPr lang="en-US" sz="1100"/>
          </a:p>
        </p:txBody>
      </p:sp>
    </p:spTree>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ntr" presetSubtype="10" fill="hold" nodeType="afterEffect">
                                  <p:stCondLst>
                                    <p:cond delay="0"/>
                                  </p:stCondLst>
                                  <p:childTnLst>
                                    <p:anim calcmode="lin" valueType="num">
                                      <p:cBhvr>
                                        <p:cTn id="6" dur="2000" fill="hold"/>
                                        <p:tgtEl>
                                          <p:spTgt spid="4"/>
                                        </p:tgtEl>
                                        <p:attrNameLst>
                                          <p:attrName>ppt_w</p:attrName>
                                        </p:attrNameLst>
                                      </p:cBhvr>
                                      <p:tavLst>
                                        <p:tav tm="0" fmla="#ppt_w*sin(2.5*pi*$)">
                                          <p:val>
                                            <p:fltVal val="0"/>
                                          </p:val>
                                        </p:tav>
                                        <p:tav tm="100000">
                                          <p:val>
                                            <p:fltVal val="1"/>
                                          </p:val>
                                        </p:tav>
                                      </p:tavLst>
                                    </p:anim>
                                    <p:anim calcmode="lin" valueType="num">
                                      <p:cBhvr>
                                        <p:cTn id="7" dur="2000" fill="hold"/>
                                        <p:tgtEl>
                                          <p:spTgt spid="4"/>
                                        </p:tgtEl>
                                        <p:attrNameLst>
                                          <p:attrName>ppt_h</p:attrName>
                                        </p:attrNameLst>
                                      </p:cBhvr>
                                      <p:tavLst>
                                        <p:tav tm="0">
                                          <p:val>
                                            <p:strVal val="#ppt_h"/>
                                          </p:val>
                                        </p:tav>
                                        <p:tav tm="100000">
                                          <p:val>
                                            <p:strVal val="#ppt_h"/>
                                          </p:val>
                                        </p:tav>
                                      </p:tavLst>
                                    </p:anim>
                                    <p:set>
                                      <p:cBhvr>
                                        <p:cTn id="8" dur="2000" fill="hold">
                                          <p:stCondLst>
                                            <p:cond delay="0"/>
                                          </p:stCondLst>
                                        </p:cTn>
                                        <p:tgtEl>
                                          <p:spTgt spid="4"/>
                                        </p:tgtEl>
                                        <p:attrNameLst>
                                          <p:attrName>style.visibility</p:attrName>
                                        </p:attrNameLst>
                                      </p:cBhvr>
                                      <p:to>
                                        <p:strVal val="visible"/>
                                      </p:to>
                                    </p:set>
                                  </p:childTnLst>
                                </p:cTn>
                              </p:par>
                              <p:par>
                                <p:cTn id="9" presetID="23" presetClass="entr" presetSubtype="288" fill="hold" nodeType="afterEffect">
                                  <p:stCondLst>
                                    <p:cond delay="0"/>
                                  </p:stCondLst>
                                  <p:childTnLst>
                                    <p:anim calcmode="lin" valueType="num">
                                      <p:cBhvr>
                                        <p:cTn id="10" dur="500" fill="hold"/>
                                        <p:tgtEl>
                                          <p:spTgt spid="2"/>
                                        </p:tgtEl>
                                        <p:attrNameLst>
                                          <p:attrName>ppt_w</p:attrName>
                                        </p:attrNameLst>
                                      </p:cBhvr>
                                      <p:tavLst>
                                        <p:tav tm="0">
                                          <p:val>
                                            <p:strVal val="4/3*#ppt_w"/>
                                          </p:val>
                                        </p:tav>
                                        <p:tav tm="100000">
                                          <p:val>
                                            <p:strVal val="#ppt_w"/>
                                          </p:val>
                                        </p:tav>
                                      </p:tavLst>
                                    </p:anim>
                                    <p:anim calcmode="lin" valueType="num">
                                      <p:cBhvr>
                                        <p:cTn id="11" dur="500" fill="hold"/>
                                        <p:tgtEl>
                                          <p:spTgt spid="2"/>
                                        </p:tgtEl>
                                        <p:attrNameLst>
                                          <p:attrName>ppt_h</p:attrName>
                                        </p:attrNameLst>
                                      </p:cBhvr>
                                      <p:tavLst>
                                        <p:tav tm="0">
                                          <p:val>
                                            <p:strVal val="4/3*#ppt_h"/>
                                          </p:val>
                                        </p:tav>
                                        <p:tav tm="100000">
                                          <p:val>
                                            <p:strVal val="#ppt_h"/>
                                          </p:val>
                                        </p:tav>
                                      </p:tavLst>
                                    </p:anim>
                                    <p:set>
                                      <p:cBhvr>
                                        <p:cTn id="12" dur="500"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en-US" sz="2800" b="1" i="0" u="none" baseline="0">
                <a:solidFill>
                  <a:srgbClr val="000000"/>
                </a:solidFill>
                <a:latin typeface="Arial"/>
                <a:ea typeface="Arial"/>
              </a:rPr>
              <a:t>Definition of Adaptive Quiz</a:t>
            </a:r>
          </a:p>
        </p:txBody>
      </p:sp>
      <p:sp>
        <p:nvSpPr>
          <p:cNvPr id="3" name="AutoShape 3"/>
          <p:cNvSpPr/>
          <p:nvPr/>
        </p:nvSpPr>
        <p:spPr>
          <a:xfrm>
            <a:off x="0" y="1130300"/>
            <a:ext cx="2038350" cy="5003800"/>
          </a:xfrm>
          <a:prstGeom prst="rect">
            <a:avLst/>
          </a:prstGeom>
          <a:solidFill>
            <a:srgbClr val="FFFFFF">
              <a:lumMod val="95000"/>
            </a:srgbClr>
          </a:solidFill>
          <a:ln cap="rnd" cmpd="sng">
            <a:prstDash val="solid"/>
          </a:ln>
        </p:spPr>
        <p:txBody>
          <a:bodyPr rot="0" vert="horz" wrap="square" lIns="91440" tIns="45720" rIns="91440" bIns="45720" anchor="ctr">
            <a:prstTxWarp prst="textNoShape">
              <a:avLst/>
            </a:prstTxWarp>
            <a:normAutofit/>
          </a:bodyPr>
          <a:lstStyle/>
          <a:p>
            <a:pPr marL="0" algn="ctr"/>
            <a:endParaRPr/>
          </a:p>
        </p:txBody>
      </p:sp>
      <p:sp>
        <p:nvSpPr>
          <p:cNvPr id="4" name="AutoShape 4"/>
          <p:cNvSpPr/>
          <p:nvPr/>
        </p:nvSpPr>
        <p:spPr>
          <a:xfrm>
            <a:off x="986442" y="2115628"/>
            <a:ext cx="1776206" cy="834090"/>
          </a:xfrm>
          <a:prstGeom prst="homePlate">
            <a:avLst/>
          </a:prstGeom>
          <a:solidFill>
            <a:schemeClr val="accent1"/>
          </a:solidFill>
          <a:ln cap="rnd" cmpd="sng">
            <a:prstDash val="solid"/>
          </a:ln>
        </p:spPr>
        <p:txBody>
          <a:bodyPr rot="0" vert="horz" wrap="square" lIns="91440" tIns="45720" rIns="91440" bIns="45720" anchor="ctr">
            <a:prstTxWarp prst="textNoShape">
              <a:avLst/>
            </a:prstTxWarp>
            <a:normAutofit/>
          </a:bodyPr>
          <a:lstStyle/>
          <a:p>
            <a:pPr marL="0" algn="ctr"/>
            <a:endParaRPr/>
          </a:p>
        </p:txBody>
      </p:sp>
      <p:sp>
        <p:nvSpPr>
          <p:cNvPr id="5" name="AutoShape 5"/>
          <p:cNvSpPr/>
          <p:nvPr/>
        </p:nvSpPr>
        <p:spPr>
          <a:xfrm>
            <a:off x="986442" y="4313513"/>
            <a:ext cx="1776206" cy="834090"/>
          </a:xfrm>
          <a:prstGeom prst="homePlate">
            <a:avLst/>
          </a:prstGeom>
          <a:solidFill>
            <a:schemeClr val="accent2"/>
          </a:solidFill>
          <a:ln cap="rnd" cmpd="sng">
            <a:prstDash val="solid"/>
          </a:ln>
        </p:spPr>
        <p:txBody>
          <a:bodyPr rot="0" vert="horz" wrap="square" lIns="91440" tIns="45720" rIns="91440" bIns="45720" anchor="ctr">
            <a:prstTxWarp prst="textNoShape">
              <a:avLst/>
            </a:prstTxWarp>
            <a:normAutofit/>
          </a:bodyPr>
          <a:lstStyle/>
          <a:p>
            <a:pPr marL="0" algn="ctr"/>
            <a:endParaRPr/>
          </a:p>
        </p:txBody>
      </p:sp>
      <p:sp>
        <p:nvSpPr>
          <p:cNvPr id="6" name="Freeform 6"/>
          <p:cNvSpPr/>
          <p:nvPr/>
        </p:nvSpPr>
        <p:spPr>
          <a:xfrm>
            <a:off x="1504239" y="2309442"/>
            <a:ext cx="549366" cy="446462"/>
          </a:xfrm>
          <a:custGeom>
            <a:avLst/>
            <a:gdLst/>
            <a:ahLst/>
            <a:cxnLst/>
            <a:rect l="l" t="t" r="r" b="b"/>
            <a:pathLst>
              <a:path w="601409" h="488759">
                <a:moveTo>
                  <a:pt x="0" y="418641"/>
                </a:moveTo>
                <a:lnTo>
                  <a:pt x="231090" y="418641"/>
                </a:lnTo>
                <a:lnTo>
                  <a:pt x="231090" y="454416"/>
                </a:lnTo>
                <a:lnTo>
                  <a:pt x="371754" y="454416"/>
                </a:lnTo>
                <a:lnTo>
                  <a:pt x="371754" y="418641"/>
                </a:lnTo>
                <a:lnTo>
                  <a:pt x="601409" y="418641"/>
                </a:lnTo>
                <a:lnTo>
                  <a:pt x="601409" y="488759"/>
                </a:lnTo>
                <a:lnTo>
                  <a:pt x="0" y="488759"/>
                </a:lnTo>
                <a:close/>
                <a:moveTo>
                  <a:pt x="284242" y="126825"/>
                </a:moveTo>
                <a:cubicBezTo>
                  <a:pt x="271673" y="126825"/>
                  <a:pt x="259105" y="131847"/>
                  <a:pt x="249768" y="141890"/>
                </a:cubicBezTo>
                <a:cubicBezTo>
                  <a:pt x="231094" y="160542"/>
                  <a:pt x="231094" y="192106"/>
                  <a:pt x="249768" y="210758"/>
                </a:cubicBezTo>
                <a:cubicBezTo>
                  <a:pt x="268441" y="230844"/>
                  <a:pt x="300043" y="230844"/>
                  <a:pt x="318716" y="210758"/>
                </a:cubicBezTo>
                <a:cubicBezTo>
                  <a:pt x="338826" y="192106"/>
                  <a:pt x="338826" y="160542"/>
                  <a:pt x="318716" y="141890"/>
                </a:cubicBezTo>
                <a:cubicBezTo>
                  <a:pt x="309380" y="131847"/>
                  <a:pt x="296811" y="126825"/>
                  <a:pt x="284242" y="126825"/>
                </a:cubicBezTo>
                <a:close/>
                <a:moveTo>
                  <a:pt x="284422" y="100282"/>
                </a:moveTo>
                <a:cubicBezTo>
                  <a:pt x="303993" y="100282"/>
                  <a:pt x="323744" y="107456"/>
                  <a:pt x="338826" y="121803"/>
                </a:cubicBezTo>
                <a:cubicBezTo>
                  <a:pt x="361809" y="144759"/>
                  <a:pt x="366119" y="179193"/>
                  <a:pt x="353191" y="207888"/>
                </a:cubicBezTo>
                <a:lnTo>
                  <a:pt x="397720" y="250931"/>
                </a:lnTo>
                <a:lnTo>
                  <a:pt x="360373" y="289669"/>
                </a:lnTo>
                <a:lnTo>
                  <a:pt x="315843" y="245192"/>
                </a:lnTo>
                <a:cubicBezTo>
                  <a:pt x="288551" y="258105"/>
                  <a:pt x="254077" y="252366"/>
                  <a:pt x="231094" y="229410"/>
                </a:cubicBezTo>
                <a:cubicBezTo>
                  <a:pt x="200929" y="200715"/>
                  <a:pt x="200929" y="151933"/>
                  <a:pt x="231094" y="121803"/>
                </a:cubicBezTo>
                <a:cubicBezTo>
                  <a:pt x="245459" y="107456"/>
                  <a:pt x="264850" y="100282"/>
                  <a:pt x="284422" y="100282"/>
                </a:cubicBezTo>
                <a:close/>
                <a:moveTo>
                  <a:pt x="100420" y="57336"/>
                </a:moveTo>
                <a:lnTo>
                  <a:pt x="100420" y="326820"/>
                </a:lnTo>
                <a:lnTo>
                  <a:pt x="500990" y="326820"/>
                </a:lnTo>
                <a:lnTo>
                  <a:pt x="500990" y="57336"/>
                </a:lnTo>
                <a:close/>
                <a:moveTo>
                  <a:pt x="42991" y="0"/>
                </a:moveTo>
                <a:lnTo>
                  <a:pt x="558419" y="0"/>
                </a:lnTo>
                <a:lnTo>
                  <a:pt x="558419" y="384156"/>
                </a:lnTo>
                <a:lnTo>
                  <a:pt x="42991" y="384156"/>
                </a:lnTo>
                <a:close/>
              </a:path>
            </a:pathLst>
          </a:custGeom>
          <a:solidFill>
            <a:srgbClr val="FFFFFF"/>
          </a:solidFill>
          <a:ln cap="flat" cmpd="sng">
            <a:prstDash val="solid"/>
          </a:ln>
        </p:spPr>
        <p:txBody>
          <a:bodyPr vert="horz" lIns="91440" tIns="45720" rIns="91440" bIns="45720" anchor="ctr">
            <a:normAutofit/>
          </a:bodyPr>
          <a:lstStyle/>
          <a:p>
            <a:pPr marL="0" algn="ctr"/>
            <a:endParaRPr/>
          </a:p>
        </p:txBody>
      </p:sp>
      <p:grpSp>
        <p:nvGrpSpPr>
          <p:cNvPr id="7" name="Group 7"/>
          <p:cNvGrpSpPr/>
          <p:nvPr/>
        </p:nvGrpSpPr>
        <p:grpSpPr>
          <a:xfrm>
            <a:off x="3243090" y="1726212"/>
            <a:ext cx="3589391" cy="2450866"/>
            <a:chOff x="6305313" y="1982354"/>
            <a:chExt cx="4274454" cy="2450866"/>
          </a:xfrm>
        </p:grpSpPr>
        <p:sp>
          <p:nvSpPr>
            <p:cNvPr id="8" name="AutoShape 8"/>
            <p:cNvSpPr/>
            <p:nvPr/>
          </p:nvSpPr>
          <p:spPr>
            <a:xfrm>
              <a:off x="6305313" y="2575274"/>
              <a:ext cx="4127864" cy="1857946"/>
            </a:xfrm>
            <a:prstGeom prst="rect">
              <a:avLst/>
            </a:prstGeom>
            <a:noFill/>
          </p:spPr>
          <p:txBody>
            <a:bodyPr vert="horz" wrap="square" lIns="90000" tIns="46800" rIns="90000" bIns="46800" anchor="t">
              <a:spAutoFit/>
            </a:bodyPr>
            <a:lstStyle/>
            <a:p>
              <a:pPr marL="0" algn="l">
                <a:lnSpc>
                  <a:spcPct val="150000"/>
                </a:lnSpc>
              </a:pPr>
              <a:r>
                <a:rPr lang="en-US" sz="1300" b="0" i="0" u="none" baseline="0" dirty="0">
                  <a:solidFill>
                    <a:srgbClr val="000000"/>
                  </a:solidFill>
                  <a:latin typeface="Arial"/>
                  <a:ea typeface="Arial"/>
                </a:rPr>
                <a:t>Adaptive quizzes are designed to modify their difficulty level in direct response to how users perform on previous questions. This ensures that learners are continually challenged just enough to optimize their learning experience.</a:t>
              </a:r>
            </a:p>
          </p:txBody>
        </p:sp>
        <p:sp>
          <p:nvSpPr>
            <p:cNvPr id="9" name="TextBox 9"/>
            <p:cNvSpPr txBox="1"/>
            <p:nvPr/>
          </p:nvSpPr>
          <p:spPr>
            <a:xfrm>
              <a:off x="6305313" y="1982354"/>
              <a:ext cx="4274454" cy="340735"/>
            </a:xfrm>
            <a:prstGeom prst="rect">
              <a:avLst/>
            </a:prstGeom>
            <a:noFill/>
          </p:spPr>
          <p:txBody>
            <a:bodyPr vert="horz" wrap="square" lIns="90000" tIns="46800" rIns="90000" bIns="46800" rtlCol="0" anchor="t">
              <a:spAutoFit/>
            </a:bodyPr>
            <a:lstStyle/>
            <a:p>
              <a:pPr marL="0" algn="l">
                <a:spcBef>
                  <a:spcPct val="0"/>
                </a:spcBef>
                <a:defRPr/>
              </a:pPr>
              <a:r>
                <a:rPr lang="zh-CN" altLang="en-US" sz="1600" b="1" i="0" u="none" baseline="0" dirty="0">
                  <a:solidFill>
                    <a:srgbClr val="000000"/>
                  </a:solidFill>
                  <a:latin typeface="微软雅黑"/>
                  <a:ea typeface="微软雅黑"/>
                </a:rPr>
                <a:t>Adjusting difficulty based on user responses</a:t>
              </a:r>
              <a:endParaRPr lang="en-US" sz="1100" dirty="0"/>
            </a:p>
          </p:txBody>
        </p:sp>
      </p:grpSp>
      <p:cxnSp>
        <p:nvCxnSpPr>
          <p:cNvPr id="10" name="Connector 10"/>
          <p:cNvCxnSpPr/>
          <p:nvPr/>
        </p:nvCxnSpPr>
        <p:spPr>
          <a:xfrm>
            <a:off x="3002869" y="1896580"/>
            <a:ext cx="0" cy="1379772"/>
          </a:xfrm>
          <a:prstGeom prst="line">
            <a:avLst/>
          </a:prstGeom>
          <a:ln w="9525" cap="flat" cmpd="sng">
            <a:solidFill>
              <a:srgbClr val="FFFFFF">
                <a:lumMod val="75000"/>
              </a:srgbClr>
            </a:solidFill>
            <a:prstDash val="dash"/>
            <a:headEnd w="lg" len="lg"/>
            <a:tailEnd w="lg" len="lg"/>
          </a:ln>
        </p:spPr>
      </p:cxnSp>
      <p:sp>
        <p:nvSpPr>
          <p:cNvPr id="11" name="Freeform 11"/>
          <p:cNvSpPr/>
          <p:nvPr/>
        </p:nvSpPr>
        <p:spPr>
          <a:xfrm>
            <a:off x="1504239" y="4552323"/>
            <a:ext cx="549366" cy="356469"/>
          </a:xfrm>
          <a:custGeom>
            <a:avLst/>
            <a:gdLst/>
            <a:ahLst/>
            <a:cxnLst/>
            <a:rect l="l" t="t" r="r" b="b"/>
            <a:pathLst>
              <a:path w="604110" h="391991">
                <a:moveTo>
                  <a:pt x="410508" y="356693"/>
                </a:moveTo>
                <a:lnTo>
                  <a:pt x="410508" y="376761"/>
                </a:lnTo>
                <a:lnTo>
                  <a:pt x="531509" y="376761"/>
                </a:lnTo>
                <a:lnTo>
                  <a:pt x="531509" y="356693"/>
                </a:lnTo>
                <a:close/>
                <a:moveTo>
                  <a:pt x="266203" y="356693"/>
                </a:moveTo>
                <a:lnTo>
                  <a:pt x="266203" y="376761"/>
                </a:lnTo>
                <a:lnTo>
                  <a:pt x="387025" y="376761"/>
                </a:lnTo>
                <a:lnTo>
                  <a:pt x="387025" y="356693"/>
                </a:lnTo>
                <a:close/>
                <a:moveTo>
                  <a:pt x="117954" y="353826"/>
                </a:moveTo>
                <a:cubicBezTo>
                  <a:pt x="110784" y="353826"/>
                  <a:pt x="105047" y="359559"/>
                  <a:pt x="105047" y="366727"/>
                </a:cubicBezTo>
                <a:cubicBezTo>
                  <a:pt x="105047" y="373894"/>
                  <a:pt x="110784" y="379628"/>
                  <a:pt x="117954" y="379628"/>
                </a:cubicBezTo>
                <a:cubicBezTo>
                  <a:pt x="125124" y="379628"/>
                  <a:pt x="130861" y="373894"/>
                  <a:pt x="130861" y="366727"/>
                </a:cubicBezTo>
                <a:cubicBezTo>
                  <a:pt x="130861" y="359559"/>
                  <a:pt x="125124" y="353826"/>
                  <a:pt x="117954" y="353826"/>
                </a:cubicBezTo>
                <a:close/>
                <a:moveTo>
                  <a:pt x="77620" y="352213"/>
                </a:moveTo>
                <a:cubicBezTo>
                  <a:pt x="70450" y="352213"/>
                  <a:pt x="64534" y="357947"/>
                  <a:pt x="64534" y="365114"/>
                </a:cubicBezTo>
                <a:cubicBezTo>
                  <a:pt x="64534" y="372281"/>
                  <a:pt x="70450" y="378015"/>
                  <a:pt x="77620" y="378015"/>
                </a:cubicBezTo>
                <a:cubicBezTo>
                  <a:pt x="84611" y="378015"/>
                  <a:pt x="90527" y="372281"/>
                  <a:pt x="90527" y="365114"/>
                </a:cubicBezTo>
                <a:cubicBezTo>
                  <a:pt x="90527" y="357947"/>
                  <a:pt x="84611" y="352213"/>
                  <a:pt x="77620" y="352213"/>
                </a:cubicBezTo>
                <a:close/>
                <a:moveTo>
                  <a:pt x="36569" y="352213"/>
                </a:moveTo>
                <a:cubicBezTo>
                  <a:pt x="29399" y="352213"/>
                  <a:pt x="23663" y="357947"/>
                  <a:pt x="23663" y="365114"/>
                </a:cubicBezTo>
                <a:cubicBezTo>
                  <a:pt x="23663" y="372281"/>
                  <a:pt x="29399" y="378015"/>
                  <a:pt x="36569" y="378015"/>
                </a:cubicBezTo>
                <a:cubicBezTo>
                  <a:pt x="43561" y="378015"/>
                  <a:pt x="49476" y="372281"/>
                  <a:pt x="49476" y="365114"/>
                </a:cubicBezTo>
                <a:cubicBezTo>
                  <a:pt x="49476" y="357947"/>
                  <a:pt x="43561" y="352213"/>
                  <a:pt x="36569" y="352213"/>
                </a:cubicBezTo>
                <a:close/>
                <a:moveTo>
                  <a:pt x="0" y="337162"/>
                </a:moveTo>
                <a:lnTo>
                  <a:pt x="57543" y="337162"/>
                </a:lnTo>
                <a:lnTo>
                  <a:pt x="546747" y="337162"/>
                </a:lnTo>
                <a:lnTo>
                  <a:pt x="604110" y="337162"/>
                </a:lnTo>
                <a:lnTo>
                  <a:pt x="604110" y="391991"/>
                </a:lnTo>
                <a:lnTo>
                  <a:pt x="0" y="391991"/>
                </a:lnTo>
                <a:close/>
                <a:moveTo>
                  <a:pt x="505688" y="42593"/>
                </a:moveTo>
                <a:lnTo>
                  <a:pt x="101970" y="42772"/>
                </a:lnTo>
                <a:lnTo>
                  <a:pt x="101791" y="280970"/>
                </a:lnTo>
                <a:lnTo>
                  <a:pt x="506764" y="280970"/>
                </a:lnTo>
                <a:close/>
                <a:moveTo>
                  <a:pt x="302036" y="10917"/>
                </a:moveTo>
                <a:cubicBezTo>
                  <a:pt x="296300" y="10917"/>
                  <a:pt x="291460" y="15749"/>
                  <a:pt x="291460" y="21475"/>
                </a:cubicBezTo>
                <a:cubicBezTo>
                  <a:pt x="291460" y="27381"/>
                  <a:pt x="296300" y="32034"/>
                  <a:pt x="302036" y="32034"/>
                </a:cubicBezTo>
                <a:cubicBezTo>
                  <a:pt x="307952" y="32034"/>
                  <a:pt x="312613" y="27381"/>
                  <a:pt x="312613" y="21475"/>
                </a:cubicBezTo>
                <a:cubicBezTo>
                  <a:pt x="312613" y="15749"/>
                  <a:pt x="307952" y="10917"/>
                  <a:pt x="302036" y="10917"/>
                </a:cubicBezTo>
                <a:close/>
                <a:moveTo>
                  <a:pt x="57511" y="0"/>
                </a:moveTo>
                <a:lnTo>
                  <a:pt x="546741" y="0"/>
                </a:lnTo>
                <a:lnTo>
                  <a:pt x="546741" y="322131"/>
                </a:lnTo>
                <a:lnTo>
                  <a:pt x="57511" y="322131"/>
                </a:lnTo>
                <a:close/>
              </a:path>
            </a:pathLst>
          </a:custGeom>
          <a:solidFill>
            <a:srgbClr val="FFFFFF"/>
          </a:solidFill>
          <a:ln cap="flat" cmpd="sng">
            <a:prstDash val="solid"/>
          </a:ln>
        </p:spPr>
        <p:txBody>
          <a:bodyPr vert="horz" lIns="91440" tIns="45720" rIns="91440" bIns="45720" anchor="ctr">
            <a:normAutofit lnSpcReduction="10000"/>
          </a:bodyPr>
          <a:lstStyle/>
          <a:p>
            <a:pPr marL="0" algn="ctr"/>
            <a:endParaRPr/>
          </a:p>
        </p:txBody>
      </p:sp>
      <p:grpSp>
        <p:nvGrpSpPr>
          <p:cNvPr id="12" name="Group 12"/>
          <p:cNvGrpSpPr/>
          <p:nvPr/>
        </p:nvGrpSpPr>
        <p:grpSpPr>
          <a:xfrm>
            <a:off x="3228457" y="4279573"/>
            <a:ext cx="3480928" cy="1900645"/>
            <a:chOff x="6287887" y="2337830"/>
            <a:chExt cx="4145290" cy="1900645"/>
          </a:xfrm>
        </p:grpSpPr>
        <p:sp>
          <p:nvSpPr>
            <p:cNvPr id="13" name="AutoShape 13"/>
            <p:cNvSpPr/>
            <p:nvPr/>
          </p:nvSpPr>
          <p:spPr>
            <a:xfrm>
              <a:off x="6305313" y="2680612"/>
              <a:ext cx="4127864" cy="1557863"/>
            </a:xfrm>
            <a:prstGeom prst="rect">
              <a:avLst/>
            </a:prstGeom>
            <a:noFill/>
          </p:spPr>
          <p:txBody>
            <a:bodyPr vert="horz" wrap="square" lIns="90000" tIns="46800" rIns="90000" bIns="46800" anchor="t">
              <a:spAutoFit/>
            </a:bodyPr>
            <a:lstStyle/>
            <a:p>
              <a:pPr marL="0" algn="l">
                <a:lnSpc>
                  <a:spcPct val="150000"/>
                </a:lnSpc>
              </a:pPr>
              <a:r>
                <a:rPr lang="en-US" sz="1300" b="0" i="0" u="none" baseline="0" dirty="0">
                  <a:solidFill>
                    <a:srgbClr val="000000"/>
                  </a:solidFill>
                  <a:latin typeface="Arial"/>
                  <a:ea typeface="Arial"/>
                </a:rPr>
                <a:t>The system identifies users' weak areas through their response patterns and directs question sets to reinforce learning in those specific domains, allowing for targeted improvement and mastery of the material.</a:t>
              </a:r>
            </a:p>
          </p:txBody>
        </p:sp>
        <p:sp>
          <p:nvSpPr>
            <p:cNvPr id="14" name="TextBox 14"/>
            <p:cNvSpPr txBox="1"/>
            <p:nvPr/>
          </p:nvSpPr>
          <p:spPr>
            <a:xfrm>
              <a:off x="6287887" y="2337830"/>
              <a:ext cx="4127863" cy="340735"/>
            </a:xfrm>
            <a:prstGeom prst="rect">
              <a:avLst/>
            </a:prstGeom>
            <a:noFill/>
          </p:spPr>
          <p:txBody>
            <a:bodyPr vert="horz" wrap="square" lIns="90000" tIns="46800" rIns="90000" bIns="46800" rtlCol="0" anchor="t">
              <a:spAutoFit/>
            </a:bodyPr>
            <a:lstStyle/>
            <a:p>
              <a:pPr marL="0" algn="l">
                <a:spcBef>
                  <a:spcPct val="0"/>
                </a:spcBef>
                <a:defRPr/>
              </a:pPr>
              <a:r>
                <a:rPr lang="zh-CN" altLang="en-US" sz="1600" b="1" i="0" u="none" baseline="0" dirty="0">
                  <a:solidFill>
                    <a:srgbClr val="000000"/>
                  </a:solidFill>
                  <a:latin typeface="微软雅黑"/>
                  <a:ea typeface="微软雅黑"/>
                </a:rPr>
                <a:t>Focusing on areas of weakness</a:t>
              </a:r>
              <a:endParaRPr lang="en-US" sz="1100" dirty="0"/>
            </a:p>
          </p:txBody>
        </p:sp>
      </p:grpSp>
      <p:cxnSp>
        <p:nvCxnSpPr>
          <p:cNvPr id="15" name="Connector 15"/>
          <p:cNvCxnSpPr/>
          <p:nvPr/>
        </p:nvCxnSpPr>
        <p:spPr>
          <a:xfrm>
            <a:off x="3002869" y="4008695"/>
            <a:ext cx="0" cy="1532386"/>
          </a:xfrm>
          <a:prstGeom prst="line">
            <a:avLst/>
          </a:prstGeom>
          <a:ln w="9525" cap="flat" cmpd="sng">
            <a:solidFill>
              <a:srgbClr val="FFFFFF">
                <a:lumMod val="75000"/>
              </a:srgbClr>
            </a:solidFill>
            <a:prstDash val="dash"/>
            <a:headEnd w="lg" len="lg"/>
            <a:tailEnd w="lg" len="lg"/>
          </a:ln>
        </p:spPr>
      </p:cxnSp>
      <p:grpSp>
        <p:nvGrpSpPr>
          <p:cNvPr id="16" name="Group 16"/>
          <p:cNvGrpSpPr/>
          <p:nvPr/>
        </p:nvGrpSpPr>
        <p:grpSpPr>
          <a:xfrm>
            <a:off x="6708774" y="2172187"/>
            <a:ext cx="5483226" cy="2920026"/>
            <a:chOff x="2525713" y="1527688"/>
            <a:chExt cx="7140575" cy="3802625"/>
          </a:xfrm>
        </p:grpSpPr>
        <p:sp>
          <p:nvSpPr>
            <p:cNvPr id="17" name="Freeform 17"/>
            <p:cNvSpPr/>
            <p:nvPr/>
          </p:nvSpPr>
          <p:spPr>
            <a:xfrm>
              <a:off x="2525713" y="1527688"/>
              <a:ext cx="7140575" cy="3802625"/>
            </a:xfrm>
            <a:custGeom>
              <a:avLst/>
              <a:gdLst/>
              <a:ahLst/>
              <a:cxnLst/>
              <a:rect l="l" t="t" r="r" b="b"/>
              <a:pathLst>
                <a:path w="1693" h="901">
                  <a:moveTo>
                    <a:pt x="459" y="159"/>
                  </a:moveTo>
                  <a:cubicBezTo>
                    <a:pt x="380" y="200"/>
                    <a:pt x="292" y="222"/>
                    <a:pt x="210" y="259"/>
                  </a:cubicBezTo>
                  <a:cubicBezTo>
                    <a:pt x="128" y="296"/>
                    <a:pt x="49" y="352"/>
                    <a:pt x="15" y="435"/>
                  </a:cubicBezTo>
                  <a:cubicBezTo>
                    <a:pt x="6" y="458"/>
                    <a:pt x="0" y="483"/>
                    <a:pt x="3" y="508"/>
                  </a:cubicBezTo>
                  <a:cubicBezTo>
                    <a:pt x="10" y="564"/>
                    <a:pt x="59" y="605"/>
                    <a:pt x="108" y="632"/>
                  </a:cubicBezTo>
                  <a:cubicBezTo>
                    <a:pt x="215" y="693"/>
                    <a:pt x="338" y="719"/>
                    <a:pt x="447" y="776"/>
                  </a:cubicBezTo>
                  <a:cubicBezTo>
                    <a:pt x="494" y="800"/>
                    <a:pt x="538" y="830"/>
                    <a:pt x="587" y="851"/>
                  </a:cubicBezTo>
                  <a:cubicBezTo>
                    <a:pt x="706" y="901"/>
                    <a:pt x="850" y="887"/>
                    <a:pt x="957" y="815"/>
                  </a:cubicBezTo>
                  <a:cubicBezTo>
                    <a:pt x="1001" y="785"/>
                    <a:pt x="1038" y="748"/>
                    <a:pt x="1084" y="724"/>
                  </a:cubicBezTo>
                  <a:cubicBezTo>
                    <a:pt x="1156" y="687"/>
                    <a:pt x="1241" y="687"/>
                    <a:pt x="1322" y="690"/>
                  </a:cubicBezTo>
                  <a:cubicBezTo>
                    <a:pt x="1403" y="692"/>
                    <a:pt x="1488" y="695"/>
                    <a:pt x="1562" y="661"/>
                  </a:cubicBezTo>
                  <a:cubicBezTo>
                    <a:pt x="1635" y="627"/>
                    <a:pt x="1693" y="543"/>
                    <a:pt x="1670" y="466"/>
                  </a:cubicBezTo>
                  <a:cubicBezTo>
                    <a:pt x="1655" y="417"/>
                    <a:pt x="1613" y="382"/>
                    <a:pt x="1568" y="358"/>
                  </a:cubicBezTo>
                  <a:cubicBezTo>
                    <a:pt x="1523" y="335"/>
                    <a:pt x="1473" y="321"/>
                    <a:pt x="1428" y="298"/>
                  </a:cubicBezTo>
                  <a:cubicBezTo>
                    <a:pt x="1298" y="231"/>
                    <a:pt x="1212" y="93"/>
                    <a:pt x="1075" y="42"/>
                  </a:cubicBezTo>
                  <a:cubicBezTo>
                    <a:pt x="965" y="0"/>
                    <a:pt x="845" y="22"/>
                    <a:pt x="737" y="59"/>
                  </a:cubicBezTo>
                  <a:cubicBezTo>
                    <a:pt x="692" y="75"/>
                    <a:pt x="647" y="72"/>
                    <a:pt x="601" y="87"/>
                  </a:cubicBezTo>
                  <a:cubicBezTo>
                    <a:pt x="551" y="103"/>
                    <a:pt x="506" y="134"/>
                    <a:pt x="459" y="159"/>
                  </a:cubicBezTo>
                  <a:close/>
                </a:path>
              </a:pathLst>
            </a:custGeom>
            <a:solidFill>
              <a:schemeClr val="accent2">
                <a:alpha val="20000"/>
                <a:lumMod val="20000"/>
                <a:lumOff val="80000"/>
              </a:schemeClr>
            </a:solidFill>
          </p:spPr>
          <p:txBody>
            <a:bodyPr vert="horz" lIns="91440" tIns="45720" rIns="91440" bIns="45720" anchor="ctr">
              <a:normAutofit/>
            </a:bodyPr>
            <a:lstStyle/>
            <a:p>
              <a:pPr marL="0" algn="ctr"/>
              <a:endParaRPr/>
            </a:p>
          </p:txBody>
        </p:sp>
        <p:sp>
          <p:nvSpPr>
            <p:cNvPr id="18" name="Freeform 18"/>
            <p:cNvSpPr/>
            <p:nvPr/>
          </p:nvSpPr>
          <p:spPr>
            <a:xfrm>
              <a:off x="4140915" y="2911568"/>
              <a:ext cx="3421145" cy="1012546"/>
            </a:xfrm>
            <a:custGeom>
              <a:avLst/>
              <a:gdLst/>
              <a:ahLst/>
              <a:cxnLst/>
              <a:rect l="l" t="t" r="r" b="b"/>
              <a:pathLst>
                <a:path w="811" h="240">
                  <a:moveTo>
                    <a:pt x="406" y="240"/>
                  </a:moveTo>
                  <a:cubicBezTo>
                    <a:pt x="178" y="240"/>
                    <a:pt x="0" y="187"/>
                    <a:pt x="0" y="120"/>
                  </a:cubicBezTo>
                  <a:cubicBezTo>
                    <a:pt x="0" y="53"/>
                    <a:pt x="178" y="0"/>
                    <a:pt x="406" y="0"/>
                  </a:cubicBezTo>
                  <a:cubicBezTo>
                    <a:pt x="633" y="0"/>
                    <a:pt x="811" y="53"/>
                    <a:pt x="811" y="120"/>
                  </a:cubicBezTo>
                  <a:cubicBezTo>
                    <a:pt x="811" y="187"/>
                    <a:pt x="633" y="240"/>
                    <a:pt x="406" y="240"/>
                  </a:cubicBezTo>
                  <a:close/>
                  <a:moveTo>
                    <a:pt x="406" y="11"/>
                  </a:moveTo>
                  <a:cubicBezTo>
                    <a:pt x="192" y="11"/>
                    <a:pt x="11" y="61"/>
                    <a:pt x="11" y="120"/>
                  </a:cubicBezTo>
                  <a:cubicBezTo>
                    <a:pt x="11" y="179"/>
                    <a:pt x="192" y="229"/>
                    <a:pt x="406" y="229"/>
                  </a:cubicBezTo>
                  <a:cubicBezTo>
                    <a:pt x="620" y="229"/>
                    <a:pt x="800" y="179"/>
                    <a:pt x="800" y="120"/>
                  </a:cubicBezTo>
                  <a:cubicBezTo>
                    <a:pt x="800" y="61"/>
                    <a:pt x="620" y="11"/>
                    <a:pt x="406" y="11"/>
                  </a:cubicBezTo>
                  <a:close/>
                </a:path>
              </a:pathLst>
            </a:custGeom>
            <a:solidFill>
              <a:schemeClr val="accent2"/>
            </a:solidFill>
          </p:spPr>
          <p:txBody>
            <a:bodyPr vert="horz" lIns="91440" tIns="45720" rIns="91440" bIns="45720" anchor="ctr">
              <a:normAutofit/>
            </a:bodyPr>
            <a:lstStyle/>
            <a:p>
              <a:pPr marL="0" algn="ctr"/>
              <a:endParaRPr/>
            </a:p>
          </p:txBody>
        </p:sp>
        <p:sp>
          <p:nvSpPr>
            <p:cNvPr id="19" name="Freeform 19"/>
            <p:cNvSpPr/>
            <p:nvPr/>
          </p:nvSpPr>
          <p:spPr>
            <a:xfrm>
              <a:off x="2959951" y="2546321"/>
              <a:ext cx="5892648" cy="1854642"/>
            </a:xfrm>
            <a:custGeom>
              <a:avLst/>
              <a:gdLst/>
              <a:ahLst/>
              <a:cxnLst/>
              <a:rect l="l" t="t" r="r" b="b"/>
              <a:pathLst>
                <a:path w="1397" h="440">
                  <a:moveTo>
                    <a:pt x="698" y="440"/>
                  </a:moveTo>
                  <a:cubicBezTo>
                    <a:pt x="512" y="440"/>
                    <a:pt x="338" y="418"/>
                    <a:pt x="206" y="377"/>
                  </a:cubicBezTo>
                  <a:cubicBezTo>
                    <a:pt x="73" y="336"/>
                    <a:pt x="0" y="280"/>
                    <a:pt x="0" y="220"/>
                  </a:cubicBezTo>
                  <a:cubicBezTo>
                    <a:pt x="0" y="160"/>
                    <a:pt x="73" y="104"/>
                    <a:pt x="206" y="63"/>
                  </a:cubicBezTo>
                  <a:cubicBezTo>
                    <a:pt x="338" y="22"/>
                    <a:pt x="513" y="0"/>
                    <a:pt x="698" y="0"/>
                  </a:cubicBezTo>
                  <a:cubicBezTo>
                    <a:pt x="884" y="0"/>
                    <a:pt x="1059" y="22"/>
                    <a:pt x="1190" y="63"/>
                  </a:cubicBezTo>
                  <a:cubicBezTo>
                    <a:pt x="1323" y="104"/>
                    <a:pt x="1397" y="160"/>
                    <a:pt x="1397" y="220"/>
                  </a:cubicBezTo>
                  <a:cubicBezTo>
                    <a:pt x="1397" y="280"/>
                    <a:pt x="1323" y="336"/>
                    <a:pt x="1190" y="377"/>
                  </a:cubicBezTo>
                  <a:cubicBezTo>
                    <a:pt x="1058" y="418"/>
                    <a:pt x="884" y="440"/>
                    <a:pt x="698" y="440"/>
                  </a:cubicBezTo>
                  <a:close/>
                  <a:moveTo>
                    <a:pt x="698" y="11"/>
                  </a:moveTo>
                  <a:cubicBezTo>
                    <a:pt x="514" y="11"/>
                    <a:pt x="340" y="33"/>
                    <a:pt x="210" y="74"/>
                  </a:cubicBezTo>
                  <a:cubicBezTo>
                    <a:pt x="83" y="113"/>
                    <a:pt x="11" y="166"/>
                    <a:pt x="11" y="220"/>
                  </a:cubicBezTo>
                  <a:cubicBezTo>
                    <a:pt x="11" y="274"/>
                    <a:pt x="83" y="327"/>
                    <a:pt x="210" y="366"/>
                  </a:cubicBezTo>
                  <a:cubicBezTo>
                    <a:pt x="340" y="407"/>
                    <a:pt x="514" y="429"/>
                    <a:pt x="698" y="429"/>
                  </a:cubicBezTo>
                  <a:cubicBezTo>
                    <a:pt x="882" y="429"/>
                    <a:pt x="1056" y="407"/>
                    <a:pt x="1186" y="366"/>
                  </a:cubicBezTo>
                  <a:cubicBezTo>
                    <a:pt x="1313" y="327"/>
                    <a:pt x="1385" y="274"/>
                    <a:pt x="1385" y="220"/>
                  </a:cubicBezTo>
                  <a:cubicBezTo>
                    <a:pt x="1385" y="166"/>
                    <a:pt x="1313" y="113"/>
                    <a:pt x="1186" y="74"/>
                  </a:cubicBezTo>
                  <a:cubicBezTo>
                    <a:pt x="1056" y="33"/>
                    <a:pt x="883" y="11"/>
                    <a:pt x="698" y="11"/>
                  </a:cubicBezTo>
                  <a:close/>
                </a:path>
              </a:pathLst>
            </a:custGeom>
            <a:solidFill>
              <a:schemeClr val="accent2"/>
            </a:solidFill>
          </p:spPr>
          <p:txBody>
            <a:bodyPr vert="horz" lIns="91440" tIns="45720" rIns="91440" bIns="45720" anchor="ctr">
              <a:normAutofit/>
            </a:bodyPr>
            <a:lstStyle/>
            <a:p>
              <a:pPr marL="0" algn="ctr"/>
              <a:endParaRPr/>
            </a:p>
          </p:txBody>
        </p:sp>
        <p:sp>
          <p:nvSpPr>
            <p:cNvPr id="20" name="Freeform 20"/>
            <p:cNvSpPr/>
            <p:nvPr/>
          </p:nvSpPr>
          <p:spPr>
            <a:xfrm>
              <a:off x="5216364" y="2528059"/>
              <a:ext cx="1308802" cy="1300685"/>
            </a:xfrm>
            <a:custGeom>
              <a:avLst/>
              <a:gdLst/>
              <a:ahLst/>
              <a:cxnLst/>
              <a:rect l="l" t="t" r="r" b="b"/>
              <a:pathLst>
                <a:path w="310" h="308">
                  <a:moveTo>
                    <a:pt x="156" y="1"/>
                  </a:moveTo>
                  <a:cubicBezTo>
                    <a:pt x="71" y="0"/>
                    <a:pt x="2" y="68"/>
                    <a:pt x="1" y="152"/>
                  </a:cubicBezTo>
                  <a:cubicBezTo>
                    <a:pt x="0" y="237"/>
                    <a:pt x="68" y="307"/>
                    <a:pt x="152" y="308"/>
                  </a:cubicBezTo>
                  <a:cubicBezTo>
                    <a:pt x="154" y="308"/>
                    <a:pt x="156" y="308"/>
                    <a:pt x="157" y="308"/>
                  </a:cubicBezTo>
                  <a:cubicBezTo>
                    <a:pt x="242" y="306"/>
                    <a:pt x="310" y="236"/>
                    <a:pt x="308" y="151"/>
                  </a:cubicBezTo>
                  <a:cubicBezTo>
                    <a:pt x="306" y="68"/>
                    <a:pt x="239" y="2"/>
                    <a:pt x="156" y="1"/>
                  </a:cubicBezTo>
                  <a:close/>
                  <a:moveTo>
                    <a:pt x="179" y="71"/>
                  </a:moveTo>
                  <a:cubicBezTo>
                    <a:pt x="179" y="71"/>
                    <a:pt x="179" y="71"/>
                    <a:pt x="179" y="70"/>
                  </a:cubicBezTo>
                  <a:cubicBezTo>
                    <a:pt x="180" y="70"/>
                    <a:pt x="180" y="69"/>
                    <a:pt x="181" y="69"/>
                  </a:cubicBezTo>
                  <a:cubicBezTo>
                    <a:pt x="181" y="68"/>
                    <a:pt x="182" y="69"/>
                    <a:pt x="183" y="70"/>
                  </a:cubicBezTo>
                  <a:cubicBezTo>
                    <a:pt x="181" y="71"/>
                    <a:pt x="182" y="72"/>
                    <a:pt x="184" y="73"/>
                  </a:cubicBezTo>
                  <a:cubicBezTo>
                    <a:pt x="184" y="73"/>
                    <a:pt x="184" y="73"/>
                    <a:pt x="184" y="74"/>
                  </a:cubicBezTo>
                  <a:cubicBezTo>
                    <a:pt x="185" y="75"/>
                    <a:pt x="185" y="76"/>
                    <a:pt x="186" y="77"/>
                  </a:cubicBezTo>
                  <a:cubicBezTo>
                    <a:pt x="187" y="77"/>
                    <a:pt x="188" y="78"/>
                    <a:pt x="189" y="79"/>
                  </a:cubicBezTo>
                  <a:cubicBezTo>
                    <a:pt x="188" y="79"/>
                    <a:pt x="187" y="80"/>
                    <a:pt x="186" y="81"/>
                  </a:cubicBezTo>
                  <a:cubicBezTo>
                    <a:pt x="185" y="81"/>
                    <a:pt x="184" y="82"/>
                    <a:pt x="183" y="82"/>
                  </a:cubicBezTo>
                  <a:cubicBezTo>
                    <a:pt x="182" y="82"/>
                    <a:pt x="181" y="82"/>
                    <a:pt x="180" y="82"/>
                  </a:cubicBezTo>
                  <a:cubicBezTo>
                    <a:pt x="180" y="82"/>
                    <a:pt x="180" y="82"/>
                    <a:pt x="180" y="82"/>
                  </a:cubicBezTo>
                  <a:cubicBezTo>
                    <a:pt x="182" y="81"/>
                    <a:pt x="182" y="81"/>
                    <a:pt x="182" y="81"/>
                  </a:cubicBezTo>
                  <a:cubicBezTo>
                    <a:pt x="181" y="80"/>
                    <a:pt x="180" y="79"/>
                    <a:pt x="180" y="78"/>
                  </a:cubicBezTo>
                  <a:cubicBezTo>
                    <a:pt x="180" y="77"/>
                    <a:pt x="181" y="77"/>
                    <a:pt x="182" y="76"/>
                  </a:cubicBezTo>
                  <a:cubicBezTo>
                    <a:pt x="181" y="74"/>
                    <a:pt x="179" y="74"/>
                    <a:pt x="179" y="74"/>
                  </a:cubicBezTo>
                  <a:cubicBezTo>
                    <a:pt x="176" y="76"/>
                    <a:pt x="176" y="77"/>
                    <a:pt x="177" y="78"/>
                  </a:cubicBezTo>
                  <a:cubicBezTo>
                    <a:pt x="175" y="79"/>
                    <a:pt x="173" y="80"/>
                    <a:pt x="172" y="80"/>
                  </a:cubicBezTo>
                  <a:cubicBezTo>
                    <a:pt x="171" y="79"/>
                    <a:pt x="173" y="77"/>
                    <a:pt x="172" y="75"/>
                  </a:cubicBezTo>
                  <a:cubicBezTo>
                    <a:pt x="172" y="74"/>
                    <a:pt x="174" y="73"/>
                    <a:pt x="175" y="73"/>
                  </a:cubicBezTo>
                  <a:cubicBezTo>
                    <a:pt x="177" y="73"/>
                    <a:pt x="177" y="73"/>
                    <a:pt x="177" y="73"/>
                  </a:cubicBezTo>
                  <a:cubicBezTo>
                    <a:pt x="178" y="73"/>
                    <a:pt x="179" y="73"/>
                    <a:pt x="179" y="71"/>
                  </a:cubicBezTo>
                  <a:close/>
                  <a:moveTo>
                    <a:pt x="135" y="32"/>
                  </a:moveTo>
                  <a:cubicBezTo>
                    <a:pt x="139" y="33"/>
                    <a:pt x="142" y="33"/>
                    <a:pt x="146" y="33"/>
                  </a:cubicBezTo>
                  <a:cubicBezTo>
                    <a:pt x="147" y="34"/>
                    <a:pt x="149" y="33"/>
                    <a:pt x="149" y="32"/>
                  </a:cubicBezTo>
                  <a:cubicBezTo>
                    <a:pt x="150" y="32"/>
                    <a:pt x="151" y="32"/>
                    <a:pt x="152" y="31"/>
                  </a:cubicBezTo>
                  <a:cubicBezTo>
                    <a:pt x="154" y="31"/>
                    <a:pt x="157" y="30"/>
                    <a:pt x="160" y="30"/>
                  </a:cubicBezTo>
                  <a:cubicBezTo>
                    <a:pt x="161" y="30"/>
                    <a:pt x="163" y="30"/>
                    <a:pt x="164" y="30"/>
                  </a:cubicBezTo>
                  <a:cubicBezTo>
                    <a:pt x="168" y="31"/>
                    <a:pt x="171" y="31"/>
                    <a:pt x="175" y="32"/>
                  </a:cubicBezTo>
                  <a:cubicBezTo>
                    <a:pt x="175" y="32"/>
                    <a:pt x="176" y="32"/>
                    <a:pt x="176" y="33"/>
                  </a:cubicBezTo>
                  <a:cubicBezTo>
                    <a:pt x="175" y="33"/>
                    <a:pt x="173" y="33"/>
                    <a:pt x="172" y="33"/>
                  </a:cubicBezTo>
                  <a:cubicBezTo>
                    <a:pt x="171" y="33"/>
                    <a:pt x="170" y="33"/>
                    <a:pt x="169" y="34"/>
                  </a:cubicBezTo>
                  <a:cubicBezTo>
                    <a:pt x="168" y="34"/>
                    <a:pt x="167" y="35"/>
                    <a:pt x="167" y="37"/>
                  </a:cubicBezTo>
                  <a:cubicBezTo>
                    <a:pt x="167" y="39"/>
                    <a:pt x="165" y="41"/>
                    <a:pt x="164" y="41"/>
                  </a:cubicBezTo>
                  <a:cubicBezTo>
                    <a:pt x="162" y="42"/>
                    <a:pt x="160" y="42"/>
                    <a:pt x="158" y="43"/>
                  </a:cubicBezTo>
                  <a:cubicBezTo>
                    <a:pt x="157" y="44"/>
                    <a:pt x="157" y="44"/>
                    <a:pt x="158" y="45"/>
                  </a:cubicBezTo>
                  <a:cubicBezTo>
                    <a:pt x="159" y="45"/>
                    <a:pt x="161" y="46"/>
                    <a:pt x="162" y="47"/>
                  </a:cubicBezTo>
                  <a:cubicBezTo>
                    <a:pt x="160" y="48"/>
                    <a:pt x="160" y="48"/>
                    <a:pt x="155" y="46"/>
                  </a:cubicBezTo>
                  <a:cubicBezTo>
                    <a:pt x="156" y="47"/>
                    <a:pt x="157" y="48"/>
                    <a:pt x="157" y="49"/>
                  </a:cubicBezTo>
                  <a:cubicBezTo>
                    <a:pt x="154" y="50"/>
                    <a:pt x="151" y="51"/>
                    <a:pt x="148" y="51"/>
                  </a:cubicBezTo>
                  <a:cubicBezTo>
                    <a:pt x="145" y="52"/>
                    <a:pt x="143" y="53"/>
                    <a:pt x="141" y="55"/>
                  </a:cubicBezTo>
                  <a:cubicBezTo>
                    <a:pt x="138" y="57"/>
                    <a:pt x="136" y="57"/>
                    <a:pt x="133" y="58"/>
                  </a:cubicBezTo>
                  <a:cubicBezTo>
                    <a:pt x="132" y="58"/>
                    <a:pt x="131" y="58"/>
                    <a:pt x="131" y="60"/>
                  </a:cubicBezTo>
                  <a:cubicBezTo>
                    <a:pt x="131" y="61"/>
                    <a:pt x="130" y="61"/>
                    <a:pt x="129" y="62"/>
                  </a:cubicBezTo>
                  <a:cubicBezTo>
                    <a:pt x="129" y="63"/>
                    <a:pt x="128" y="63"/>
                    <a:pt x="127" y="64"/>
                  </a:cubicBezTo>
                  <a:cubicBezTo>
                    <a:pt x="125" y="65"/>
                    <a:pt x="122" y="65"/>
                    <a:pt x="120" y="63"/>
                  </a:cubicBezTo>
                  <a:cubicBezTo>
                    <a:pt x="120" y="62"/>
                    <a:pt x="119" y="61"/>
                    <a:pt x="119" y="60"/>
                  </a:cubicBezTo>
                  <a:cubicBezTo>
                    <a:pt x="119" y="59"/>
                    <a:pt x="119" y="58"/>
                    <a:pt x="119" y="57"/>
                  </a:cubicBezTo>
                  <a:cubicBezTo>
                    <a:pt x="120" y="56"/>
                    <a:pt x="120" y="55"/>
                    <a:pt x="121" y="54"/>
                  </a:cubicBezTo>
                  <a:cubicBezTo>
                    <a:pt x="121" y="53"/>
                    <a:pt x="121" y="53"/>
                    <a:pt x="122" y="52"/>
                  </a:cubicBezTo>
                  <a:cubicBezTo>
                    <a:pt x="125" y="50"/>
                    <a:pt x="125" y="46"/>
                    <a:pt x="123" y="43"/>
                  </a:cubicBezTo>
                  <a:cubicBezTo>
                    <a:pt x="122" y="42"/>
                    <a:pt x="121" y="41"/>
                    <a:pt x="120" y="41"/>
                  </a:cubicBezTo>
                  <a:cubicBezTo>
                    <a:pt x="118" y="39"/>
                    <a:pt x="115" y="39"/>
                    <a:pt x="113" y="38"/>
                  </a:cubicBezTo>
                  <a:cubicBezTo>
                    <a:pt x="112" y="38"/>
                    <a:pt x="111" y="38"/>
                    <a:pt x="110" y="37"/>
                  </a:cubicBezTo>
                  <a:cubicBezTo>
                    <a:pt x="114" y="37"/>
                    <a:pt x="117" y="36"/>
                    <a:pt x="120" y="36"/>
                  </a:cubicBezTo>
                  <a:cubicBezTo>
                    <a:pt x="121" y="35"/>
                    <a:pt x="123" y="35"/>
                    <a:pt x="124" y="34"/>
                  </a:cubicBezTo>
                  <a:cubicBezTo>
                    <a:pt x="127" y="33"/>
                    <a:pt x="131" y="32"/>
                    <a:pt x="135" y="32"/>
                  </a:cubicBezTo>
                  <a:close/>
                  <a:moveTo>
                    <a:pt x="169" y="56"/>
                  </a:moveTo>
                  <a:cubicBezTo>
                    <a:pt x="169" y="56"/>
                    <a:pt x="168" y="57"/>
                    <a:pt x="168" y="58"/>
                  </a:cubicBezTo>
                  <a:cubicBezTo>
                    <a:pt x="166" y="58"/>
                    <a:pt x="165" y="59"/>
                    <a:pt x="164" y="60"/>
                  </a:cubicBezTo>
                  <a:cubicBezTo>
                    <a:pt x="162" y="60"/>
                    <a:pt x="161" y="60"/>
                    <a:pt x="160" y="59"/>
                  </a:cubicBezTo>
                  <a:cubicBezTo>
                    <a:pt x="159" y="58"/>
                    <a:pt x="159" y="58"/>
                    <a:pt x="158" y="58"/>
                  </a:cubicBezTo>
                  <a:cubicBezTo>
                    <a:pt x="158" y="58"/>
                    <a:pt x="158" y="57"/>
                    <a:pt x="158" y="57"/>
                  </a:cubicBezTo>
                  <a:cubicBezTo>
                    <a:pt x="159" y="57"/>
                    <a:pt x="159" y="57"/>
                    <a:pt x="160" y="56"/>
                  </a:cubicBezTo>
                  <a:cubicBezTo>
                    <a:pt x="162" y="56"/>
                    <a:pt x="164" y="55"/>
                    <a:pt x="166" y="55"/>
                  </a:cubicBezTo>
                  <a:cubicBezTo>
                    <a:pt x="167" y="54"/>
                    <a:pt x="168" y="54"/>
                    <a:pt x="169" y="56"/>
                  </a:cubicBezTo>
                  <a:close/>
                  <a:moveTo>
                    <a:pt x="92" y="37"/>
                  </a:moveTo>
                  <a:cubicBezTo>
                    <a:pt x="93" y="37"/>
                    <a:pt x="94" y="37"/>
                    <a:pt x="95" y="36"/>
                  </a:cubicBezTo>
                  <a:cubicBezTo>
                    <a:pt x="96" y="36"/>
                    <a:pt x="98" y="36"/>
                    <a:pt x="98" y="34"/>
                  </a:cubicBezTo>
                  <a:cubicBezTo>
                    <a:pt x="99" y="34"/>
                    <a:pt x="99" y="33"/>
                    <a:pt x="100" y="33"/>
                  </a:cubicBezTo>
                  <a:cubicBezTo>
                    <a:pt x="101" y="33"/>
                    <a:pt x="101" y="33"/>
                    <a:pt x="101" y="33"/>
                  </a:cubicBezTo>
                  <a:cubicBezTo>
                    <a:pt x="103" y="32"/>
                    <a:pt x="105" y="32"/>
                    <a:pt x="106" y="32"/>
                  </a:cubicBezTo>
                  <a:cubicBezTo>
                    <a:pt x="108" y="32"/>
                    <a:pt x="109" y="32"/>
                    <a:pt x="110" y="31"/>
                  </a:cubicBezTo>
                  <a:cubicBezTo>
                    <a:pt x="113" y="30"/>
                    <a:pt x="115" y="30"/>
                    <a:pt x="118" y="30"/>
                  </a:cubicBezTo>
                  <a:cubicBezTo>
                    <a:pt x="118" y="30"/>
                    <a:pt x="119" y="30"/>
                    <a:pt x="120" y="30"/>
                  </a:cubicBezTo>
                  <a:cubicBezTo>
                    <a:pt x="122" y="30"/>
                    <a:pt x="122" y="30"/>
                    <a:pt x="122" y="30"/>
                  </a:cubicBezTo>
                  <a:cubicBezTo>
                    <a:pt x="122" y="30"/>
                    <a:pt x="122" y="30"/>
                    <a:pt x="122" y="31"/>
                  </a:cubicBezTo>
                  <a:cubicBezTo>
                    <a:pt x="120" y="33"/>
                    <a:pt x="116" y="34"/>
                    <a:pt x="113" y="35"/>
                  </a:cubicBezTo>
                  <a:cubicBezTo>
                    <a:pt x="108" y="35"/>
                    <a:pt x="104" y="37"/>
                    <a:pt x="100" y="40"/>
                  </a:cubicBezTo>
                  <a:cubicBezTo>
                    <a:pt x="98" y="41"/>
                    <a:pt x="97" y="41"/>
                    <a:pt x="96" y="39"/>
                  </a:cubicBezTo>
                  <a:cubicBezTo>
                    <a:pt x="96" y="39"/>
                    <a:pt x="96" y="39"/>
                    <a:pt x="96" y="39"/>
                  </a:cubicBezTo>
                  <a:cubicBezTo>
                    <a:pt x="96" y="39"/>
                    <a:pt x="95" y="39"/>
                    <a:pt x="95" y="39"/>
                  </a:cubicBezTo>
                  <a:cubicBezTo>
                    <a:pt x="93" y="39"/>
                    <a:pt x="92" y="38"/>
                    <a:pt x="91" y="38"/>
                  </a:cubicBezTo>
                  <a:cubicBezTo>
                    <a:pt x="91" y="38"/>
                    <a:pt x="92" y="37"/>
                    <a:pt x="92" y="37"/>
                  </a:cubicBezTo>
                  <a:close/>
                  <a:moveTo>
                    <a:pt x="84" y="41"/>
                  </a:moveTo>
                  <a:cubicBezTo>
                    <a:pt x="84" y="41"/>
                    <a:pt x="84" y="41"/>
                    <a:pt x="84" y="41"/>
                  </a:cubicBezTo>
                  <a:cubicBezTo>
                    <a:pt x="85" y="39"/>
                    <a:pt x="86" y="39"/>
                    <a:pt x="88" y="40"/>
                  </a:cubicBezTo>
                  <a:cubicBezTo>
                    <a:pt x="90" y="41"/>
                    <a:pt x="92" y="41"/>
                    <a:pt x="95" y="40"/>
                  </a:cubicBezTo>
                  <a:cubicBezTo>
                    <a:pt x="95" y="40"/>
                    <a:pt x="95" y="40"/>
                    <a:pt x="95" y="40"/>
                  </a:cubicBezTo>
                  <a:cubicBezTo>
                    <a:pt x="95" y="41"/>
                    <a:pt x="94" y="41"/>
                    <a:pt x="94" y="42"/>
                  </a:cubicBezTo>
                  <a:cubicBezTo>
                    <a:pt x="94" y="42"/>
                    <a:pt x="92" y="42"/>
                    <a:pt x="91" y="42"/>
                  </a:cubicBezTo>
                  <a:cubicBezTo>
                    <a:pt x="90" y="43"/>
                    <a:pt x="90" y="43"/>
                    <a:pt x="90" y="44"/>
                  </a:cubicBezTo>
                  <a:cubicBezTo>
                    <a:pt x="90" y="44"/>
                    <a:pt x="90" y="44"/>
                    <a:pt x="91" y="45"/>
                  </a:cubicBezTo>
                  <a:cubicBezTo>
                    <a:pt x="92" y="45"/>
                    <a:pt x="92" y="45"/>
                    <a:pt x="92" y="45"/>
                  </a:cubicBezTo>
                  <a:cubicBezTo>
                    <a:pt x="103" y="48"/>
                    <a:pt x="103" y="48"/>
                    <a:pt x="103" y="48"/>
                  </a:cubicBezTo>
                  <a:cubicBezTo>
                    <a:pt x="103" y="48"/>
                    <a:pt x="103" y="48"/>
                    <a:pt x="104" y="49"/>
                  </a:cubicBezTo>
                  <a:cubicBezTo>
                    <a:pt x="103" y="49"/>
                    <a:pt x="103" y="50"/>
                    <a:pt x="103" y="50"/>
                  </a:cubicBezTo>
                  <a:cubicBezTo>
                    <a:pt x="103" y="53"/>
                    <a:pt x="103" y="54"/>
                    <a:pt x="106" y="54"/>
                  </a:cubicBezTo>
                  <a:cubicBezTo>
                    <a:pt x="106" y="56"/>
                    <a:pt x="106" y="56"/>
                    <a:pt x="105" y="57"/>
                  </a:cubicBezTo>
                  <a:cubicBezTo>
                    <a:pt x="103" y="57"/>
                    <a:pt x="101" y="58"/>
                    <a:pt x="99" y="58"/>
                  </a:cubicBezTo>
                  <a:cubicBezTo>
                    <a:pt x="98" y="59"/>
                    <a:pt x="97" y="59"/>
                    <a:pt x="97" y="60"/>
                  </a:cubicBezTo>
                  <a:cubicBezTo>
                    <a:pt x="97" y="60"/>
                    <a:pt x="97" y="61"/>
                    <a:pt x="97" y="61"/>
                  </a:cubicBezTo>
                  <a:cubicBezTo>
                    <a:pt x="95" y="62"/>
                    <a:pt x="93" y="62"/>
                    <a:pt x="92" y="61"/>
                  </a:cubicBezTo>
                  <a:cubicBezTo>
                    <a:pt x="90" y="60"/>
                    <a:pt x="91" y="58"/>
                    <a:pt x="92" y="57"/>
                  </a:cubicBezTo>
                  <a:cubicBezTo>
                    <a:pt x="92" y="57"/>
                    <a:pt x="93" y="56"/>
                    <a:pt x="93" y="56"/>
                  </a:cubicBezTo>
                  <a:cubicBezTo>
                    <a:pt x="94" y="56"/>
                    <a:pt x="95" y="56"/>
                    <a:pt x="97" y="56"/>
                  </a:cubicBezTo>
                  <a:cubicBezTo>
                    <a:pt x="97" y="56"/>
                    <a:pt x="98" y="55"/>
                    <a:pt x="98" y="55"/>
                  </a:cubicBezTo>
                  <a:cubicBezTo>
                    <a:pt x="98" y="54"/>
                    <a:pt x="98" y="54"/>
                    <a:pt x="97" y="53"/>
                  </a:cubicBezTo>
                  <a:cubicBezTo>
                    <a:pt x="95" y="51"/>
                    <a:pt x="92" y="50"/>
                    <a:pt x="89" y="49"/>
                  </a:cubicBezTo>
                  <a:cubicBezTo>
                    <a:pt x="88" y="49"/>
                    <a:pt x="87" y="49"/>
                    <a:pt x="86" y="49"/>
                  </a:cubicBezTo>
                  <a:cubicBezTo>
                    <a:pt x="84" y="49"/>
                    <a:pt x="82" y="49"/>
                    <a:pt x="80" y="49"/>
                  </a:cubicBezTo>
                  <a:cubicBezTo>
                    <a:pt x="79" y="49"/>
                    <a:pt x="78" y="49"/>
                    <a:pt x="78" y="47"/>
                  </a:cubicBezTo>
                  <a:cubicBezTo>
                    <a:pt x="77" y="46"/>
                    <a:pt x="78" y="45"/>
                    <a:pt x="79" y="45"/>
                  </a:cubicBezTo>
                  <a:cubicBezTo>
                    <a:pt x="79" y="45"/>
                    <a:pt x="80" y="45"/>
                    <a:pt x="80" y="45"/>
                  </a:cubicBezTo>
                  <a:cubicBezTo>
                    <a:pt x="81" y="45"/>
                    <a:pt x="83" y="45"/>
                    <a:pt x="84" y="44"/>
                  </a:cubicBezTo>
                  <a:cubicBezTo>
                    <a:pt x="85" y="44"/>
                    <a:pt x="86" y="44"/>
                    <a:pt x="86" y="43"/>
                  </a:cubicBezTo>
                  <a:cubicBezTo>
                    <a:pt x="86" y="42"/>
                    <a:pt x="85" y="41"/>
                    <a:pt x="84" y="41"/>
                  </a:cubicBezTo>
                  <a:close/>
                  <a:moveTo>
                    <a:pt x="103" y="84"/>
                  </a:moveTo>
                  <a:cubicBezTo>
                    <a:pt x="104" y="85"/>
                    <a:pt x="105" y="86"/>
                    <a:pt x="105" y="86"/>
                  </a:cubicBezTo>
                  <a:cubicBezTo>
                    <a:pt x="104" y="87"/>
                    <a:pt x="103" y="88"/>
                    <a:pt x="102" y="88"/>
                  </a:cubicBezTo>
                  <a:cubicBezTo>
                    <a:pt x="100" y="88"/>
                    <a:pt x="98" y="87"/>
                    <a:pt x="96" y="87"/>
                  </a:cubicBezTo>
                  <a:cubicBezTo>
                    <a:pt x="98" y="85"/>
                    <a:pt x="100" y="83"/>
                    <a:pt x="103" y="82"/>
                  </a:cubicBezTo>
                  <a:cubicBezTo>
                    <a:pt x="102" y="83"/>
                    <a:pt x="102" y="83"/>
                    <a:pt x="102" y="83"/>
                  </a:cubicBezTo>
                  <a:cubicBezTo>
                    <a:pt x="102" y="83"/>
                    <a:pt x="103" y="84"/>
                    <a:pt x="103" y="84"/>
                  </a:cubicBezTo>
                  <a:close/>
                  <a:moveTo>
                    <a:pt x="109" y="221"/>
                  </a:moveTo>
                  <a:cubicBezTo>
                    <a:pt x="107" y="222"/>
                    <a:pt x="106" y="223"/>
                    <a:pt x="104" y="224"/>
                  </a:cubicBezTo>
                  <a:cubicBezTo>
                    <a:pt x="103" y="226"/>
                    <a:pt x="103" y="227"/>
                    <a:pt x="103" y="228"/>
                  </a:cubicBezTo>
                  <a:cubicBezTo>
                    <a:pt x="102" y="231"/>
                    <a:pt x="102" y="234"/>
                    <a:pt x="101" y="236"/>
                  </a:cubicBezTo>
                  <a:cubicBezTo>
                    <a:pt x="100" y="237"/>
                    <a:pt x="98" y="238"/>
                    <a:pt x="97" y="240"/>
                  </a:cubicBezTo>
                  <a:cubicBezTo>
                    <a:pt x="96" y="242"/>
                    <a:pt x="92" y="243"/>
                    <a:pt x="90" y="241"/>
                  </a:cubicBezTo>
                  <a:cubicBezTo>
                    <a:pt x="89" y="243"/>
                    <a:pt x="91" y="244"/>
                    <a:pt x="91" y="245"/>
                  </a:cubicBezTo>
                  <a:cubicBezTo>
                    <a:pt x="92" y="247"/>
                    <a:pt x="92" y="247"/>
                    <a:pt x="91" y="248"/>
                  </a:cubicBezTo>
                  <a:cubicBezTo>
                    <a:pt x="89" y="249"/>
                    <a:pt x="87" y="251"/>
                    <a:pt x="86" y="252"/>
                  </a:cubicBezTo>
                  <a:cubicBezTo>
                    <a:pt x="85" y="253"/>
                    <a:pt x="84" y="255"/>
                    <a:pt x="85" y="256"/>
                  </a:cubicBezTo>
                  <a:cubicBezTo>
                    <a:pt x="85" y="258"/>
                    <a:pt x="85" y="259"/>
                    <a:pt x="84" y="260"/>
                  </a:cubicBezTo>
                  <a:cubicBezTo>
                    <a:pt x="84" y="261"/>
                    <a:pt x="84" y="262"/>
                    <a:pt x="84" y="262"/>
                  </a:cubicBezTo>
                  <a:cubicBezTo>
                    <a:pt x="84" y="264"/>
                    <a:pt x="85" y="265"/>
                    <a:pt x="85" y="266"/>
                  </a:cubicBezTo>
                  <a:cubicBezTo>
                    <a:pt x="85" y="268"/>
                    <a:pt x="85" y="271"/>
                    <a:pt x="85" y="273"/>
                  </a:cubicBezTo>
                  <a:cubicBezTo>
                    <a:pt x="85" y="274"/>
                    <a:pt x="86" y="274"/>
                    <a:pt x="87" y="274"/>
                  </a:cubicBezTo>
                  <a:cubicBezTo>
                    <a:pt x="87" y="275"/>
                    <a:pt x="88" y="275"/>
                    <a:pt x="88" y="275"/>
                  </a:cubicBezTo>
                  <a:cubicBezTo>
                    <a:pt x="88" y="277"/>
                    <a:pt x="89" y="278"/>
                    <a:pt x="90" y="279"/>
                  </a:cubicBezTo>
                  <a:cubicBezTo>
                    <a:pt x="88" y="280"/>
                    <a:pt x="86" y="280"/>
                    <a:pt x="85" y="279"/>
                  </a:cubicBezTo>
                  <a:cubicBezTo>
                    <a:pt x="85" y="279"/>
                    <a:pt x="85" y="279"/>
                    <a:pt x="85" y="279"/>
                  </a:cubicBezTo>
                  <a:cubicBezTo>
                    <a:pt x="84" y="277"/>
                    <a:pt x="83" y="276"/>
                    <a:pt x="81" y="275"/>
                  </a:cubicBezTo>
                  <a:cubicBezTo>
                    <a:pt x="78" y="274"/>
                    <a:pt x="76" y="272"/>
                    <a:pt x="75" y="270"/>
                  </a:cubicBezTo>
                  <a:cubicBezTo>
                    <a:pt x="73" y="267"/>
                    <a:pt x="72" y="264"/>
                    <a:pt x="73" y="261"/>
                  </a:cubicBezTo>
                  <a:cubicBezTo>
                    <a:pt x="73" y="259"/>
                    <a:pt x="72" y="256"/>
                    <a:pt x="70" y="256"/>
                  </a:cubicBezTo>
                  <a:cubicBezTo>
                    <a:pt x="69" y="256"/>
                    <a:pt x="69" y="255"/>
                    <a:pt x="69" y="254"/>
                  </a:cubicBezTo>
                  <a:cubicBezTo>
                    <a:pt x="69" y="252"/>
                    <a:pt x="69" y="250"/>
                    <a:pt x="68" y="247"/>
                  </a:cubicBezTo>
                  <a:cubicBezTo>
                    <a:pt x="68" y="243"/>
                    <a:pt x="67" y="238"/>
                    <a:pt x="67" y="234"/>
                  </a:cubicBezTo>
                  <a:cubicBezTo>
                    <a:pt x="67" y="230"/>
                    <a:pt x="67" y="227"/>
                    <a:pt x="67" y="223"/>
                  </a:cubicBezTo>
                  <a:cubicBezTo>
                    <a:pt x="67" y="221"/>
                    <a:pt x="67" y="220"/>
                    <a:pt x="67" y="218"/>
                  </a:cubicBezTo>
                  <a:cubicBezTo>
                    <a:pt x="67" y="214"/>
                    <a:pt x="64" y="211"/>
                    <a:pt x="60" y="209"/>
                  </a:cubicBezTo>
                  <a:cubicBezTo>
                    <a:pt x="58" y="209"/>
                    <a:pt x="56" y="207"/>
                    <a:pt x="56" y="205"/>
                  </a:cubicBezTo>
                  <a:cubicBezTo>
                    <a:pt x="56" y="203"/>
                    <a:pt x="55" y="201"/>
                    <a:pt x="54" y="200"/>
                  </a:cubicBezTo>
                  <a:cubicBezTo>
                    <a:pt x="51" y="199"/>
                    <a:pt x="50" y="197"/>
                    <a:pt x="49" y="194"/>
                  </a:cubicBezTo>
                  <a:cubicBezTo>
                    <a:pt x="48" y="194"/>
                    <a:pt x="48" y="193"/>
                    <a:pt x="47" y="192"/>
                  </a:cubicBezTo>
                  <a:cubicBezTo>
                    <a:pt x="46" y="191"/>
                    <a:pt x="46" y="189"/>
                    <a:pt x="46" y="188"/>
                  </a:cubicBezTo>
                  <a:cubicBezTo>
                    <a:pt x="46" y="187"/>
                    <a:pt x="46" y="185"/>
                    <a:pt x="46" y="184"/>
                  </a:cubicBezTo>
                  <a:cubicBezTo>
                    <a:pt x="46" y="184"/>
                    <a:pt x="45" y="183"/>
                    <a:pt x="45" y="182"/>
                  </a:cubicBezTo>
                  <a:cubicBezTo>
                    <a:pt x="46" y="180"/>
                    <a:pt x="47" y="178"/>
                    <a:pt x="48" y="176"/>
                  </a:cubicBezTo>
                  <a:cubicBezTo>
                    <a:pt x="49" y="174"/>
                    <a:pt x="50" y="171"/>
                    <a:pt x="51" y="169"/>
                  </a:cubicBezTo>
                  <a:cubicBezTo>
                    <a:pt x="52" y="167"/>
                    <a:pt x="51" y="164"/>
                    <a:pt x="49" y="162"/>
                  </a:cubicBezTo>
                  <a:cubicBezTo>
                    <a:pt x="48" y="162"/>
                    <a:pt x="48" y="162"/>
                    <a:pt x="47" y="162"/>
                  </a:cubicBezTo>
                  <a:cubicBezTo>
                    <a:pt x="45" y="163"/>
                    <a:pt x="43" y="163"/>
                    <a:pt x="42" y="162"/>
                  </a:cubicBezTo>
                  <a:cubicBezTo>
                    <a:pt x="39" y="160"/>
                    <a:pt x="37" y="158"/>
                    <a:pt x="35" y="155"/>
                  </a:cubicBezTo>
                  <a:cubicBezTo>
                    <a:pt x="35" y="154"/>
                    <a:pt x="35" y="154"/>
                    <a:pt x="34" y="154"/>
                  </a:cubicBezTo>
                  <a:cubicBezTo>
                    <a:pt x="33" y="153"/>
                    <a:pt x="33" y="153"/>
                    <a:pt x="32" y="153"/>
                  </a:cubicBezTo>
                  <a:cubicBezTo>
                    <a:pt x="30" y="153"/>
                    <a:pt x="28" y="152"/>
                    <a:pt x="27" y="151"/>
                  </a:cubicBezTo>
                  <a:cubicBezTo>
                    <a:pt x="25" y="149"/>
                    <a:pt x="23" y="148"/>
                    <a:pt x="20" y="148"/>
                  </a:cubicBezTo>
                  <a:cubicBezTo>
                    <a:pt x="20" y="148"/>
                    <a:pt x="20" y="148"/>
                    <a:pt x="19" y="148"/>
                  </a:cubicBezTo>
                  <a:cubicBezTo>
                    <a:pt x="15" y="147"/>
                    <a:pt x="11" y="145"/>
                    <a:pt x="7" y="141"/>
                  </a:cubicBezTo>
                  <a:cubicBezTo>
                    <a:pt x="6" y="140"/>
                    <a:pt x="6" y="138"/>
                    <a:pt x="6" y="136"/>
                  </a:cubicBezTo>
                  <a:cubicBezTo>
                    <a:pt x="7" y="127"/>
                    <a:pt x="9" y="118"/>
                    <a:pt x="12" y="109"/>
                  </a:cubicBezTo>
                  <a:cubicBezTo>
                    <a:pt x="17" y="95"/>
                    <a:pt x="23" y="82"/>
                    <a:pt x="32" y="70"/>
                  </a:cubicBezTo>
                  <a:cubicBezTo>
                    <a:pt x="35" y="66"/>
                    <a:pt x="38" y="62"/>
                    <a:pt x="42" y="57"/>
                  </a:cubicBezTo>
                  <a:cubicBezTo>
                    <a:pt x="42" y="57"/>
                    <a:pt x="43" y="56"/>
                    <a:pt x="44" y="57"/>
                  </a:cubicBezTo>
                  <a:cubicBezTo>
                    <a:pt x="45" y="57"/>
                    <a:pt x="46" y="58"/>
                    <a:pt x="47" y="57"/>
                  </a:cubicBezTo>
                  <a:cubicBezTo>
                    <a:pt x="50" y="57"/>
                    <a:pt x="52" y="57"/>
                    <a:pt x="55" y="57"/>
                  </a:cubicBezTo>
                  <a:cubicBezTo>
                    <a:pt x="58" y="56"/>
                    <a:pt x="62" y="55"/>
                    <a:pt x="65" y="54"/>
                  </a:cubicBezTo>
                  <a:cubicBezTo>
                    <a:pt x="67" y="52"/>
                    <a:pt x="68" y="50"/>
                    <a:pt x="69" y="47"/>
                  </a:cubicBezTo>
                  <a:cubicBezTo>
                    <a:pt x="69" y="47"/>
                    <a:pt x="69" y="46"/>
                    <a:pt x="69" y="45"/>
                  </a:cubicBezTo>
                  <a:cubicBezTo>
                    <a:pt x="70" y="43"/>
                    <a:pt x="70" y="43"/>
                    <a:pt x="73" y="43"/>
                  </a:cubicBezTo>
                  <a:cubicBezTo>
                    <a:pt x="75" y="44"/>
                    <a:pt x="77" y="44"/>
                    <a:pt x="79" y="44"/>
                  </a:cubicBezTo>
                  <a:cubicBezTo>
                    <a:pt x="77" y="45"/>
                    <a:pt x="75" y="46"/>
                    <a:pt x="74" y="46"/>
                  </a:cubicBezTo>
                  <a:cubicBezTo>
                    <a:pt x="72" y="47"/>
                    <a:pt x="73" y="47"/>
                    <a:pt x="73" y="48"/>
                  </a:cubicBezTo>
                  <a:cubicBezTo>
                    <a:pt x="74" y="49"/>
                    <a:pt x="76" y="51"/>
                    <a:pt x="77" y="52"/>
                  </a:cubicBezTo>
                  <a:cubicBezTo>
                    <a:pt x="77" y="52"/>
                    <a:pt x="78" y="53"/>
                    <a:pt x="78" y="52"/>
                  </a:cubicBezTo>
                  <a:cubicBezTo>
                    <a:pt x="80" y="52"/>
                    <a:pt x="83" y="51"/>
                    <a:pt x="85" y="51"/>
                  </a:cubicBezTo>
                  <a:cubicBezTo>
                    <a:pt x="85" y="53"/>
                    <a:pt x="84" y="53"/>
                    <a:pt x="83" y="54"/>
                  </a:cubicBezTo>
                  <a:cubicBezTo>
                    <a:pt x="82" y="55"/>
                    <a:pt x="81" y="56"/>
                    <a:pt x="80" y="56"/>
                  </a:cubicBezTo>
                  <a:cubicBezTo>
                    <a:pt x="77" y="56"/>
                    <a:pt x="74" y="57"/>
                    <a:pt x="72" y="57"/>
                  </a:cubicBezTo>
                  <a:cubicBezTo>
                    <a:pt x="71" y="59"/>
                    <a:pt x="70" y="60"/>
                    <a:pt x="68" y="60"/>
                  </a:cubicBezTo>
                  <a:cubicBezTo>
                    <a:pt x="64" y="61"/>
                    <a:pt x="61" y="63"/>
                    <a:pt x="58" y="65"/>
                  </a:cubicBezTo>
                  <a:cubicBezTo>
                    <a:pt x="56" y="66"/>
                    <a:pt x="55" y="69"/>
                    <a:pt x="56" y="71"/>
                  </a:cubicBezTo>
                  <a:cubicBezTo>
                    <a:pt x="56" y="72"/>
                    <a:pt x="56" y="73"/>
                    <a:pt x="58" y="72"/>
                  </a:cubicBezTo>
                  <a:cubicBezTo>
                    <a:pt x="58" y="72"/>
                    <a:pt x="58" y="72"/>
                    <a:pt x="59" y="72"/>
                  </a:cubicBezTo>
                  <a:cubicBezTo>
                    <a:pt x="60" y="73"/>
                    <a:pt x="61" y="74"/>
                    <a:pt x="63" y="74"/>
                  </a:cubicBezTo>
                  <a:cubicBezTo>
                    <a:pt x="64" y="75"/>
                    <a:pt x="65" y="76"/>
                    <a:pt x="66" y="75"/>
                  </a:cubicBezTo>
                  <a:cubicBezTo>
                    <a:pt x="67" y="75"/>
                    <a:pt x="67" y="75"/>
                    <a:pt x="67" y="75"/>
                  </a:cubicBezTo>
                  <a:cubicBezTo>
                    <a:pt x="67" y="78"/>
                    <a:pt x="67" y="80"/>
                    <a:pt x="66" y="82"/>
                  </a:cubicBezTo>
                  <a:cubicBezTo>
                    <a:pt x="68" y="82"/>
                    <a:pt x="69" y="81"/>
                    <a:pt x="70" y="80"/>
                  </a:cubicBezTo>
                  <a:cubicBezTo>
                    <a:pt x="73" y="76"/>
                    <a:pt x="75" y="72"/>
                    <a:pt x="78" y="69"/>
                  </a:cubicBezTo>
                  <a:cubicBezTo>
                    <a:pt x="79" y="68"/>
                    <a:pt x="79" y="68"/>
                    <a:pt x="79" y="67"/>
                  </a:cubicBezTo>
                  <a:cubicBezTo>
                    <a:pt x="79" y="67"/>
                    <a:pt x="79" y="67"/>
                    <a:pt x="79" y="67"/>
                  </a:cubicBezTo>
                  <a:cubicBezTo>
                    <a:pt x="81" y="64"/>
                    <a:pt x="84" y="63"/>
                    <a:pt x="87" y="63"/>
                  </a:cubicBezTo>
                  <a:cubicBezTo>
                    <a:pt x="89" y="64"/>
                    <a:pt x="90" y="64"/>
                    <a:pt x="90" y="66"/>
                  </a:cubicBezTo>
                  <a:cubicBezTo>
                    <a:pt x="90" y="67"/>
                    <a:pt x="91" y="67"/>
                    <a:pt x="92" y="67"/>
                  </a:cubicBezTo>
                  <a:cubicBezTo>
                    <a:pt x="94" y="67"/>
                    <a:pt x="96" y="67"/>
                    <a:pt x="99" y="66"/>
                  </a:cubicBezTo>
                  <a:cubicBezTo>
                    <a:pt x="99" y="66"/>
                    <a:pt x="99" y="66"/>
                    <a:pt x="99" y="67"/>
                  </a:cubicBezTo>
                  <a:cubicBezTo>
                    <a:pt x="99" y="67"/>
                    <a:pt x="99" y="68"/>
                    <a:pt x="99" y="68"/>
                  </a:cubicBezTo>
                  <a:cubicBezTo>
                    <a:pt x="98" y="72"/>
                    <a:pt x="100" y="76"/>
                    <a:pt x="103" y="77"/>
                  </a:cubicBezTo>
                  <a:cubicBezTo>
                    <a:pt x="104" y="78"/>
                    <a:pt x="104" y="78"/>
                    <a:pt x="104" y="78"/>
                  </a:cubicBezTo>
                  <a:cubicBezTo>
                    <a:pt x="101" y="80"/>
                    <a:pt x="98" y="82"/>
                    <a:pt x="94" y="82"/>
                  </a:cubicBezTo>
                  <a:cubicBezTo>
                    <a:pt x="92" y="82"/>
                    <a:pt x="89" y="82"/>
                    <a:pt x="87" y="84"/>
                  </a:cubicBezTo>
                  <a:cubicBezTo>
                    <a:pt x="85" y="85"/>
                    <a:pt x="83" y="85"/>
                    <a:pt x="81" y="86"/>
                  </a:cubicBezTo>
                  <a:cubicBezTo>
                    <a:pt x="81" y="86"/>
                    <a:pt x="80" y="87"/>
                    <a:pt x="80" y="87"/>
                  </a:cubicBezTo>
                  <a:cubicBezTo>
                    <a:pt x="80" y="88"/>
                    <a:pt x="80" y="88"/>
                    <a:pt x="80" y="88"/>
                  </a:cubicBezTo>
                  <a:cubicBezTo>
                    <a:pt x="87" y="87"/>
                    <a:pt x="87" y="87"/>
                    <a:pt x="87" y="87"/>
                  </a:cubicBezTo>
                  <a:cubicBezTo>
                    <a:pt x="87" y="89"/>
                    <a:pt x="87" y="90"/>
                    <a:pt x="89" y="90"/>
                  </a:cubicBezTo>
                  <a:cubicBezTo>
                    <a:pt x="90" y="90"/>
                    <a:pt x="90" y="91"/>
                    <a:pt x="91" y="92"/>
                  </a:cubicBezTo>
                  <a:cubicBezTo>
                    <a:pt x="88" y="93"/>
                    <a:pt x="86" y="96"/>
                    <a:pt x="82" y="95"/>
                  </a:cubicBezTo>
                  <a:cubicBezTo>
                    <a:pt x="86" y="92"/>
                    <a:pt x="86" y="92"/>
                    <a:pt x="86" y="92"/>
                  </a:cubicBezTo>
                  <a:cubicBezTo>
                    <a:pt x="84" y="91"/>
                    <a:pt x="84" y="90"/>
                    <a:pt x="82" y="92"/>
                  </a:cubicBezTo>
                  <a:cubicBezTo>
                    <a:pt x="80" y="93"/>
                    <a:pt x="78" y="94"/>
                    <a:pt x="76" y="96"/>
                  </a:cubicBezTo>
                  <a:cubicBezTo>
                    <a:pt x="76" y="96"/>
                    <a:pt x="75" y="97"/>
                    <a:pt x="75" y="97"/>
                  </a:cubicBezTo>
                  <a:cubicBezTo>
                    <a:pt x="72" y="97"/>
                    <a:pt x="70" y="100"/>
                    <a:pt x="68" y="102"/>
                  </a:cubicBezTo>
                  <a:cubicBezTo>
                    <a:pt x="68" y="102"/>
                    <a:pt x="68" y="102"/>
                    <a:pt x="68" y="102"/>
                  </a:cubicBezTo>
                  <a:cubicBezTo>
                    <a:pt x="67" y="104"/>
                    <a:pt x="65" y="104"/>
                    <a:pt x="64" y="104"/>
                  </a:cubicBezTo>
                  <a:cubicBezTo>
                    <a:pt x="63" y="104"/>
                    <a:pt x="63" y="105"/>
                    <a:pt x="62" y="105"/>
                  </a:cubicBezTo>
                  <a:cubicBezTo>
                    <a:pt x="62" y="105"/>
                    <a:pt x="61" y="106"/>
                    <a:pt x="61" y="107"/>
                  </a:cubicBezTo>
                  <a:cubicBezTo>
                    <a:pt x="62" y="110"/>
                    <a:pt x="60" y="112"/>
                    <a:pt x="58" y="113"/>
                  </a:cubicBezTo>
                  <a:cubicBezTo>
                    <a:pt x="55" y="115"/>
                    <a:pt x="53" y="116"/>
                    <a:pt x="51" y="117"/>
                  </a:cubicBezTo>
                  <a:cubicBezTo>
                    <a:pt x="50" y="119"/>
                    <a:pt x="49" y="122"/>
                    <a:pt x="50" y="124"/>
                  </a:cubicBezTo>
                  <a:cubicBezTo>
                    <a:pt x="51" y="126"/>
                    <a:pt x="51" y="128"/>
                    <a:pt x="50" y="129"/>
                  </a:cubicBezTo>
                  <a:cubicBezTo>
                    <a:pt x="50" y="130"/>
                    <a:pt x="49" y="130"/>
                    <a:pt x="48" y="130"/>
                  </a:cubicBezTo>
                  <a:cubicBezTo>
                    <a:pt x="48" y="130"/>
                    <a:pt x="47" y="129"/>
                    <a:pt x="47" y="129"/>
                  </a:cubicBezTo>
                  <a:cubicBezTo>
                    <a:pt x="47" y="127"/>
                    <a:pt x="46" y="125"/>
                    <a:pt x="46" y="123"/>
                  </a:cubicBezTo>
                  <a:cubicBezTo>
                    <a:pt x="46" y="122"/>
                    <a:pt x="45" y="121"/>
                    <a:pt x="45" y="121"/>
                  </a:cubicBezTo>
                  <a:cubicBezTo>
                    <a:pt x="44" y="121"/>
                    <a:pt x="44" y="121"/>
                    <a:pt x="44" y="121"/>
                  </a:cubicBezTo>
                  <a:cubicBezTo>
                    <a:pt x="44" y="122"/>
                    <a:pt x="44" y="122"/>
                    <a:pt x="44" y="123"/>
                  </a:cubicBezTo>
                  <a:cubicBezTo>
                    <a:pt x="44" y="123"/>
                    <a:pt x="44" y="123"/>
                    <a:pt x="44" y="123"/>
                  </a:cubicBezTo>
                  <a:cubicBezTo>
                    <a:pt x="44" y="123"/>
                    <a:pt x="43" y="122"/>
                    <a:pt x="42" y="122"/>
                  </a:cubicBezTo>
                  <a:cubicBezTo>
                    <a:pt x="42" y="121"/>
                    <a:pt x="41" y="120"/>
                    <a:pt x="40" y="120"/>
                  </a:cubicBezTo>
                  <a:cubicBezTo>
                    <a:pt x="39" y="119"/>
                    <a:pt x="38" y="120"/>
                    <a:pt x="37" y="121"/>
                  </a:cubicBezTo>
                  <a:cubicBezTo>
                    <a:pt x="36" y="122"/>
                    <a:pt x="35" y="123"/>
                    <a:pt x="34" y="124"/>
                  </a:cubicBezTo>
                  <a:cubicBezTo>
                    <a:pt x="33" y="123"/>
                    <a:pt x="32" y="122"/>
                    <a:pt x="32" y="122"/>
                  </a:cubicBezTo>
                  <a:cubicBezTo>
                    <a:pt x="31" y="121"/>
                    <a:pt x="31" y="121"/>
                    <a:pt x="30" y="121"/>
                  </a:cubicBezTo>
                  <a:cubicBezTo>
                    <a:pt x="28" y="121"/>
                    <a:pt x="26" y="122"/>
                    <a:pt x="25" y="124"/>
                  </a:cubicBezTo>
                  <a:cubicBezTo>
                    <a:pt x="24" y="126"/>
                    <a:pt x="22" y="127"/>
                    <a:pt x="21" y="128"/>
                  </a:cubicBezTo>
                  <a:cubicBezTo>
                    <a:pt x="19" y="129"/>
                    <a:pt x="19" y="131"/>
                    <a:pt x="20" y="133"/>
                  </a:cubicBezTo>
                  <a:cubicBezTo>
                    <a:pt x="20" y="134"/>
                    <a:pt x="20" y="134"/>
                    <a:pt x="20" y="135"/>
                  </a:cubicBezTo>
                  <a:cubicBezTo>
                    <a:pt x="19" y="139"/>
                    <a:pt x="21" y="143"/>
                    <a:pt x="25" y="144"/>
                  </a:cubicBezTo>
                  <a:cubicBezTo>
                    <a:pt x="27" y="144"/>
                    <a:pt x="29" y="144"/>
                    <a:pt x="30" y="142"/>
                  </a:cubicBezTo>
                  <a:cubicBezTo>
                    <a:pt x="31" y="141"/>
                    <a:pt x="31" y="140"/>
                    <a:pt x="32" y="139"/>
                  </a:cubicBezTo>
                  <a:cubicBezTo>
                    <a:pt x="32" y="138"/>
                    <a:pt x="33" y="137"/>
                    <a:pt x="34" y="138"/>
                  </a:cubicBezTo>
                  <a:cubicBezTo>
                    <a:pt x="34" y="138"/>
                    <a:pt x="34" y="138"/>
                    <a:pt x="34" y="138"/>
                  </a:cubicBezTo>
                  <a:cubicBezTo>
                    <a:pt x="35" y="138"/>
                    <a:pt x="35" y="139"/>
                    <a:pt x="35" y="140"/>
                  </a:cubicBezTo>
                  <a:cubicBezTo>
                    <a:pt x="35" y="142"/>
                    <a:pt x="34" y="143"/>
                    <a:pt x="34" y="145"/>
                  </a:cubicBezTo>
                  <a:cubicBezTo>
                    <a:pt x="33" y="146"/>
                    <a:pt x="34" y="147"/>
                    <a:pt x="35" y="147"/>
                  </a:cubicBezTo>
                  <a:cubicBezTo>
                    <a:pt x="37" y="148"/>
                    <a:pt x="38" y="148"/>
                    <a:pt x="39" y="148"/>
                  </a:cubicBezTo>
                  <a:cubicBezTo>
                    <a:pt x="40" y="148"/>
                    <a:pt x="41" y="149"/>
                    <a:pt x="42" y="150"/>
                  </a:cubicBezTo>
                  <a:cubicBezTo>
                    <a:pt x="42" y="150"/>
                    <a:pt x="42" y="151"/>
                    <a:pt x="42" y="151"/>
                  </a:cubicBezTo>
                  <a:cubicBezTo>
                    <a:pt x="41" y="153"/>
                    <a:pt x="41" y="155"/>
                    <a:pt x="42" y="156"/>
                  </a:cubicBezTo>
                  <a:cubicBezTo>
                    <a:pt x="42" y="158"/>
                    <a:pt x="42" y="159"/>
                    <a:pt x="43" y="159"/>
                  </a:cubicBezTo>
                  <a:cubicBezTo>
                    <a:pt x="44" y="160"/>
                    <a:pt x="45" y="160"/>
                    <a:pt x="45" y="159"/>
                  </a:cubicBezTo>
                  <a:cubicBezTo>
                    <a:pt x="46" y="159"/>
                    <a:pt x="48" y="158"/>
                    <a:pt x="49" y="159"/>
                  </a:cubicBezTo>
                  <a:cubicBezTo>
                    <a:pt x="50" y="159"/>
                    <a:pt x="50" y="159"/>
                    <a:pt x="51" y="159"/>
                  </a:cubicBezTo>
                  <a:cubicBezTo>
                    <a:pt x="53" y="160"/>
                    <a:pt x="54" y="159"/>
                    <a:pt x="55" y="158"/>
                  </a:cubicBezTo>
                  <a:cubicBezTo>
                    <a:pt x="56" y="157"/>
                    <a:pt x="57" y="156"/>
                    <a:pt x="59" y="155"/>
                  </a:cubicBezTo>
                  <a:cubicBezTo>
                    <a:pt x="59" y="155"/>
                    <a:pt x="60" y="155"/>
                    <a:pt x="60" y="156"/>
                  </a:cubicBezTo>
                  <a:cubicBezTo>
                    <a:pt x="60" y="156"/>
                    <a:pt x="60" y="157"/>
                    <a:pt x="60" y="157"/>
                  </a:cubicBezTo>
                  <a:cubicBezTo>
                    <a:pt x="59" y="158"/>
                    <a:pt x="59" y="159"/>
                    <a:pt x="60" y="159"/>
                  </a:cubicBezTo>
                  <a:cubicBezTo>
                    <a:pt x="63" y="160"/>
                    <a:pt x="63" y="160"/>
                    <a:pt x="63" y="160"/>
                  </a:cubicBezTo>
                  <a:cubicBezTo>
                    <a:pt x="61" y="157"/>
                    <a:pt x="64" y="156"/>
                    <a:pt x="65" y="155"/>
                  </a:cubicBezTo>
                  <a:cubicBezTo>
                    <a:pt x="65" y="155"/>
                    <a:pt x="66" y="155"/>
                    <a:pt x="66" y="156"/>
                  </a:cubicBezTo>
                  <a:cubicBezTo>
                    <a:pt x="67" y="157"/>
                    <a:pt x="70" y="158"/>
                    <a:pt x="72" y="158"/>
                  </a:cubicBezTo>
                  <a:cubicBezTo>
                    <a:pt x="72" y="158"/>
                    <a:pt x="72" y="158"/>
                    <a:pt x="72" y="158"/>
                  </a:cubicBezTo>
                  <a:cubicBezTo>
                    <a:pt x="75" y="158"/>
                    <a:pt x="78" y="159"/>
                    <a:pt x="80" y="161"/>
                  </a:cubicBezTo>
                  <a:cubicBezTo>
                    <a:pt x="83" y="164"/>
                    <a:pt x="87" y="166"/>
                    <a:pt x="91" y="166"/>
                  </a:cubicBezTo>
                  <a:cubicBezTo>
                    <a:pt x="92" y="167"/>
                    <a:pt x="94" y="168"/>
                    <a:pt x="95" y="169"/>
                  </a:cubicBezTo>
                  <a:cubicBezTo>
                    <a:pt x="95" y="170"/>
                    <a:pt x="96" y="172"/>
                    <a:pt x="97" y="173"/>
                  </a:cubicBezTo>
                  <a:cubicBezTo>
                    <a:pt x="98" y="175"/>
                    <a:pt x="98" y="176"/>
                    <a:pt x="96" y="177"/>
                  </a:cubicBezTo>
                  <a:cubicBezTo>
                    <a:pt x="94" y="178"/>
                    <a:pt x="94" y="178"/>
                    <a:pt x="94" y="178"/>
                  </a:cubicBezTo>
                  <a:cubicBezTo>
                    <a:pt x="95" y="179"/>
                    <a:pt x="95" y="179"/>
                    <a:pt x="96" y="178"/>
                  </a:cubicBezTo>
                  <a:cubicBezTo>
                    <a:pt x="97" y="178"/>
                    <a:pt x="97" y="178"/>
                    <a:pt x="98" y="177"/>
                  </a:cubicBezTo>
                  <a:cubicBezTo>
                    <a:pt x="99" y="177"/>
                    <a:pt x="99" y="178"/>
                    <a:pt x="100" y="178"/>
                  </a:cubicBezTo>
                  <a:cubicBezTo>
                    <a:pt x="100" y="179"/>
                    <a:pt x="99" y="179"/>
                    <a:pt x="99" y="179"/>
                  </a:cubicBezTo>
                  <a:cubicBezTo>
                    <a:pt x="99" y="180"/>
                    <a:pt x="99" y="180"/>
                    <a:pt x="99" y="180"/>
                  </a:cubicBezTo>
                  <a:cubicBezTo>
                    <a:pt x="100" y="180"/>
                    <a:pt x="100" y="181"/>
                    <a:pt x="100" y="180"/>
                  </a:cubicBezTo>
                  <a:cubicBezTo>
                    <a:pt x="101" y="180"/>
                    <a:pt x="101" y="180"/>
                    <a:pt x="101" y="180"/>
                  </a:cubicBezTo>
                  <a:cubicBezTo>
                    <a:pt x="102" y="179"/>
                    <a:pt x="105" y="179"/>
                    <a:pt x="106" y="180"/>
                  </a:cubicBezTo>
                  <a:cubicBezTo>
                    <a:pt x="106" y="180"/>
                    <a:pt x="106" y="180"/>
                    <a:pt x="106" y="180"/>
                  </a:cubicBezTo>
                  <a:cubicBezTo>
                    <a:pt x="107" y="180"/>
                    <a:pt x="107" y="180"/>
                    <a:pt x="107" y="181"/>
                  </a:cubicBezTo>
                  <a:cubicBezTo>
                    <a:pt x="107" y="183"/>
                    <a:pt x="109" y="182"/>
                    <a:pt x="110" y="182"/>
                  </a:cubicBezTo>
                  <a:cubicBezTo>
                    <a:pt x="111" y="181"/>
                    <a:pt x="113" y="181"/>
                    <a:pt x="114" y="182"/>
                  </a:cubicBezTo>
                  <a:cubicBezTo>
                    <a:pt x="116" y="183"/>
                    <a:pt x="119" y="184"/>
                    <a:pt x="122" y="185"/>
                  </a:cubicBezTo>
                  <a:cubicBezTo>
                    <a:pt x="123" y="185"/>
                    <a:pt x="124" y="186"/>
                    <a:pt x="124" y="187"/>
                  </a:cubicBezTo>
                  <a:cubicBezTo>
                    <a:pt x="124" y="192"/>
                    <a:pt x="123" y="196"/>
                    <a:pt x="120" y="200"/>
                  </a:cubicBezTo>
                  <a:cubicBezTo>
                    <a:pt x="119" y="200"/>
                    <a:pt x="119" y="200"/>
                    <a:pt x="119" y="200"/>
                  </a:cubicBezTo>
                  <a:cubicBezTo>
                    <a:pt x="118" y="201"/>
                    <a:pt x="117" y="202"/>
                    <a:pt x="117" y="203"/>
                  </a:cubicBezTo>
                  <a:cubicBezTo>
                    <a:pt x="117" y="206"/>
                    <a:pt x="117" y="209"/>
                    <a:pt x="117" y="212"/>
                  </a:cubicBezTo>
                  <a:cubicBezTo>
                    <a:pt x="117" y="214"/>
                    <a:pt x="116" y="216"/>
                    <a:pt x="115" y="217"/>
                  </a:cubicBezTo>
                  <a:cubicBezTo>
                    <a:pt x="114" y="219"/>
                    <a:pt x="114" y="220"/>
                    <a:pt x="112" y="220"/>
                  </a:cubicBezTo>
                  <a:cubicBezTo>
                    <a:pt x="111" y="220"/>
                    <a:pt x="110" y="220"/>
                    <a:pt x="110" y="220"/>
                  </a:cubicBezTo>
                  <a:cubicBezTo>
                    <a:pt x="109" y="220"/>
                    <a:pt x="109" y="221"/>
                    <a:pt x="109" y="221"/>
                  </a:cubicBezTo>
                  <a:close/>
                  <a:moveTo>
                    <a:pt x="270" y="209"/>
                  </a:moveTo>
                  <a:cubicBezTo>
                    <a:pt x="268" y="212"/>
                    <a:pt x="268" y="215"/>
                    <a:pt x="267" y="218"/>
                  </a:cubicBezTo>
                  <a:cubicBezTo>
                    <a:pt x="266" y="219"/>
                    <a:pt x="266" y="220"/>
                    <a:pt x="265" y="221"/>
                  </a:cubicBezTo>
                  <a:cubicBezTo>
                    <a:pt x="264" y="223"/>
                    <a:pt x="264" y="223"/>
                    <a:pt x="261" y="223"/>
                  </a:cubicBezTo>
                  <a:cubicBezTo>
                    <a:pt x="258" y="222"/>
                    <a:pt x="257" y="219"/>
                    <a:pt x="258" y="217"/>
                  </a:cubicBezTo>
                  <a:cubicBezTo>
                    <a:pt x="259" y="216"/>
                    <a:pt x="259" y="215"/>
                    <a:pt x="260" y="214"/>
                  </a:cubicBezTo>
                  <a:cubicBezTo>
                    <a:pt x="260" y="212"/>
                    <a:pt x="260" y="211"/>
                    <a:pt x="260" y="210"/>
                  </a:cubicBezTo>
                  <a:cubicBezTo>
                    <a:pt x="260" y="208"/>
                    <a:pt x="261" y="206"/>
                    <a:pt x="263" y="205"/>
                  </a:cubicBezTo>
                  <a:cubicBezTo>
                    <a:pt x="263" y="205"/>
                    <a:pt x="263" y="205"/>
                    <a:pt x="264" y="205"/>
                  </a:cubicBezTo>
                  <a:cubicBezTo>
                    <a:pt x="265" y="203"/>
                    <a:pt x="267" y="202"/>
                    <a:pt x="268" y="200"/>
                  </a:cubicBezTo>
                  <a:cubicBezTo>
                    <a:pt x="269" y="200"/>
                    <a:pt x="269" y="199"/>
                    <a:pt x="269" y="198"/>
                  </a:cubicBezTo>
                  <a:cubicBezTo>
                    <a:pt x="270" y="202"/>
                    <a:pt x="271" y="205"/>
                    <a:pt x="270" y="209"/>
                  </a:cubicBezTo>
                  <a:close/>
                  <a:moveTo>
                    <a:pt x="299" y="130"/>
                  </a:moveTo>
                  <a:cubicBezTo>
                    <a:pt x="298" y="129"/>
                    <a:pt x="296" y="128"/>
                    <a:pt x="295" y="128"/>
                  </a:cubicBezTo>
                  <a:cubicBezTo>
                    <a:pt x="290" y="128"/>
                    <a:pt x="285" y="128"/>
                    <a:pt x="280" y="126"/>
                  </a:cubicBezTo>
                  <a:cubicBezTo>
                    <a:pt x="277" y="125"/>
                    <a:pt x="274" y="124"/>
                    <a:pt x="271" y="122"/>
                  </a:cubicBezTo>
                  <a:cubicBezTo>
                    <a:pt x="269" y="121"/>
                    <a:pt x="266" y="120"/>
                    <a:pt x="263" y="119"/>
                  </a:cubicBezTo>
                  <a:cubicBezTo>
                    <a:pt x="264" y="120"/>
                    <a:pt x="264" y="120"/>
                    <a:pt x="264" y="121"/>
                  </a:cubicBezTo>
                  <a:cubicBezTo>
                    <a:pt x="263" y="124"/>
                    <a:pt x="266" y="126"/>
                    <a:pt x="268" y="128"/>
                  </a:cubicBezTo>
                  <a:cubicBezTo>
                    <a:pt x="269" y="129"/>
                    <a:pt x="270" y="130"/>
                    <a:pt x="271" y="131"/>
                  </a:cubicBezTo>
                  <a:cubicBezTo>
                    <a:pt x="277" y="129"/>
                    <a:pt x="277" y="129"/>
                    <a:pt x="277" y="129"/>
                  </a:cubicBezTo>
                  <a:cubicBezTo>
                    <a:pt x="279" y="129"/>
                    <a:pt x="280" y="129"/>
                    <a:pt x="281" y="131"/>
                  </a:cubicBezTo>
                  <a:cubicBezTo>
                    <a:pt x="282" y="132"/>
                    <a:pt x="283" y="133"/>
                    <a:pt x="285" y="135"/>
                  </a:cubicBezTo>
                  <a:cubicBezTo>
                    <a:pt x="286" y="136"/>
                    <a:pt x="286" y="136"/>
                    <a:pt x="284" y="137"/>
                  </a:cubicBezTo>
                  <a:cubicBezTo>
                    <a:pt x="281" y="139"/>
                    <a:pt x="278" y="142"/>
                    <a:pt x="275" y="144"/>
                  </a:cubicBezTo>
                  <a:cubicBezTo>
                    <a:pt x="275" y="145"/>
                    <a:pt x="274" y="145"/>
                    <a:pt x="274" y="146"/>
                  </a:cubicBezTo>
                  <a:cubicBezTo>
                    <a:pt x="272" y="147"/>
                    <a:pt x="270" y="148"/>
                    <a:pt x="268" y="150"/>
                  </a:cubicBezTo>
                  <a:cubicBezTo>
                    <a:pt x="265" y="151"/>
                    <a:pt x="262" y="150"/>
                    <a:pt x="260" y="147"/>
                  </a:cubicBezTo>
                  <a:cubicBezTo>
                    <a:pt x="260" y="147"/>
                    <a:pt x="260" y="147"/>
                    <a:pt x="260" y="147"/>
                  </a:cubicBezTo>
                  <a:cubicBezTo>
                    <a:pt x="259" y="144"/>
                    <a:pt x="257" y="141"/>
                    <a:pt x="255" y="139"/>
                  </a:cubicBezTo>
                  <a:cubicBezTo>
                    <a:pt x="254" y="137"/>
                    <a:pt x="253" y="136"/>
                    <a:pt x="253" y="134"/>
                  </a:cubicBezTo>
                  <a:cubicBezTo>
                    <a:pt x="252" y="132"/>
                    <a:pt x="251" y="131"/>
                    <a:pt x="249" y="130"/>
                  </a:cubicBezTo>
                  <a:cubicBezTo>
                    <a:pt x="247" y="129"/>
                    <a:pt x="246" y="128"/>
                    <a:pt x="246" y="126"/>
                  </a:cubicBezTo>
                  <a:cubicBezTo>
                    <a:pt x="245" y="124"/>
                    <a:pt x="244" y="122"/>
                    <a:pt x="243" y="120"/>
                  </a:cubicBezTo>
                  <a:cubicBezTo>
                    <a:pt x="240" y="120"/>
                    <a:pt x="240" y="120"/>
                    <a:pt x="241" y="123"/>
                  </a:cubicBezTo>
                  <a:cubicBezTo>
                    <a:pt x="242" y="127"/>
                    <a:pt x="244" y="130"/>
                    <a:pt x="246" y="134"/>
                  </a:cubicBezTo>
                  <a:cubicBezTo>
                    <a:pt x="250" y="139"/>
                    <a:pt x="253" y="144"/>
                    <a:pt x="256" y="150"/>
                  </a:cubicBezTo>
                  <a:cubicBezTo>
                    <a:pt x="256" y="152"/>
                    <a:pt x="257" y="154"/>
                    <a:pt x="257" y="155"/>
                  </a:cubicBezTo>
                  <a:cubicBezTo>
                    <a:pt x="258" y="158"/>
                    <a:pt x="259" y="158"/>
                    <a:pt x="261" y="157"/>
                  </a:cubicBezTo>
                  <a:cubicBezTo>
                    <a:pt x="262" y="157"/>
                    <a:pt x="262" y="156"/>
                    <a:pt x="262" y="156"/>
                  </a:cubicBezTo>
                  <a:cubicBezTo>
                    <a:pt x="271" y="156"/>
                    <a:pt x="271" y="156"/>
                    <a:pt x="271" y="156"/>
                  </a:cubicBezTo>
                  <a:cubicBezTo>
                    <a:pt x="270" y="159"/>
                    <a:pt x="270" y="161"/>
                    <a:pt x="269" y="163"/>
                  </a:cubicBezTo>
                  <a:cubicBezTo>
                    <a:pt x="269" y="165"/>
                    <a:pt x="268" y="167"/>
                    <a:pt x="267" y="168"/>
                  </a:cubicBezTo>
                  <a:cubicBezTo>
                    <a:pt x="265" y="170"/>
                    <a:pt x="263" y="172"/>
                    <a:pt x="260" y="173"/>
                  </a:cubicBezTo>
                  <a:cubicBezTo>
                    <a:pt x="260" y="173"/>
                    <a:pt x="259" y="174"/>
                    <a:pt x="259" y="174"/>
                  </a:cubicBezTo>
                  <a:cubicBezTo>
                    <a:pt x="256" y="179"/>
                    <a:pt x="254" y="184"/>
                    <a:pt x="252" y="188"/>
                  </a:cubicBezTo>
                  <a:cubicBezTo>
                    <a:pt x="251" y="189"/>
                    <a:pt x="251" y="190"/>
                    <a:pt x="252" y="191"/>
                  </a:cubicBezTo>
                  <a:cubicBezTo>
                    <a:pt x="255" y="195"/>
                    <a:pt x="254" y="199"/>
                    <a:pt x="254" y="204"/>
                  </a:cubicBezTo>
                  <a:cubicBezTo>
                    <a:pt x="254" y="204"/>
                    <a:pt x="253" y="205"/>
                    <a:pt x="253" y="205"/>
                  </a:cubicBezTo>
                  <a:cubicBezTo>
                    <a:pt x="250" y="206"/>
                    <a:pt x="248" y="208"/>
                    <a:pt x="246" y="210"/>
                  </a:cubicBezTo>
                  <a:cubicBezTo>
                    <a:pt x="245" y="211"/>
                    <a:pt x="244" y="212"/>
                    <a:pt x="244" y="214"/>
                  </a:cubicBezTo>
                  <a:cubicBezTo>
                    <a:pt x="243" y="217"/>
                    <a:pt x="242" y="221"/>
                    <a:pt x="240" y="224"/>
                  </a:cubicBezTo>
                  <a:cubicBezTo>
                    <a:pt x="238" y="229"/>
                    <a:pt x="235" y="234"/>
                    <a:pt x="233" y="238"/>
                  </a:cubicBezTo>
                  <a:cubicBezTo>
                    <a:pt x="232" y="240"/>
                    <a:pt x="231" y="240"/>
                    <a:pt x="230" y="240"/>
                  </a:cubicBezTo>
                  <a:cubicBezTo>
                    <a:pt x="223" y="241"/>
                    <a:pt x="223" y="241"/>
                    <a:pt x="223" y="241"/>
                  </a:cubicBezTo>
                  <a:cubicBezTo>
                    <a:pt x="222" y="241"/>
                    <a:pt x="221" y="241"/>
                    <a:pt x="220" y="241"/>
                  </a:cubicBezTo>
                  <a:cubicBezTo>
                    <a:pt x="219" y="241"/>
                    <a:pt x="219" y="241"/>
                    <a:pt x="218" y="241"/>
                  </a:cubicBezTo>
                  <a:cubicBezTo>
                    <a:pt x="217" y="240"/>
                    <a:pt x="217" y="239"/>
                    <a:pt x="216" y="239"/>
                  </a:cubicBezTo>
                  <a:cubicBezTo>
                    <a:pt x="216" y="236"/>
                    <a:pt x="215" y="234"/>
                    <a:pt x="214" y="232"/>
                  </a:cubicBezTo>
                  <a:cubicBezTo>
                    <a:pt x="214" y="231"/>
                    <a:pt x="213" y="230"/>
                    <a:pt x="212" y="230"/>
                  </a:cubicBezTo>
                  <a:cubicBezTo>
                    <a:pt x="211" y="227"/>
                    <a:pt x="210" y="224"/>
                    <a:pt x="210" y="222"/>
                  </a:cubicBezTo>
                  <a:cubicBezTo>
                    <a:pt x="210" y="220"/>
                    <a:pt x="209" y="218"/>
                    <a:pt x="209" y="217"/>
                  </a:cubicBezTo>
                  <a:cubicBezTo>
                    <a:pt x="207" y="214"/>
                    <a:pt x="206" y="211"/>
                    <a:pt x="205" y="208"/>
                  </a:cubicBezTo>
                  <a:cubicBezTo>
                    <a:pt x="205" y="206"/>
                    <a:pt x="206" y="204"/>
                    <a:pt x="206" y="202"/>
                  </a:cubicBezTo>
                  <a:cubicBezTo>
                    <a:pt x="206" y="201"/>
                    <a:pt x="207" y="201"/>
                    <a:pt x="207" y="200"/>
                  </a:cubicBezTo>
                  <a:cubicBezTo>
                    <a:pt x="208" y="199"/>
                    <a:pt x="208" y="197"/>
                    <a:pt x="208" y="195"/>
                  </a:cubicBezTo>
                  <a:cubicBezTo>
                    <a:pt x="206" y="190"/>
                    <a:pt x="204" y="184"/>
                    <a:pt x="201" y="180"/>
                  </a:cubicBezTo>
                  <a:cubicBezTo>
                    <a:pt x="200" y="179"/>
                    <a:pt x="200" y="177"/>
                    <a:pt x="201" y="176"/>
                  </a:cubicBezTo>
                  <a:cubicBezTo>
                    <a:pt x="201" y="175"/>
                    <a:pt x="202" y="174"/>
                    <a:pt x="202" y="173"/>
                  </a:cubicBezTo>
                  <a:cubicBezTo>
                    <a:pt x="203" y="172"/>
                    <a:pt x="203" y="171"/>
                    <a:pt x="202" y="171"/>
                  </a:cubicBezTo>
                  <a:cubicBezTo>
                    <a:pt x="201" y="171"/>
                    <a:pt x="200" y="170"/>
                    <a:pt x="200" y="169"/>
                  </a:cubicBezTo>
                  <a:cubicBezTo>
                    <a:pt x="200" y="168"/>
                    <a:pt x="199" y="168"/>
                    <a:pt x="198" y="168"/>
                  </a:cubicBezTo>
                  <a:cubicBezTo>
                    <a:pt x="196" y="168"/>
                    <a:pt x="194" y="167"/>
                    <a:pt x="193" y="166"/>
                  </a:cubicBezTo>
                  <a:cubicBezTo>
                    <a:pt x="192" y="165"/>
                    <a:pt x="190" y="165"/>
                    <a:pt x="189" y="165"/>
                  </a:cubicBezTo>
                  <a:cubicBezTo>
                    <a:pt x="188" y="165"/>
                    <a:pt x="187" y="165"/>
                    <a:pt x="186" y="165"/>
                  </a:cubicBezTo>
                  <a:cubicBezTo>
                    <a:pt x="173" y="169"/>
                    <a:pt x="173" y="169"/>
                    <a:pt x="173" y="169"/>
                  </a:cubicBezTo>
                  <a:cubicBezTo>
                    <a:pt x="171" y="169"/>
                    <a:pt x="168" y="168"/>
                    <a:pt x="167" y="167"/>
                  </a:cubicBezTo>
                  <a:cubicBezTo>
                    <a:pt x="167" y="166"/>
                    <a:pt x="166" y="166"/>
                    <a:pt x="166" y="166"/>
                  </a:cubicBezTo>
                  <a:cubicBezTo>
                    <a:pt x="164" y="164"/>
                    <a:pt x="163" y="162"/>
                    <a:pt x="162" y="160"/>
                  </a:cubicBezTo>
                  <a:cubicBezTo>
                    <a:pt x="162" y="159"/>
                    <a:pt x="162" y="158"/>
                    <a:pt x="161" y="158"/>
                  </a:cubicBezTo>
                  <a:cubicBezTo>
                    <a:pt x="157" y="157"/>
                    <a:pt x="156" y="153"/>
                    <a:pt x="155" y="150"/>
                  </a:cubicBezTo>
                  <a:cubicBezTo>
                    <a:pt x="155" y="149"/>
                    <a:pt x="155" y="148"/>
                    <a:pt x="156" y="147"/>
                  </a:cubicBezTo>
                  <a:cubicBezTo>
                    <a:pt x="157" y="146"/>
                    <a:pt x="157" y="145"/>
                    <a:pt x="157" y="143"/>
                  </a:cubicBezTo>
                  <a:cubicBezTo>
                    <a:pt x="155" y="140"/>
                    <a:pt x="156" y="136"/>
                    <a:pt x="158" y="133"/>
                  </a:cubicBezTo>
                  <a:cubicBezTo>
                    <a:pt x="159" y="131"/>
                    <a:pt x="160" y="129"/>
                    <a:pt x="162" y="128"/>
                  </a:cubicBezTo>
                  <a:cubicBezTo>
                    <a:pt x="163" y="127"/>
                    <a:pt x="163" y="126"/>
                    <a:pt x="164" y="125"/>
                  </a:cubicBezTo>
                  <a:cubicBezTo>
                    <a:pt x="166" y="123"/>
                    <a:pt x="167" y="121"/>
                    <a:pt x="168" y="118"/>
                  </a:cubicBezTo>
                  <a:cubicBezTo>
                    <a:pt x="169" y="116"/>
                    <a:pt x="170" y="115"/>
                    <a:pt x="171" y="115"/>
                  </a:cubicBezTo>
                  <a:cubicBezTo>
                    <a:pt x="172" y="113"/>
                    <a:pt x="174" y="112"/>
                    <a:pt x="176" y="110"/>
                  </a:cubicBezTo>
                  <a:cubicBezTo>
                    <a:pt x="177" y="109"/>
                    <a:pt x="177" y="109"/>
                    <a:pt x="178" y="110"/>
                  </a:cubicBezTo>
                  <a:cubicBezTo>
                    <a:pt x="178" y="111"/>
                    <a:pt x="179" y="111"/>
                    <a:pt x="179" y="111"/>
                  </a:cubicBezTo>
                  <a:cubicBezTo>
                    <a:pt x="186" y="110"/>
                    <a:pt x="186" y="110"/>
                    <a:pt x="186" y="110"/>
                  </a:cubicBezTo>
                  <a:cubicBezTo>
                    <a:pt x="187" y="110"/>
                    <a:pt x="188" y="110"/>
                    <a:pt x="189" y="110"/>
                  </a:cubicBezTo>
                  <a:cubicBezTo>
                    <a:pt x="192" y="110"/>
                    <a:pt x="196" y="109"/>
                    <a:pt x="199" y="108"/>
                  </a:cubicBezTo>
                  <a:cubicBezTo>
                    <a:pt x="199" y="107"/>
                    <a:pt x="200" y="107"/>
                    <a:pt x="201" y="108"/>
                  </a:cubicBezTo>
                  <a:cubicBezTo>
                    <a:pt x="201" y="108"/>
                    <a:pt x="201" y="109"/>
                    <a:pt x="201" y="109"/>
                  </a:cubicBezTo>
                  <a:cubicBezTo>
                    <a:pt x="201" y="111"/>
                    <a:pt x="202" y="112"/>
                    <a:pt x="203" y="113"/>
                  </a:cubicBezTo>
                  <a:cubicBezTo>
                    <a:pt x="207" y="117"/>
                    <a:pt x="207" y="117"/>
                    <a:pt x="207" y="117"/>
                  </a:cubicBezTo>
                  <a:cubicBezTo>
                    <a:pt x="207" y="117"/>
                    <a:pt x="207" y="117"/>
                    <a:pt x="208" y="117"/>
                  </a:cubicBezTo>
                  <a:cubicBezTo>
                    <a:pt x="210" y="118"/>
                    <a:pt x="213" y="118"/>
                    <a:pt x="215" y="118"/>
                  </a:cubicBezTo>
                  <a:cubicBezTo>
                    <a:pt x="216" y="118"/>
                    <a:pt x="217" y="118"/>
                    <a:pt x="217" y="117"/>
                  </a:cubicBezTo>
                  <a:cubicBezTo>
                    <a:pt x="218" y="115"/>
                    <a:pt x="219" y="115"/>
                    <a:pt x="220" y="114"/>
                  </a:cubicBezTo>
                  <a:cubicBezTo>
                    <a:pt x="220" y="114"/>
                    <a:pt x="220" y="114"/>
                    <a:pt x="220" y="114"/>
                  </a:cubicBezTo>
                  <a:cubicBezTo>
                    <a:pt x="220" y="115"/>
                    <a:pt x="221" y="115"/>
                    <a:pt x="222" y="116"/>
                  </a:cubicBezTo>
                  <a:cubicBezTo>
                    <a:pt x="223" y="116"/>
                    <a:pt x="224" y="117"/>
                    <a:pt x="226" y="117"/>
                  </a:cubicBezTo>
                  <a:cubicBezTo>
                    <a:pt x="227" y="117"/>
                    <a:pt x="228" y="117"/>
                    <a:pt x="229" y="117"/>
                  </a:cubicBezTo>
                  <a:cubicBezTo>
                    <a:pt x="229" y="117"/>
                    <a:pt x="230" y="117"/>
                    <a:pt x="231" y="117"/>
                  </a:cubicBezTo>
                  <a:cubicBezTo>
                    <a:pt x="233" y="118"/>
                    <a:pt x="236" y="118"/>
                    <a:pt x="238" y="118"/>
                  </a:cubicBezTo>
                  <a:cubicBezTo>
                    <a:pt x="239" y="119"/>
                    <a:pt x="240" y="118"/>
                    <a:pt x="241" y="118"/>
                  </a:cubicBezTo>
                  <a:cubicBezTo>
                    <a:pt x="243" y="117"/>
                    <a:pt x="244" y="114"/>
                    <a:pt x="243" y="111"/>
                  </a:cubicBezTo>
                  <a:cubicBezTo>
                    <a:pt x="243" y="110"/>
                    <a:pt x="243" y="109"/>
                    <a:pt x="243" y="108"/>
                  </a:cubicBezTo>
                  <a:cubicBezTo>
                    <a:pt x="241" y="108"/>
                    <a:pt x="239" y="108"/>
                    <a:pt x="238" y="109"/>
                  </a:cubicBezTo>
                  <a:cubicBezTo>
                    <a:pt x="236" y="110"/>
                    <a:pt x="233" y="110"/>
                    <a:pt x="232" y="108"/>
                  </a:cubicBezTo>
                  <a:cubicBezTo>
                    <a:pt x="229" y="106"/>
                    <a:pt x="228" y="104"/>
                    <a:pt x="227" y="101"/>
                  </a:cubicBezTo>
                  <a:cubicBezTo>
                    <a:pt x="229" y="102"/>
                    <a:pt x="230" y="101"/>
                    <a:pt x="231" y="99"/>
                  </a:cubicBezTo>
                  <a:cubicBezTo>
                    <a:pt x="228" y="99"/>
                    <a:pt x="225" y="100"/>
                    <a:pt x="223" y="101"/>
                  </a:cubicBezTo>
                  <a:cubicBezTo>
                    <a:pt x="222" y="101"/>
                    <a:pt x="221" y="102"/>
                    <a:pt x="221" y="103"/>
                  </a:cubicBezTo>
                  <a:cubicBezTo>
                    <a:pt x="222" y="103"/>
                    <a:pt x="222" y="103"/>
                    <a:pt x="222" y="103"/>
                  </a:cubicBezTo>
                  <a:cubicBezTo>
                    <a:pt x="222" y="104"/>
                    <a:pt x="222" y="104"/>
                    <a:pt x="222" y="104"/>
                  </a:cubicBezTo>
                  <a:cubicBezTo>
                    <a:pt x="222" y="105"/>
                    <a:pt x="222" y="106"/>
                    <a:pt x="221" y="106"/>
                  </a:cubicBezTo>
                  <a:cubicBezTo>
                    <a:pt x="221" y="106"/>
                    <a:pt x="220" y="106"/>
                    <a:pt x="219" y="105"/>
                  </a:cubicBezTo>
                  <a:cubicBezTo>
                    <a:pt x="219" y="104"/>
                    <a:pt x="218" y="103"/>
                    <a:pt x="217" y="103"/>
                  </a:cubicBezTo>
                  <a:cubicBezTo>
                    <a:pt x="217" y="103"/>
                    <a:pt x="217" y="102"/>
                    <a:pt x="217" y="102"/>
                  </a:cubicBezTo>
                  <a:cubicBezTo>
                    <a:pt x="217" y="100"/>
                    <a:pt x="215" y="98"/>
                    <a:pt x="214" y="96"/>
                  </a:cubicBezTo>
                  <a:cubicBezTo>
                    <a:pt x="213" y="96"/>
                    <a:pt x="213" y="96"/>
                    <a:pt x="212" y="96"/>
                  </a:cubicBezTo>
                  <a:cubicBezTo>
                    <a:pt x="210" y="96"/>
                    <a:pt x="209" y="95"/>
                    <a:pt x="208" y="93"/>
                  </a:cubicBezTo>
                  <a:cubicBezTo>
                    <a:pt x="207" y="93"/>
                    <a:pt x="207" y="92"/>
                    <a:pt x="206" y="92"/>
                  </a:cubicBezTo>
                  <a:cubicBezTo>
                    <a:pt x="205" y="91"/>
                    <a:pt x="204" y="91"/>
                    <a:pt x="204" y="92"/>
                  </a:cubicBezTo>
                  <a:cubicBezTo>
                    <a:pt x="203" y="93"/>
                    <a:pt x="203" y="94"/>
                    <a:pt x="203" y="95"/>
                  </a:cubicBezTo>
                  <a:cubicBezTo>
                    <a:pt x="203" y="95"/>
                    <a:pt x="203" y="95"/>
                    <a:pt x="204" y="95"/>
                  </a:cubicBezTo>
                  <a:cubicBezTo>
                    <a:pt x="205" y="97"/>
                    <a:pt x="207" y="98"/>
                    <a:pt x="209" y="99"/>
                  </a:cubicBezTo>
                  <a:cubicBezTo>
                    <a:pt x="210" y="100"/>
                    <a:pt x="211" y="101"/>
                    <a:pt x="212" y="102"/>
                  </a:cubicBezTo>
                  <a:cubicBezTo>
                    <a:pt x="210" y="104"/>
                    <a:pt x="207" y="103"/>
                    <a:pt x="206" y="101"/>
                  </a:cubicBezTo>
                  <a:cubicBezTo>
                    <a:pt x="205" y="101"/>
                    <a:pt x="205" y="101"/>
                    <a:pt x="205" y="100"/>
                  </a:cubicBezTo>
                  <a:cubicBezTo>
                    <a:pt x="205" y="100"/>
                    <a:pt x="204" y="99"/>
                    <a:pt x="203" y="98"/>
                  </a:cubicBezTo>
                  <a:cubicBezTo>
                    <a:pt x="202" y="97"/>
                    <a:pt x="201" y="96"/>
                    <a:pt x="200" y="94"/>
                  </a:cubicBezTo>
                  <a:cubicBezTo>
                    <a:pt x="198" y="93"/>
                    <a:pt x="195" y="93"/>
                    <a:pt x="195" y="96"/>
                  </a:cubicBezTo>
                  <a:cubicBezTo>
                    <a:pt x="195" y="96"/>
                    <a:pt x="195" y="96"/>
                    <a:pt x="195" y="97"/>
                  </a:cubicBezTo>
                  <a:cubicBezTo>
                    <a:pt x="193" y="96"/>
                    <a:pt x="193" y="96"/>
                    <a:pt x="193" y="96"/>
                  </a:cubicBezTo>
                  <a:cubicBezTo>
                    <a:pt x="192" y="96"/>
                    <a:pt x="189" y="96"/>
                    <a:pt x="188" y="98"/>
                  </a:cubicBezTo>
                  <a:cubicBezTo>
                    <a:pt x="188" y="99"/>
                    <a:pt x="187" y="99"/>
                    <a:pt x="187" y="100"/>
                  </a:cubicBezTo>
                  <a:cubicBezTo>
                    <a:pt x="187" y="100"/>
                    <a:pt x="186" y="101"/>
                    <a:pt x="186" y="101"/>
                  </a:cubicBezTo>
                  <a:cubicBezTo>
                    <a:pt x="185" y="104"/>
                    <a:pt x="184" y="106"/>
                    <a:pt x="181" y="106"/>
                  </a:cubicBezTo>
                  <a:cubicBezTo>
                    <a:pt x="178" y="107"/>
                    <a:pt x="175" y="107"/>
                    <a:pt x="172" y="107"/>
                  </a:cubicBezTo>
                  <a:cubicBezTo>
                    <a:pt x="171" y="107"/>
                    <a:pt x="171" y="106"/>
                    <a:pt x="171" y="106"/>
                  </a:cubicBezTo>
                  <a:cubicBezTo>
                    <a:pt x="170" y="103"/>
                    <a:pt x="170" y="101"/>
                    <a:pt x="171" y="99"/>
                  </a:cubicBezTo>
                  <a:cubicBezTo>
                    <a:pt x="171" y="97"/>
                    <a:pt x="173" y="95"/>
                    <a:pt x="175" y="96"/>
                  </a:cubicBezTo>
                  <a:cubicBezTo>
                    <a:pt x="182" y="96"/>
                    <a:pt x="182" y="96"/>
                    <a:pt x="182" y="96"/>
                  </a:cubicBezTo>
                  <a:cubicBezTo>
                    <a:pt x="183" y="96"/>
                    <a:pt x="183" y="95"/>
                    <a:pt x="183" y="94"/>
                  </a:cubicBezTo>
                  <a:cubicBezTo>
                    <a:pt x="183" y="94"/>
                    <a:pt x="183" y="94"/>
                    <a:pt x="183" y="93"/>
                  </a:cubicBezTo>
                  <a:cubicBezTo>
                    <a:pt x="184" y="91"/>
                    <a:pt x="183" y="90"/>
                    <a:pt x="181" y="89"/>
                  </a:cubicBezTo>
                  <a:cubicBezTo>
                    <a:pt x="180" y="89"/>
                    <a:pt x="180" y="88"/>
                    <a:pt x="179" y="88"/>
                  </a:cubicBezTo>
                  <a:cubicBezTo>
                    <a:pt x="178" y="88"/>
                    <a:pt x="178" y="87"/>
                    <a:pt x="178" y="87"/>
                  </a:cubicBezTo>
                  <a:cubicBezTo>
                    <a:pt x="178" y="87"/>
                    <a:pt x="179" y="86"/>
                    <a:pt x="179" y="86"/>
                  </a:cubicBezTo>
                  <a:cubicBezTo>
                    <a:pt x="180" y="86"/>
                    <a:pt x="181" y="86"/>
                    <a:pt x="181" y="86"/>
                  </a:cubicBezTo>
                  <a:cubicBezTo>
                    <a:pt x="185" y="86"/>
                    <a:pt x="188" y="84"/>
                    <a:pt x="189" y="81"/>
                  </a:cubicBezTo>
                  <a:cubicBezTo>
                    <a:pt x="190" y="79"/>
                    <a:pt x="192" y="78"/>
                    <a:pt x="194" y="77"/>
                  </a:cubicBezTo>
                  <a:cubicBezTo>
                    <a:pt x="197" y="77"/>
                    <a:pt x="197" y="76"/>
                    <a:pt x="198" y="73"/>
                  </a:cubicBezTo>
                  <a:cubicBezTo>
                    <a:pt x="198" y="72"/>
                    <a:pt x="198" y="71"/>
                    <a:pt x="199" y="71"/>
                  </a:cubicBezTo>
                  <a:cubicBezTo>
                    <a:pt x="199" y="71"/>
                    <a:pt x="199" y="71"/>
                    <a:pt x="199" y="71"/>
                  </a:cubicBezTo>
                  <a:cubicBezTo>
                    <a:pt x="200" y="72"/>
                    <a:pt x="200" y="73"/>
                    <a:pt x="201" y="74"/>
                  </a:cubicBezTo>
                  <a:cubicBezTo>
                    <a:pt x="201" y="75"/>
                    <a:pt x="202" y="76"/>
                    <a:pt x="203" y="76"/>
                  </a:cubicBezTo>
                  <a:cubicBezTo>
                    <a:pt x="204" y="76"/>
                    <a:pt x="205" y="76"/>
                    <a:pt x="206" y="76"/>
                  </a:cubicBezTo>
                  <a:cubicBezTo>
                    <a:pt x="208" y="76"/>
                    <a:pt x="210" y="76"/>
                    <a:pt x="212" y="75"/>
                  </a:cubicBezTo>
                  <a:cubicBezTo>
                    <a:pt x="213" y="75"/>
                    <a:pt x="214" y="75"/>
                    <a:pt x="214" y="74"/>
                  </a:cubicBezTo>
                  <a:cubicBezTo>
                    <a:pt x="214" y="73"/>
                    <a:pt x="215" y="73"/>
                    <a:pt x="216" y="72"/>
                  </a:cubicBezTo>
                  <a:cubicBezTo>
                    <a:pt x="216" y="71"/>
                    <a:pt x="217" y="71"/>
                    <a:pt x="217" y="70"/>
                  </a:cubicBezTo>
                  <a:cubicBezTo>
                    <a:pt x="218" y="68"/>
                    <a:pt x="219" y="67"/>
                    <a:pt x="221" y="67"/>
                  </a:cubicBezTo>
                  <a:cubicBezTo>
                    <a:pt x="221" y="68"/>
                    <a:pt x="222" y="68"/>
                    <a:pt x="222" y="68"/>
                  </a:cubicBezTo>
                  <a:cubicBezTo>
                    <a:pt x="223" y="69"/>
                    <a:pt x="223" y="70"/>
                    <a:pt x="223" y="71"/>
                  </a:cubicBezTo>
                  <a:cubicBezTo>
                    <a:pt x="225" y="69"/>
                    <a:pt x="226" y="66"/>
                    <a:pt x="225" y="63"/>
                  </a:cubicBezTo>
                  <a:cubicBezTo>
                    <a:pt x="225" y="63"/>
                    <a:pt x="224" y="64"/>
                    <a:pt x="223" y="64"/>
                  </a:cubicBezTo>
                  <a:cubicBezTo>
                    <a:pt x="222" y="64"/>
                    <a:pt x="221" y="64"/>
                    <a:pt x="219" y="64"/>
                  </a:cubicBezTo>
                  <a:cubicBezTo>
                    <a:pt x="216" y="63"/>
                    <a:pt x="215" y="61"/>
                    <a:pt x="217" y="59"/>
                  </a:cubicBezTo>
                  <a:cubicBezTo>
                    <a:pt x="218" y="58"/>
                    <a:pt x="219" y="56"/>
                    <a:pt x="218" y="55"/>
                  </a:cubicBezTo>
                  <a:cubicBezTo>
                    <a:pt x="217" y="54"/>
                    <a:pt x="216" y="56"/>
                    <a:pt x="215" y="56"/>
                  </a:cubicBezTo>
                  <a:cubicBezTo>
                    <a:pt x="213" y="58"/>
                    <a:pt x="211" y="61"/>
                    <a:pt x="210" y="63"/>
                  </a:cubicBezTo>
                  <a:cubicBezTo>
                    <a:pt x="210" y="66"/>
                    <a:pt x="209" y="68"/>
                    <a:pt x="208" y="70"/>
                  </a:cubicBezTo>
                  <a:cubicBezTo>
                    <a:pt x="207" y="71"/>
                    <a:pt x="205" y="71"/>
                    <a:pt x="204" y="71"/>
                  </a:cubicBezTo>
                  <a:cubicBezTo>
                    <a:pt x="204" y="71"/>
                    <a:pt x="203" y="70"/>
                    <a:pt x="203" y="70"/>
                  </a:cubicBezTo>
                  <a:cubicBezTo>
                    <a:pt x="202" y="69"/>
                    <a:pt x="202" y="68"/>
                    <a:pt x="201" y="68"/>
                  </a:cubicBezTo>
                  <a:cubicBezTo>
                    <a:pt x="201" y="68"/>
                    <a:pt x="201" y="68"/>
                    <a:pt x="201" y="68"/>
                  </a:cubicBezTo>
                  <a:cubicBezTo>
                    <a:pt x="194" y="69"/>
                    <a:pt x="194" y="69"/>
                    <a:pt x="194" y="69"/>
                  </a:cubicBezTo>
                  <a:cubicBezTo>
                    <a:pt x="194" y="68"/>
                    <a:pt x="194" y="68"/>
                    <a:pt x="194" y="68"/>
                  </a:cubicBezTo>
                  <a:cubicBezTo>
                    <a:pt x="193" y="62"/>
                    <a:pt x="192" y="63"/>
                    <a:pt x="197" y="61"/>
                  </a:cubicBezTo>
                  <a:cubicBezTo>
                    <a:pt x="199" y="60"/>
                    <a:pt x="200" y="59"/>
                    <a:pt x="201" y="58"/>
                  </a:cubicBezTo>
                  <a:cubicBezTo>
                    <a:pt x="205" y="55"/>
                    <a:pt x="205" y="55"/>
                    <a:pt x="205" y="55"/>
                  </a:cubicBezTo>
                  <a:cubicBezTo>
                    <a:pt x="205" y="55"/>
                    <a:pt x="205" y="55"/>
                    <a:pt x="205" y="54"/>
                  </a:cubicBezTo>
                  <a:cubicBezTo>
                    <a:pt x="209" y="50"/>
                    <a:pt x="214" y="49"/>
                    <a:pt x="219" y="48"/>
                  </a:cubicBezTo>
                  <a:cubicBezTo>
                    <a:pt x="223" y="48"/>
                    <a:pt x="228" y="49"/>
                    <a:pt x="232" y="51"/>
                  </a:cubicBezTo>
                  <a:cubicBezTo>
                    <a:pt x="239" y="53"/>
                    <a:pt x="239" y="53"/>
                    <a:pt x="239" y="53"/>
                  </a:cubicBezTo>
                  <a:cubicBezTo>
                    <a:pt x="236" y="56"/>
                    <a:pt x="233" y="53"/>
                    <a:pt x="230" y="53"/>
                  </a:cubicBezTo>
                  <a:cubicBezTo>
                    <a:pt x="230" y="53"/>
                    <a:pt x="230" y="54"/>
                    <a:pt x="230" y="54"/>
                  </a:cubicBezTo>
                  <a:cubicBezTo>
                    <a:pt x="232" y="55"/>
                    <a:pt x="233" y="57"/>
                    <a:pt x="235" y="59"/>
                  </a:cubicBezTo>
                  <a:cubicBezTo>
                    <a:pt x="236" y="59"/>
                    <a:pt x="238" y="59"/>
                    <a:pt x="239" y="58"/>
                  </a:cubicBezTo>
                  <a:cubicBezTo>
                    <a:pt x="239" y="57"/>
                    <a:pt x="239" y="57"/>
                    <a:pt x="239" y="57"/>
                  </a:cubicBezTo>
                  <a:cubicBezTo>
                    <a:pt x="239" y="56"/>
                    <a:pt x="239" y="55"/>
                    <a:pt x="241" y="55"/>
                  </a:cubicBezTo>
                  <a:cubicBezTo>
                    <a:pt x="242" y="55"/>
                    <a:pt x="243" y="55"/>
                    <a:pt x="244" y="53"/>
                  </a:cubicBezTo>
                  <a:cubicBezTo>
                    <a:pt x="244" y="52"/>
                    <a:pt x="245" y="52"/>
                    <a:pt x="246" y="52"/>
                  </a:cubicBezTo>
                  <a:cubicBezTo>
                    <a:pt x="246" y="53"/>
                    <a:pt x="246" y="54"/>
                    <a:pt x="248" y="54"/>
                  </a:cubicBezTo>
                  <a:cubicBezTo>
                    <a:pt x="248" y="53"/>
                    <a:pt x="249" y="53"/>
                    <a:pt x="249" y="53"/>
                  </a:cubicBezTo>
                  <a:cubicBezTo>
                    <a:pt x="250" y="52"/>
                    <a:pt x="252" y="52"/>
                    <a:pt x="254" y="52"/>
                  </a:cubicBezTo>
                  <a:cubicBezTo>
                    <a:pt x="256" y="52"/>
                    <a:pt x="259" y="51"/>
                    <a:pt x="261" y="50"/>
                  </a:cubicBezTo>
                  <a:cubicBezTo>
                    <a:pt x="263" y="50"/>
                    <a:pt x="264" y="50"/>
                    <a:pt x="265" y="51"/>
                  </a:cubicBezTo>
                  <a:cubicBezTo>
                    <a:pt x="275" y="62"/>
                    <a:pt x="283" y="73"/>
                    <a:pt x="290" y="86"/>
                  </a:cubicBezTo>
                  <a:cubicBezTo>
                    <a:pt x="298" y="101"/>
                    <a:pt x="304" y="117"/>
                    <a:pt x="306" y="134"/>
                  </a:cubicBezTo>
                  <a:cubicBezTo>
                    <a:pt x="306" y="134"/>
                    <a:pt x="306" y="134"/>
                    <a:pt x="306" y="134"/>
                  </a:cubicBezTo>
                  <a:cubicBezTo>
                    <a:pt x="302" y="135"/>
                    <a:pt x="301" y="132"/>
                    <a:pt x="299" y="130"/>
                  </a:cubicBezTo>
                  <a:close/>
                </a:path>
              </a:pathLst>
            </a:custGeom>
            <a:solidFill>
              <a:schemeClr val="accent2">
                <a:lumMod val="60000"/>
                <a:lumOff val="40000"/>
              </a:schemeClr>
            </a:solidFill>
          </p:spPr>
          <p:txBody>
            <a:bodyPr vert="horz" lIns="91440" tIns="45720" rIns="91440" bIns="45720" anchor="ctr">
              <a:normAutofit/>
            </a:bodyPr>
            <a:lstStyle/>
            <a:p>
              <a:pPr marL="0" algn="ctr"/>
              <a:endParaRPr/>
            </a:p>
          </p:txBody>
        </p:sp>
        <p:sp>
          <p:nvSpPr>
            <p:cNvPr id="21" name="Freeform 21"/>
            <p:cNvSpPr/>
            <p:nvPr/>
          </p:nvSpPr>
          <p:spPr>
            <a:xfrm>
              <a:off x="5869750" y="2730974"/>
              <a:ext cx="637153" cy="813689"/>
            </a:xfrm>
            <a:custGeom>
              <a:avLst/>
              <a:gdLst/>
              <a:ahLst/>
              <a:cxnLst/>
              <a:rect l="l" t="t" r="r" b="b"/>
              <a:pathLst>
                <a:path w="151" h="193">
                  <a:moveTo>
                    <a:pt x="151" y="86"/>
                  </a:moveTo>
                  <a:cubicBezTo>
                    <a:pt x="147" y="87"/>
                    <a:pt x="146" y="84"/>
                    <a:pt x="144" y="82"/>
                  </a:cubicBezTo>
                  <a:cubicBezTo>
                    <a:pt x="143" y="81"/>
                    <a:pt x="141" y="80"/>
                    <a:pt x="140" y="80"/>
                  </a:cubicBezTo>
                  <a:cubicBezTo>
                    <a:pt x="131" y="80"/>
                    <a:pt x="123" y="78"/>
                    <a:pt x="116" y="74"/>
                  </a:cubicBezTo>
                  <a:cubicBezTo>
                    <a:pt x="114" y="72"/>
                    <a:pt x="111" y="72"/>
                    <a:pt x="108" y="71"/>
                  </a:cubicBezTo>
                  <a:cubicBezTo>
                    <a:pt x="108" y="72"/>
                    <a:pt x="109" y="72"/>
                    <a:pt x="109" y="72"/>
                  </a:cubicBezTo>
                  <a:cubicBezTo>
                    <a:pt x="108" y="76"/>
                    <a:pt x="111" y="78"/>
                    <a:pt x="113" y="80"/>
                  </a:cubicBezTo>
                  <a:cubicBezTo>
                    <a:pt x="114" y="81"/>
                    <a:pt x="115" y="82"/>
                    <a:pt x="116" y="83"/>
                  </a:cubicBezTo>
                  <a:cubicBezTo>
                    <a:pt x="122" y="81"/>
                    <a:pt x="122" y="81"/>
                    <a:pt x="122" y="81"/>
                  </a:cubicBezTo>
                  <a:cubicBezTo>
                    <a:pt x="124" y="81"/>
                    <a:pt x="125" y="81"/>
                    <a:pt x="126" y="83"/>
                  </a:cubicBezTo>
                  <a:cubicBezTo>
                    <a:pt x="127" y="84"/>
                    <a:pt x="128" y="85"/>
                    <a:pt x="130" y="86"/>
                  </a:cubicBezTo>
                  <a:cubicBezTo>
                    <a:pt x="131" y="88"/>
                    <a:pt x="130" y="88"/>
                    <a:pt x="129" y="89"/>
                  </a:cubicBezTo>
                  <a:cubicBezTo>
                    <a:pt x="126" y="91"/>
                    <a:pt x="122" y="93"/>
                    <a:pt x="120" y="96"/>
                  </a:cubicBezTo>
                  <a:cubicBezTo>
                    <a:pt x="119" y="97"/>
                    <a:pt x="119" y="97"/>
                    <a:pt x="119" y="97"/>
                  </a:cubicBezTo>
                  <a:cubicBezTo>
                    <a:pt x="117" y="99"/>
                    <a:pt x="115" y="100"/>
                    <a:pt x="113" y="101"/>
                  </a:cubicBezTo>
                  <a:cubicBezTo>
                    <a:pt x="110" y="103"/>
                    <a:pt x="106" y="102"/>
                    <a:pt x="105" y="99"/>
                  </a:cubicBezTo>
                  <a:cubicBezTo>
                    <a:pt x="105" y="99"/>
                    <a:pt x="105" y="99"/>
                    <a:pt x="105" y="99"/>
                  </a:cubicBezTo>
                  <a:cubicBezTo>
                    <a:pt x="104" y="96"/>
                    <a:pt x="102" y="93"/>
                    <a:pt x="100" y="91"/>
                  </a:cubicBezTo>
                  <a:cubicBezTo>
                    <a:pt x="99" y="89"/>
                    <a:pt x="98" y="88"/>
                    <a:pt x="98" y="86"/>
                  </a:cubicBezTo>
                  <a:cubicBezTo>
                    <a:pt x="97" y="84"/>
                    <a:pt x="96" y="82"/>
                    <a:pt x="94" y="82"/>
                  </a:cubicBezTo>
                  <a:cubicBezTo>
                    <a:pt x="92" y="81"/>
                    <a:pt x="91" y="80"/>
                    <a:pt x="90" y="78"/>
                  </a:cubicBezTo>
                  <a:cubicBezTo>
                    <a:pt x="90" y="76"/>
                    <a:pt x="88" y="74"/>
                    <a:pt x="87" y="71"/>
                  </a:cubicBezTo>
                  <a:cubicBezTo>
                    <a:pt x="85" y="72"/>
                    <a:pt x="85" y="72"/>
                    <a:pt x="86" y="74"/>
                  </a:cubicBezTo>
                  <a:cubicBezTo>
                    <a:pt x="87" y="78"/>
                    <a:pt x="89" y="82"/>
                    <a:pt x="91" y="85"/>
                  </a:cubicBezTo>
                  <a:cubicBezTo>
                    <a:pt x="95" y="91"/>
                    <a:pt x="98" y="96"/>
                    <a:pt x="100" y="102"/>
                  </a:cubicBezTo>
                  <a:cubicBezTo>
                    <a:pt x="101" y="104"/>
                    <a:pt x="101" y="105"/>
                    <a:pt x="102" y="107"/>
                  </a:cubicBezTo>
                  <a:cubicBezTo>
                    <a:pt x="103" y="109"/>
                    <a:pt x="104" y="110"/>
                    <a:pt x="106" y="108"/>
                  </a:cubicBezTo>
                  <a:cubicBezTo>
                    <a:pt x="106" y="108"/>
                    <a:pt x="107" y="108"/>
                    <a:pt x="107" y="108"/>
                  </a:cubicBezTo>
                  <a:cubicBezTo>
                    <a:pt x="116" y="108"/>
                    <a:pt x="116" y="108"/>
                    <a:pt x="116" y="108"/>
                  </a:cubicBezTo>
                  <a:cubicBezTo>
                    <a:pt x="115" y="110"/>
                    <a:pt x="115" y="113"/>
                    <a:pt x="114" y="115"/>
                  </a:cubicBezTo>
                  <a:cubicBezTo>
                    <a:pt x="114" y="117"/>
                    <a:pt x="113" y="119"/>
                    <a:pt x="111" y="120"/>
                  </a:cubicBezTo>
                  <a:cubicBezTo>
                    <a:pt x="109" y="122"/>
                    <a:pt x="107" y="123"/>
                    <a:pt x="105" y="125"/>
                  </a:cubicBezTo>
                  <a:cubicBezTo>
                    <a:pt x="105" y="125"/>
                    <a:pt x="104" y="126"/>
                    <a:pt x="104" y="126"/>
                  </a:cubicBezTo>
                  <a:cubicBezTo>
                    <a:pt x="101" y="131"/>
                    <a:pt x="99" y="135"/>
                    <a:pt x="96" y="140"/>
                  </a:cubicBezTo>
                  <a:cubicBezTo>
                    <a:pt x="96" y="141"/>
                    <a:pt x="96" y="142"/>
                    <a:pt x="96" y="143"/>
                  </a:cubicBezTo>
                  <a:cubicBezTo>
                    <a:pt x="100" y="147"/>
                    <a:pt x="99" y="151"/>
                    <a:pt x="99" y="155"/>
                  </a:cubicBezTo>
                  <a:cubicBezTo>
                    <a:pt x="99" y="156"/>
                    <a:pt x="98" y="156"/>
                    <a:pt x="98" y="157"/>
                  </a:cubicBezTo>
                  <a:cubicBezTo>
                    <a:pt x="95" y="158"/>
                    <a:pt x="92" y="160"/>
                    <a:pt x="90" y="162"/>
                  </a:cubicBezTo>
                  <a:cubicBezTo>
                    <a:pt x="90" y="163"/>
                    <a:pt x="89" y="164"/>
                    <a:pt x="89" y="165"/>
                  </a:cubicBezTo>
                  <a:cubicBezTo>
                    <a:pt x="88" y="169"/>
                    <a:pt x="87" y="173"/>
                    <a:pt x="85" y="176"/>
                  </a:cubicBezTo>
                  <a:cubicBezTo>
                    <a:pt x="83" y="181"/>
                    <a:pt x="80" y="185"/>
                    <a:pt x="78" y="190"/>
                  </a:cubicBezTo>
                  <a:cubicBezTo>
                    <a:pt x="77" y="191"/>
                    <a:pt x="76" y="192"/>
                    <a:pt x="75" y="192"/>
                  </a:cubicBezTo>
                  <a:cubicBezTo>
                    <a:pt x="73" y="192"/>
                    <a:pt x="70" y="192"/>
                    <a:pt x="68" y="193"/>
                  </a:cubicBezTo>
                  <a:cubicBezTo>
                    <a:pt x="67" y="193"/>
                    <a:pt x="65" y="193"/>
                    <a:pt x="64" y="193"/>
                  </a:cubicBezTo>
                  <a:cubicBezTo>
                    <a:pt x="64" y="193"/>
                    <a:pt x="63" y="193"/>
                    <a:pt x="63" y="193"/>
                  </a:cubicBezTo>
                  <a:cubicBezTo>
                    <a:pt x="62" y="192"/>
                    <a:pt x="61" y="191"/>
                    <a:pt x="61" y="190"/>
                  </a:cubicBezTo>
                  <a:cubicBezTo>
                    <a:pt x="61" y="188"/>
                    <a:pt x="60" y="186"/>
                    <a:pt x="59" y="183"/>
                  </a:cubicBezTo>
                  <a:cubicBezTo>
                    <a:pt x="58" y="183"/>
                    <a:pt x="58" y="182"/>
                    <a:pt x="57" y="181"/>
                  </a:cubicBezTo>
                  <a:cubicBezTo>
                    <a:pt x="56" y="179"/>
                    <a:pt x="55" y="176"/>
                    <a:pt x="55" y="173"/>
                  </a:cubicBezTo>
                  <a:cubicBezTo>
                    <a:pt x="55" y="172"/>
                    <a:pt x="54" y="170"/>
                    <a:pt x="53" y="169"/>
                  </a:cubicBezTo>
                  <a:cubicBezTo>
                    <a:pt x="51" y="166"/>
                    <a:pt x="50" y="163"/>
                    <a:pt x="50" y="160"/>
                  </a:cubicBezTo>
                  <a:cubicBezTo>
                    <a:pt x="50" y="158"/>
                    <a:pt x="50" y="156"/>
                    <a:pt x="51" y="154"/>
                  </a:cubicBezTo>
                  <a:cubicBezTo>
                    <a:pt x="51" y="153"/>
                    <a:pt x="52" y="153"/>
                    <a:pt x="52" y="152"/>
                  </a:cubicBezTo>
                  <a:cubicBezTo>
                    <a:pt x="53" y="150"/>
                    <a:pt x="53" y="149"/>
                    <a:pt x="52" y="147"/>
                  </a:cubicBezTo>
                  <a:cubicBezTo>
                    <a:pt x="51" y="142"/>
                    <a:pt x="49" y="136"/>
                    <a:pt x="45" y="132"/>
                  </a:cubicBezTo>
                  <a:cubicBezTo>
                    <a:pt x="45" y="131"/>
                    <a:pt x="45" y="129"/>
                    <a:pt x="45" y="128"/>
                  </a:cubicBezTo>
                  <a:cubicBezTo>
                    <a:pt x="46" y="127"/>
                    <a:pt x="47" y="126"/>
                    <a:pt x="47" y="125"/>
                  </a:cubicBezTo>
                  <a:cubicBezTo>
                    <a:pt x="48" y="124"/>
                    <a:pt x="48" y="123"/>
                    <a:pt x="47" y="123"/>
                  </a:cubicBezTo>
                  <a:cubicBezTo>
                    <a:pt x="46" y="122"/>
                    <a:pt x="45" y="122"/>
                    <a:pt x="45" y="120"/>
                  </a:cubicBezTo>
                  <a:cubicBezTo>
                    <a:pt x="44" y="120"/>
                    <a:pt x="44" y="120"/>
                    <a:pt x="43" y="120"/>
                  </a:cubicBezTo>
                  <a:cubicBezTo>
                    <a:pt x="41" y="120"/>
                    <a:pt x="39" y="119"/>
                    <a:pt x="37" y="118"/>
                  </a:cubicBezTo>
                  <a:cubicBezTo>
                    <a:pt x="36" y="117"/>
                    <a:pt x="35" y="117"/>
                    <a:pt x="34" y="117"/>
                  </a:cubicBezTo>
                  <a:cubicBezTo>
                    <a:pt x="33" y="117"/>
                    <a:pt x="32" y="117"/>
                    <a:pt x="31" y="117"/>
                  </a:cubicBezTo>
                  <a:cubicBezTo>
                    <a:pt x="18" y="120"/>
                    <a:pt x="18" y="120"/>
                    <a:pt x="18" y="120"/>
                  </a:cubicBezTo>
                  <a:cubicBezTo>
                    <a:pt x="16" y="121"/>
                    <a:pt x="13" y="120"/>
                    <a:pt x="12" y="119"/>
                  </a:cubicBezTo>
                  <a:cubicBezTo>
                    <a:pt x="11" y="118"/>
                    <a:pt x="11" y="118"/>
                    <a:pt x="11" y="117"/>
                  </a:cubicBezTo>
                  <a:cubicBezTo>
                    <a:pt x="9" y="116"/>
                    <a:pt x="7" y="114"/>
                    <a:pt x="7" y="112"/>
                  </a:cubicBezTo>
                  <a:cubicBezTo>
                    <a:pt x="7" y="111"/>
                    <a:pt x="7" y="110"/>
                    <a:pt x="6" y="110"/>
                  </a:cubicBezTo>
                  <a:cubicBezTo>
                    <a:pt x="2" y="108"/>
                    <a:pt x="1" y="105"/>
                    <a:pt x="0" y="102"/>
                  </a:cubicBezTo>
                  <a:cubicBezTo>
                    <a:pt x="0" y="101"/>
                    <a:pt x="0" y="100"/>
                    <a:pt x="1" y="99"/>
                  </a:cubicBezTo>
                  <a:cubicBezTo>
                    <a:pt x="2" y="98"/>
                    <a:pt x="2" y="97"/>
                    <a:pt x="1" y="95"/>
                  </a:cubicBezTo>
                  <a:cubicBezTo>
                    <a:pt x="0" y="92"/>
                    <a:pt x="0" y="88"/>
                    <a:pt x="2" y="85"/>
                  </a:cubicBezTo>
                  <a:cubicBezTo>
                    <a:pt x="3" y="83"/>
                    <a:pt x="5" y="81"/>
                    <a:pt x="7" y="80"/>
                  </a:cubicBezTo>
                  <a:cubicBezTo>
                    <a:pt x="8" y="79"/>
                    <a:pt x="8" y="78"/>
                    <a:pt x="9" y="77"/>
                  </a:cubicBezTo>
                  <a:cubicBezTo>
                    <a:pt x="11" y="75"/>
                    <a:pt x="12" y="72"/>
                    <a:pt x="13" y="70"/>
                  </a:cubicBezTo>
                  <a:cubicBezTo>
                    <a:pt x="14" y="68"/>
                    <a:pt x="15" y="67"/>
                    <a:pt x="16" y="66"/>
                  </a:cubicBezTo>
                  <a:cubicBezTo>
                    <a:pt x="17" y="65"/>
                    <a:pt x="19" y="64"/>
                    <a:pt x="21" y="62"/>
                  </a:cubicBezTo>
                  <a:cubicBezTo>
                    <a:pt x="21" y="61"/>
                    <a:pt x="22" y="61"/>
                    <a:pt x="23" y="62"/>
                  </a:cubicBezTo>
                  <a:cubicBezTo>
                    <a:pt x="23" y="63"/>
                    <a:pt x="23" y="63"/>
                    <a:pt x="24" y="63"/>
                  </a:cubicBezTo>
                  <a:cubicBezTo>
                    <a:pt x="26" y="63"/>
                    <a:pt x="29" y="62"/>
                    <a:pt x="31" y="62"/>
                  </a:cubicBezTo>
                  <a:cubicBezTo>
                    <a:pt x="32" y="62"/>
                    <a:pt x="33" y="62"/>
                    <a:pt x="33" y="62"/>
                  </a:cubicBezTo>
                  <a:cubicBezTo>
                    <a:pt x="37" y="62"/>
                    <a:pt x="40" y="61"/>
                    <a:pt x="44" y="59"/>
                  </a:cubicBezTo>
                  <a:cubicBezTo>
                    <a:pt x="44" y="59"/>
                    <a:pt x="45" y="59"/>
                    <a:pt x="46" y="59"/>
                  </a:cubicBezTo>
                  <a:cubicBezTo>
                    <a:pt x="46" y="59"/>
                    <a:pt x="46" y="61"/>
                    <a:pt x="46" y="61"/>
                  </a:cubicBezTo>
                  <a:cubicBezTo>
                    <a:pt x="46" y="63"/>
                    <a:pt x="47" y="64"/>
                    <a:pt x="48" y="65"/>
                  </a:cubicBezTo>
                  <a:cubicBezTo>
                    <a:pt x="49" y="67"/>
                    <a:pt x="51" y="68"/>
                    <a:pt x="52" y="69"/>
                  </a:cubicBezTo>
                  <a:cubicBezTo>
                    <a:pt x="52" y="69"/>
                    <a:pt x="52" y="69"/>
                    <a:pt x="53" y="69"/>
                  </a:cubicBezTo>
                  <a:cubicBezTo>
                    <a:pt x="55" y="70"/>
                    <a:pt x="57" y="70"/>
                    <a:pt x="60" y="70"/>
                  </a:cubicBezTo>
                  <a:cubicBezTo>
                    <a:pt x="61" y="70"/>
                    <a:pt x="62" y="70"/>
                    <a:pt x="62" y="68"/>
                  </a:cubicBezTo>
                  <a:cubicBezTo>
                    <a:pt x="63" y="67"/>
                    <a:pt x="64" y="67"/>
                    <a:pt x="65" y="66"/>
                  </a:cubicBezTo>
                  <a:cubicBezTo>
                    <a:pt x="65" y="66"/>
                    <a:pt x="65" y="66"/>
                    <a:pt x="65" y="66"/>
                  </a:cubicBezTo>
                  <a:cubicBezTo>
                    <a:pt x="66" y="67"/>
                    <a:pt x="66" y="67"/>
                    <a:pt x="67" y="67"/>
                  </a:cubicBezTo>
                  <a:cubicBezTo>
                    <a:pt x="68" y="68"/>
                    <a:pt x="69" y="69"/>
                    <a:pt x="71" y="69"/>
                  </a:cubicBezTo>
                  <a:cubicBezTo>
                    <a:pt x="72" y="69"/>
                    <a:pt x="73" y="69"/>
                    <a:pt x="74" y="69"/>
                  </a:cubicBezTo>
                  <a:cubicBezTo>
                    <a:pt x="74" y="69"/>
                    <a:pt x="75" y="69"/>
                    <a:pt x="76" y="69"/>
                  </a:cubicBezTo>
                  <a:cubicBezTo>
                    <a:pt x="78" y="70"/>
                    <a:pt x="81" y="70"/>
                    <a:pt x="83" y="70"/>
                  </a:cubicBezTo>
                  <a:cubicBezTo>
                    <a:pt x="84" y="71"/>
                    <a:pt x="85" y="70"/>
                    <a:pt x="86" y="70"/>
                  </a:cubicBezTo>
                  <a:cubicBezTo>
                    <a:pt x="88" y="68"/>
                    <a:pt x="89" y="66"/>
                    <a:pt x="88" y="63"/>
                  </a:cubicBezTo>
                  <a:cubicBezTo>
                    <a:pt x="88" y="62"/>
                    <a:pt x="88" y="61"/>
                    <a:pt x="88" y="60"/>
                  </a:cubicBezTo>
                  <a:cubicBezTo>
                    <a:pt x="86" y="59"/>
                    <a:pt x="84" y="60"/>
                    <a:pt x="83" y="60"/>
                  </a:cubicBezTo>
                  <a:cubicBezTo>
                    <a:pt x="81" y="62"/>
                    <a:pt x="79" y="61"/>
                    <a:pt x="77" y="60"/>
                  </a:cubicBezTo>
                  <a:cubicBezTo>
                    <a:pt x="74" y="58"/>
                    <a:pt x="73" y="56"/>
                    <a:pt x="72" y="53"/>
                  </a:cubicBezTo>
                  <a:cubicBezTo>
                    <a:pt x="74" y="54"/>
                    <a:pt x="75" y="53"/>
                    <a:pt x="76" y="51"/>
                  </a:cubicBezTo>
                  <a:cubicBezTo>
                    <a:pt x="73" y="51"/>
                    <a:pt x="71" y="52"/>
                    <a:pt x="68" y="53"/>
                  </a:cubicBezTo>
                  <a:cubicBezTo>
                    <a:pt x="67" y="53"/>
                    <a:pt x="66" y="54"/>
                    <a:pt x="67" y="55"/>
                  </a:cubicBezTo>
                  <a:cubicBezTo>
                    <a:pt x="67" y="55"/>
                    <a:pt x="67" y="55"/>
                    <a:pt x="67" y="55"/>
                  </a:cubicBezTo>
                  <a:cubicBezTo>
                    <a:pt x="67" y="56"/>
                    <a:pt x="67" y="56"/>
                    <a:pt x="67" y="56"/>
                  </a:cubicBezTo>
                  <a:cubicBezTo>
                    <a:pt x="67" y="57"/>
                    <a:pt x="67" y="58"/>
                    <a:pt x="67" y="58"/>
                  </a:cubicBezTo>
                  <a:cubicBezTo>
                    <a:pt x="66" y="58"/>
                    <a:pt x="65" y="58"/>
                    <a:pt x="64" y="57"/>
                  </a:cubicBezTo>
                  <a:cubicBezTo>
                    <a:pt x="64" y="57"/>
                    <a:pt x="64" y="55"/>
                    <a:pt x="62" y="55"/>
                  </a:cubicBezTo>
                  <a:cubicBezTo>
                    <a:pt x="62" y="55"/>
                    <a:pt x="62" y="54"/>
                    <a:pt x="62" y="54"/>
                  </a:cubicBezTo>
                  <a:cubicBezTo>
                    <a:pt x="62" y="52"/>
                    <a:pt x="60" y="50"/>
                    <a:pt x="59" y="48"/>
                  </a:cubicBezTo>
                  <a:cubicBezTo>
                    <a:pt x="59" y="48"/>
                    <a:pt x="58" y="48"/>
                    <a:pt x="57" y="48"/>
                  </a:cubicBezTo>
                  <a:cubicBezTo>
                    <a:pt x="55" y="48"/>
                    <a:pt x="54" y="47"/>
                    <a:pt x="53" y="45"/>
                  </a:cubicBezTo>
                  <a:cubicBezTo>
                    <a:pt x="52" y="45"/>
                    <a:pt x="52" y="44"/>
                    <a:pt x="51" y="44"/>
                  </a:cubicBezTo>
                  <a:cubicBezTo>
                    <a:pt x="50" y="43"/>
                    <a:pt x="49" y="43"/>
                    <a:pt x="49" y="44"/>
                  </a:cubicBezTo>
                  <a:cubicBezTo>
                    <a:pt x="48" y="45"/>
                    <a:pt x="48" y="46"/>
                    <a:pt x="48" y="47"/>
                  </a:cubicBezTo>
                  <a:cubicBezTo>
                    <a:pt x="48" y="47"/>
                    <a:pt x="48" y="47"/>
                    <a:pt x="49" y="47"/>
                  </a:cubicBezTo>
                  <a:cubicBezTo>
                    <a:pt x="50" y="49"/>
                    <a:pt x="52" y="50"/>
                    <a:pt x="54" y="51"/>
                  </a:cubicBezTo>
                  <a:cubicBezTo>
                    <a:pt x="55" y="51"/>
                    <a:pt x="56" y="53"/>
                    <a:pt x="57" y="54"/>
                  </a:cubicBezTo>
                  <a:cubicBezTo>
                    <a:pt x="55" y="55"/>
                    <a:pt x="52" y="55"/>
                    <a:pt x="51" y="53"/>
                  </a:cubicBezTo>
                  <a:cubicBezTo>
                    <a:pt x="50" y="53"/>
                    <a:pt x="50" y="53"/>
                    <a:pt x="50" y="52"/>
                  </a:cubicBezTo>
                  <a:cubicBezTo>
                    <a:pt x="50" y="51"/>
                    <a:pt x="49" y="51"/>
                    <a:pt x="48" y="50"/>
                  </a:cubicBezTo>
                  <a:cubicBezTo>
                    <a:pt x="47" y="49"/>
                    <a:pt x="46" y="48"/>
                    <a:pt x="45" y="46"/>
                  </a:cubicBezTo>
                  <a:cubicBezTo>
                    <a:pt x="43" y="45"/>
                    <a:pt x="40" y="45"/>
                    <a:pt x="40" y="48"/>
                  </a:cubicBezTo>
                  <a:cubicBezTo>
                    <a:pt x="40" y="48"/>
                    <a:pt x="40" y="48"/>
                    <a:pt x="40" y="48"/>
                  </a:cubicBezTo>
                  <a:cubicBezTo>
                    <a:pt x="39" y="48"/>
                    <a:pt x="39" y="48"/>
                    <a:pt x="39" y="48"/>
                  </a:cubicBezTo>
                  <a:cubicBezTo>
                    <a:pt x="37" y="47"/>
                    <a:pt x="34" y="48"/>
                    <a:pt x="34" y="50"/>
                  </a:cubicBezTo>
                  <a:cubicBezTo>
                    <a:pt x="33" y="51"/>
                    <a:pt x="33" y="51"/>
                    <a:pt x="32" y="52"/>
                  </a:cubicBezTo>
                  <a:cubicBezTo>
                    <a:pt x="32" y="52"/>
                    <a:pt x="31" y="53"/>
                    <a:pt x="31" y="53"/>
                  </a:cubicBezTo>
                  <a:cubicBezTo>
                    <a:pt x="30" y="56"/>
                    <a:pt x="29" y="57"/>
                    <a:pt x="26" y="58"/>
                  </a:cubicBezTo>
                  <a:cubicBezTo>
                    <a:pt x="23" y="58"/>
                    <a:pt x="20" y="59"/>
                    <a:pt x="17" y="59"/>
                  </a:cubicBezTo>
                  <a:cubicBezTo>
                    <a:pt x="16" y="59"/>
                    <a:pt x="16" y="58"/>
                    <a:pt x="16" y="57"/>
                  </a:cubicBezTo>
                  <a:cubicBezTo>
                    <a:pt x="15" y="55"/>
                    <a:pt x="15" y="53"/>
                    <a:pt x="16" y="51"/>
                  </a:cubicBezTo>
                  <a:cubicBezTo>
                    <a:pt x="16" y="49"/>
                    <a:pt x="18" y="47"/>
                    <a:pt x="20" y="47"/>
                  </a:cubicBezTo>
                  <a:cubicBezTo>
                    <a:pt x="22" y="47"/>
                    <a:pt x="25" y="47"/>
                    <a:pt x="27" y="47"/>
                  </a:cubicBezTo>
                  <a:cubicBezTo>
                    <a:pt x="28" y="47"/>
                    <a:pt x="28" y="47"/>
                    <a:pt x="28" y="46"/>
                  </a:cubicBezTo>
                  <a:cubicBezTo>
                    <a:pt x="28" y="46"/>
                    <a:pt x="28" y="45"/>
                    <a:pt x="28" y="45"/>
                  </a:cubicBezTo>
                  <a:cubicBezTo>
                    <a:pt x="29" y="43"/>
                    <a:pt x="28" y="42"/>
                    <a:pt x="26" y="41"/>
                  </a:cubicBezTo>
                  <a:cubicBezTo>
                    <a:pt x="25" y="40"/>
                    <a:pt x="25" y="40"/>
                    <a:pt x="24" y="40"/>
                  </a:cubicBezTo>
                  <a:cubicBezTo>
                    <a:pt x="23" y="39"/>
                    <a:pt x="23" y="39"/>
                    <a:pt x="23" y="39"/>
                  </a:cubicBezTo>
                  <a:cubicBezTo>
                    <a:pt x="23" y="39"/>
                    <a:pt x="24" y="38"/>
                    <a:pt x="24" y="38"/>
                  </a:cubicBezTo>
                  <a:cubicBezTo>
                    <a:pt x="25" y="38"/>
                    <a:pt x="26" y="38"/>
                    <a:pt x="27" y="38"/>
                  </a:cubicBezTo>
                  <a:cubicBezTo>
                    <a:pt x="30" y="38"/>
                    <a:pt x="33" y="36"/>
                    <a:pt x="35" y="33"/>
                  </a:cubicBezTo>
                  <a:cubicBezTo>
                    <a:pt x="35" y="31"/>
                    <a:pt x="37" y="29"/>
                    <a:pt x="39" y="29"/>
                  </a:cubicBezTo>
                  <a:cubicBezTo>
                    <a:pt x="42" y="29"/>
                    <a:pt x="42" y="28"/>
                    <a:pt x="43" y="25"/>
                  </a:cubicBezTo>
                  <a:cubicBezTo>
                    <a:pt x="43" y="24"/>
                    <a:pt x="43" y="23"/>
                    <a:pt x="44" y="23"/>
                  </a:cubicBezTo>
                  <a:cubicBezTo>
                    <a:pt x="44" y="23"/>
                    <a:pt x="44" y="23"/>
                    <a:pt x="44" y="23"/>
                  </a:cubicBezTo>
                  <a:cubicBezTo>
                    <a:pt x="45" y="24"/>
                    <a:pt x="45" y="25"/>
                    <a:pt x="46" y="26"/>
                  </a:cubicBezTo>
                  <a:cubicBezTo>
                    <a:pt x="46" y="27"/>
                    <a:pt x="47" y="28"/>
                    <a:pt x="48" y="28"/>
                  </a:cubicBezTo>
                  <a:cubicBezTo>
                    <a:pt x="49" y="28"/>
                    <a:pt x="50" y="28"/>
                    <a:pt x="51" y="28"/>
                  </a:cubicBezTo>
                  <a:cubicBezTo>
                    <a:pt x="53" y="28"/>
                    <a:pt x="55" y="28"/>
                    <a:pt x="57" y="27"/>
                  </a:cubicBezTo>
                  <a:cubicBezTo>
                    <a:pt x="58" y="27"/>
                    <a:pt x="59" y="27"/>
                    <a:pt x="59" y="26"/>
                  </a:cubicBezTo>
                  <a:cubicBezTo>
                    <a:pt x="59" y="25"/>
                    <a:pt x="60" y="25"/>
                    <a:pt x="61" y="24"/>
                  </a:cubicBezTo>
                  <a:cubicBezTo>
                    <a:pt x="61" y="23"/>
                    <a:pt x="62" y="23"/>
                    <a:pt x="62" y="22"/>
                  </a:cubicBezTo>
                  <a:cubicBezTo>
                    <a:pt x="62" y="20"/>
                    <a:pt x="64" y="19"/>
                    <a:pt x="66" y="19"/>
                  </a:cubicBezTo>
                  <a:cubicBezTo>
                    <a:pt x="66" y="19"/>
                    <a:pt x="67" y="20"/>
                    <a:pt x="67" y="20"/>
                  </a:cubicBezTo>
                  <a:cubicBezTo>
                    <a:pt x="68" y="21"/>
                    <a:pt x="68" y="22"/>
                    <a:pt x="68" y="23"/>
                  </a:cubicBezTo>
                  <a:cubicBezTo>
                    <a:pt x="70" y="21"/>
                    <a:pt x="71" y="18"/>
                    <a:pt x="70" y="15"/>
                  </a:cubicBezTo>
                  <a:cubicBezTo>
                    <a:pt x="70" y="15"/>
                    <a:pt x="69" y="15"/>
                    <a:pt x="68" y="16"/>
                  </a:cubicBezTo>
                  <a:cubicBezTo>
                    <a:pt x="67" y="16"/>
                    <a:pt x="66" y="16"/>
                    <a:pt x="64" y="16"/>
                  </a:cubicBezTo>
                  <a:cubicBezTo>
                    <a:pt x="61" y="15"/>
                    <a:pt x="60" y="13"/>
                    <a:pt x="62" y="10"/>
                  </a:cubicBezTo>
                  <a:cubicBezTo>
                    <a:pt x="63" y="10"/>
                    <a:pt x="64" y="7"/>
                    <a:pt x="63" y="7"/>
                  </a:cubicBezTo>
                  <a:cubicBezTo>
                    <a:pt x="62" y="6"/>
                    <a:pt x="61" y="8"/>
                    <a:pt x="60" y="8"/>
                  </a:cubicBezTo>
                  <a:cubicBezTo>
                    <a:pt x="58" y="10"/>
                    <a:pt x="56" y="12"/>
                    <a:pt x="56" y="15"/>
                  </a:cubicBezTo>
                  <a:cubicBezTo>
                    <a:pt x="55" y="18"/>
                    <a:pt x="54" y="20"/>
                    <a:pt x="53" y="22"/>
                  </a:cubicBezTo>
                  <a:cubicBezTo>
                    <a:pt x="52" y="23"/>
                    <a:pt x="50" y="23"/>
                    <a:pt x="49" y="23"/>
                  </a:cubicBezTo>
                  <a:cubicBezTo>
                    <a:pt x="49" y="23"/>
                    <a:pt x="48" y="22"/>
                    <a:pt x="48" y="22"/>
                  </a:cubicBezTo>
                  <a:cubicBezTo>
                    <a:pt x="47" y="21"/>
                    <a:pt x="47" y="20"/>
                    <a:pt x="46" y="20"/>
                  </a:cubicBezTo>
                  <a:cubicBezTo>
                    <a:pt x="46" y="20"/>
                    <a:pt x="46" y="20"/>
                    <a:pt x="46" y="20"/>
                  </a:cubicBezTo>
                  <a:cubicBezTo>
                    <a:pt x="39" y="20"/>
                    <a:pt x="39" y="20"/>
                    <a:pt x="39" y="20"/>
                  </a:cubicBezTo>
                  <a:cubicBezTo>
                    <a:pt x="39" y="20"/>
                    <a:pt x="39" y="20"/>
                    <a:pt x="39" y="19"/>
                  </a:cubicBezTo>
                  <a:cubicBezTo>
                    <a:pt x="38" y="14"/>
                    <a:pt x="37" y="15"/>
                    <a:pt x="42" y="13"/>
                  </a:cubicBezTo>
                  <a:cubicBezTo>
                    <a:pt x="44" y="12"/>
                    <a:pt x="45" y="11"/>
                    <a:pt x="46" y="10"/>
                  </a:cubicBezTo>
                  <a:cubicBezTo>
                    <a:pt x="50" y="7"/>
                    <a:pt x="50" y="7"/>
                    <a:pt x="50" y="7"/>
                  </a:cubicBezTo>
                  <a:cubicBezTo>
                    <a:pt x="50" y="7"/>
                    <a:pt x="50" y="7"/>
                    <a:pt x="50" y="6"/>
                  </a:cubicBezTo>
                  <a:cubicBezTo>
                    <a:pt x="54" y="2"/>
                    <a:pt x="59" y="1"/>
                    <a:pt x="64" y="0"/>
                  </a:cubicBezTo>
                  <a:cubicBezTo>
                    <a:pt x="68" y="0"/>
                    <a:pt x="73" y="1"/>
                    <a:pt x="77" y="3"/>
                  </a:cubicBezTo>
                  <a:cubicBezTo>
                    <a:pt x="79" y="3"/>
                    <a:pt x="81" y="4"/>
                    <a:pt x="84" y="5"/>
                  </a:cubicBezTo>
                  <a:cubicBezTo>
                    <a:pt x="81" y="7"/>
                    <a:pt x="78" y="5"/>
                    <a:pt x="75" y="5"/>
                  </a:cubicBezTo>
                  <a:cubicBezTo>
                    <a:pt x="75" y="6"/>
                    <a:pt x="75" y="6"/>
                    <a:pt x="75" y="6"/>
                  </a:cubicBezTo>
                  <a:cubicBezTo>
                    <a:pt x="77" y="7"/>
                    <a:pt x="78" y="9"/>
                    <a:pt x="80" y="10"/>
                  </a:cubicBezTo>
                  <a:cubicBezTo>
                    <a:pt x="81" y="11"/>
                    <a:pt x="83" y="10"/>
                    <a:pt x="84" y="9"/>
                  </a:cubicBezTo>
                  <a:cubicBezTo>
                    <a:pt x="84" y="7"/>
                    <a:pt x="84" y="7"/>
                    <a:pt x="85" y="7"/>
                  </a:cubicBezTo>
                  <a:cubicBezTo>
                    <a:pt x="87" y="7"/>
                    <a:pt x="88" y="6"/>
                    <a:pt x="89" y="5"/>
                  </a:cubicBezTo>
                  <a:cubicBezTo>
                    <a:pt x="89" y="4"/>
                    <a:pt x="90" y="4"/>
                    <a:pt x="91" y="4"/>
                  </a:cubicBezTo>
                  <a:cubicBezTo>
                    <a:pt x="91" y="5"/>
                    <a:pt x="91" y="6"/>
                    <a:pt x="93" y="5"/>
                  </a:cubicBezTo>
                  <a:cubicBezTo>
                    <a:pt x="93" y="5"/>
                    <a:pt x="94" y="5"/>
                    <a:pt x="94" y="5"/>
                  </a:cubicBezTo>
                  <a:cubicBezTo>
                    <a:pt x="95" y="4"/>
                    <a:pt x="97" y="4"/>
                    <a:pt x="99" y="4"/>
                  </a:cubicBezTo>
                  <a:cubicBezTo>
                    <a:pt x="101" y="4"/>
                    <a:pt x="104" y="3"/>
                    <a:pt x="106" y="2"/>
                  </a:cubicBezTo>
                  <a:cubicBezTo>
                    <a:pt x="107" y="2"/>
                    <a:pt x="109" y="2"/>
                    <a:pt x="110" y="3"/>
                  </a:cubicBezTo>
                  <a:cubicBezTo>
                    <a:pt x="120" y="13"/>
                    <a:pt x="128" y="25"/>
                    <a:pt x="135" y="38"/>
                  </a:cubicBezTo>
                  <a:cubicBezTo>
                    <a:pt x="143" y="53"/>
                    <a:pt x="148" y="69"/>
                    <a:pt x="151" y="86"/>
                  </a:cubicBezTo>
                  <a:close/>
                </a:path>
              </a:pathLst>
            </a:custGeom>
            <a:solidFill>
              <a:srgbClr val="FFFFFF"/>
            </a:solidFill>
          </p:spPr>
          <p:txBody>
            <a:bodyPr vert="horz" lIns="91440" tIns="45720" rIns="91440" bIns="45720" anchor="ctr">
              <a:normAutofit/>
            </a:bodyPr>
            <a:lstStyle/>
            <a:p>
              <a:pPr marL="0" algn="ctr"/>
              <a:endParaRPr/>
            </a:p>
          </p:txBody>
        </p:sp>
        <p:sp>
          <p:nvSpPr>
            <p:cNvPr id="22" name="Freeform 22"/>
            <p:cNvSpPr/>
            <p:nvPr/>
          </p:nvSpPr>
          <p:spPr>
            <a:xfrm>
              <a:off x="5242744" y="2706624"/>
              <a:ext cx="497142" cy="1002400"/>
            </a:xfrm>
            <a:custGeom>
              <a:avLst/>
              <a:gdLst/>
              <a:ahLst/>
              <a:cxnLst/>
              <a:rect l="l" t="t" r="r" b="b"/>
              <a:pathLst>
                <a:path w="118" h="238">
                  <a:moveTo>
                    <a:pt x="61" y="33"/>
                  </a:moveTo>
                  <a:cubicBezTo>
                    <a:pt x="60" y="39"/>
                    <a:pt x="60" y="39"/>
                    <a:pt x="60" y="39"/>
                  </a:cubicBezTo>
                  <a:cubicBezTo>
                    <a:pt x="62" y="39"/>
                    <a:pt x="63" y="39"/>
                    <a:pt x="64" y="37"/>
                  </a:cubicBezTo>
                  <a:cubicBezTo>
                    <a:pt x="67" y="34"/>
                    <a:pt x="69" y="30"/>
                    <a:pt x="72" y="26"/>
                  </a:cubicBezTo>
                  <a:cubicBezTo>
                    <a:pt x="72" y="26"/>
                    <a:pt x="73" y="25"/>
                    <a:pt x="73" y="25"/>
                  </a:cubicBezTo>
                  <a:cubicBezTo>
                    <a:pt x="75" y="22"/>
                    <a:pt x="78" y="20"/>
                    <a:pt x="81" y="21"/>
                  </a:cubicBezTo>
                  <a:cubicBezTo>
                    <a:pt x="83" y="21"/>
                    <a:pt x="84" y="22"/>
                    <a:pt x="84" y="24"/>
                  </a:cubicBezTo>
                  <a:cubicBezTo>
                    <a:pt x="84" y="24"/>
                    <a:pt x="85" y="25"/>
                    <a:pt x="86" y="25"/>
                  </a:cubicBezTo>
                  <a:cubicBezTo>
                    <a:pt x="88" y="25"/>
                    <a:pt x="90" y="24"/>
                    <a:pt x="92" y="23"/>
                  </a:cubicBezTo>
                  <a:cubicBezTo>
                    <a:pt x="93" y="23"/>
                    <a:pt x="93" y="24"/>
                    <a:pt x="93" y="24"/>
                  </a:cubicBezTo>
                  <a:cubicBezTo>
                    <a:pt x="93" y="25"/>
                    <a:pt x="93" y="25"/>
                    <a:pt x="93" y="26"/>
                  </a:cubicBezTo>
                  <a:cubicBezTo>
                    <a:pt x="92" y="29"/>
                    <a:pt x="94" y="33"/>
                    <a:pt x="97" y="35"/>
                  </a:cubicBezTo>
                  <a:cubicBezTo>
                    <a:pt x="98" y="35"/>
                    <a:pt x="98" y="35"/>
                    <a:pt x="98" y="35"/>
                  </a:cubicBezTo>
                  <a:cubicBezTo>
                    <a:pt x="95" y="38"/>
                    <a:pt x="92" y="39"/>
                    <a:pt x="88" y="39"/>
                  </a:cubicBezTo>
                  <a:cubicBezTo>
                    <a:pt x="86" y="39"/>
                    <a:pt x="83" y="40"/>
                    <a:pt x="81" y="41"/>
                  </a:cubicBezTo>
                  <a:cubicBezTo>
                    <a:pt x="79" y="42"/>
                    <a:pt x="77" y="43"/>
                    <a:pt x="75" y="43"/>
                  </a:cubicBezTo>
                  <a:cubicBezTo>
                    <a:pt x="75" y="44"/>
                    <a:pt x="74" y="44"/>
                    <a:pt x="73" y="45"/>
                  </a:cubicBezTo>
                  <a:cubicBezTo>
                    <a:pt x="74" y="45"/>
                    <a:pt x="74" y="45"/>
                    <a:pt x="74" y="45"/>
                  </a:cubicBezTo>
                  <a:cubicBezTo>
                    <a:pt x="81" y="45"/>
                    <a:pt x="81" y="45"/>
                    <a:pt x="81" y="45"/>
                  </a:cubicBezTo>
                  <a:cubicBezTo>
                    <a:pt x="81" y="47"/>
                    <a:pt x="81" y="48"/>
                    <a:pt x="83" y="48"/>
                  </a:cubicBezTo>
                  <a:cubicBezTo>
                    <a:pt x="84" y="48"/>
                    <a:pt x="84" y="49"/>
                    <a:pt x="85" y="49"/>
                  </a:cubicBezTo>
                  <a:cubicBezTo>
                    <a:pt x="82" y="50"/>
                    <a:pt x="80" y="53"/>
                    <a:pt x="76" y="53"/>
                  </a:cubicBezTo>
                  <a:cubicBezTo>
                    <a:pt x="79" y="50"/>
                    <a:pt x="79" y="50"/>
                    <a:pt x="79" y="50"/>
                  </a:cubicBezTo>
                  <a:cubicBezTo>
                    <a:pt x="78" y="48"/>
                    <a:pt x="78" y="48"/>
                    <a:pt x="76" y="49"/>
                  </a:cubicBezTo>
                  <a:cubicBezTo>
                    <a:pt x="74" y="50"/>
                    <a:pt x="72" y="52"/>
                    <a:pt x="70" y="53"/>
                  </a:cubicBezTo>
                  <a:cubicBezTo>
                    <a:pt x="70" y="54"/>
                    <a:pt x="69" y="54"/>
                    <a:pt x="69" y="54"/>
                  </a:cubicBezTo>
                  <a:cubicBezTo>
                    <a:pt x="66" y="55"/>
                    <a:pt x="64" y="57"/>
                    <a:pt x="62" y="60"/>
                  </a:cubicBezTo>
                  <a:cubicBezTo>
                    <a:pt x="61" y="61"/>
                    <a:pt x="60" y="62"/>
                    <a:pt x="58" y="62"/>
                  </a:cubicBezTo>
                  <a:cubicBezTo>
                    <a:pt x="57" y="62"/>
                    <a:pt x="57" y="62"/>
                    <a:pt x="56" y="63"/>
                  </a:cubicBezTo>
                  <a:cubicBezTo>
                    <a:pt x="56" y="63"/>
                    <a:pt x="55" y="64"/>
                    <a:pt x="55" y="64"/>
                  </a:cubicBezTo>
                  <a:cubicBezTo>
                    <a:pt x="56" y="67"/>
                    <a:pt x="54" y="70"/>
                    <a:pt x="51" y="71"/>
                  </a:cubicBezTo>
                  <a:cubicBezTo>
                    <a:pt x="49" y="72"/>
                    <a:pt x="47" y="73"/>
                    <a:pt x="45" y="75"/>
                  </a:cubicBezTo>
                  <a:cubicBezTo>
                    <a:pt x="43" y="77"/>
                    <a:pt x="43" y="79"/>
                    <a:pt x="44" y="82"/>
                  </a:cubicBezTo>
                  <a:cubicBezTo>
                    <a:pt x="45" y="83"/>
                    <a:pt x="45" y="85"/>
                    <a:pt x="44" y="87"/>
                  </a:cubicBezTo>
                  <a:cubicBezTo>
                    <a:pt x="44" y="87"/>
                    <a:pt x="43" y="87"/>
                    <a:pt x="42" y="87"/>
                  </a:cubicBezTo>
                  <a:cubicBezTo>
                    <a:pt x="42" y="87"/>
                    <a:pt x="41" y="87"/>
                    <a:pt x="41" y="86"/>
                  </a:cubicBezTo>
                  <a:cubicBezTo>
                    <a:pt x="41" y="84"/>
                    <a:pt x="40" y="82"/>
                    <a:pt x="40" y="80"/>
                  </a:cubicBezTo>
                  <a:cubicBezTo>
                    <a:pt x="40" y="80"/>
                    <a:pt x="39" y="79"/>
                    <a:pt x="39" y="78"/>
                  </a:cubicBezTo>
                  <a:cubicBezTo>
                    <a:pt x="38" y="78"/>
                    <a:pt x="38" y="78"/>
                    <a:pt x="38" y="78"/>
                  </a:cubicBezTo>
                  <a:cubicBezTo>
                    <a:pt x="38" y="81"/>
                    <a:pt x="38" y="81"/>
                    <a:pt x="38" y="81"/>
                  </a:cubicBezTo>
                  <a:cubicBezTo>
                    <a:pt x="38" y="81"/>
                    <a:pt x="38" y="81"/>
                    <a:pt x="38" y="81"/>
                  </a:cubicBezTo>
                  <a:cubicBezTo>
                    <a:pt x="37" y="80"/>
                    <a:pt x="37" y="80"/>
                    <a:pt x="36" y="79"/>
                  </a:cubicBezTo>
                  <a:cubicBezTo>
                    <a:pt x="36" y="79"/>
                    <a:pt x="35" y="78"/>
                    <a:pt x="34" y="78"/>
                  </a:cubicBezTo>
                  <a:cubicBezTo>
                    <a:pt x="33" y="77"/>
                    <a:pt x="32" y="77"/>
                    <a:pt x="31" y="78"/>
                  </a:cubicBezTo>
                  <a:cubicBezTo>
                    <a:pt x="30" y="80"/>
                    <a:pt x="29" y="81"/>
                    <a:pt x="28" y="82"/>
                  </a:cubicBezTo>
                  <a:cubicBezTo>
                    <a:pt x="27" y="81"/>
                    <a:pt x="26" y="80"/>
                    <a:pt x="25" y="79"/>
                  </a:cubicBezTo>
                  <a:cubicBezTo>
                    <a:pt x="25" y="79"/>
                    <a:pt x="25" y="79"/>
                    <a:pt x="24" y="79"/>
                  </a:cubicBezTo>
                  <a:cubicBezTo>
                    <a:pt x="22" y="79"/>
                    <a:pt x="20" y="80"/>
                    <a:pt x="19" y="82"/>
                  </a:cubicBezTo>
                  <a:cubicBezTo>
                    <a:pt x="18" y="83"/>
                    <a:pt x="16" y="85"/>
                    <a:pt x="15" y="86"/>
                  </a:cubicBezTo>
                  <a:cubicBezTo>
                    <a:pt x="13" y="87"/>
                    <a:pt x="13" y="89"/>
                    <a:pt x="14" y="91"/>
                  </a:cubicBezTo>
                  <a:cubicBezTo>
                    <a:pt x="14" y="91"/>
                    <a:pt x="14" y="92"/>
                    <a:pt x="14" y="93"/>
                  </a:cubicBezTo>
                  <a:cubicBezTo>
                    <a:pt x="13" y="96"/>
                    <a:pt x="15" y="100"/>
                    <a:pt x="19" y="101"/>
                  </a:cubicBezTo>
                  <a:cubicBezTo>
                    <a:pt x="21" y="102"/>
                    <a:pt x="23" y="101"/>
                    <a:pt x="24" y="99"/>
                  </a:cubicBezTo>
                  <a:cubicBezTo>
                    <a:pt x="25" y="98"/>
                    <a:pt x="25" y="97"/>
                    <a:pt x="25" y="97"/>
                  </a:cubicBezTo>
                  <a:cubicBezTo>
                    <a:pt x="26" y="96"/>
                    <a:pt x="27" y="95"/>
                    <a:pt x="28" y="95"/>
                  </a:cubicBezTo>
                  <a:cubicBezTo>
                    <a:pt x="28" y="95"/>
                    <a:pt x="28" y="95"/>
                    <a:pt x="28" y="95"/>
                  </a:cubicBezTo>
                  <a:cubicBezTo>
                    <a:pt x="29" y="96"/>
                    <a:pt x="29" y="97"/>
                    <a:pt x="29" y="98"/>
                  </a:cubicBezTo>
                  <a:cubicBezTo>
                    <a:pt x="29" y="99"/>
                    <a:pt x="28" y="101"/>
                    <a:pt x="28" y="102"/>
                  </a:cubicBezTo>
                  <a:cubicBezTo>
                    <a:pt x="27" y="104"/>
                    <a:pt x="28" y="105"/>
                    <a:pt x="29" y="105"/>
                  </a:cubicBezTo>
                  <a:cubicBezTo>
                    <a:pt x="31" y="105"/>
                    <a:pt x="32" y="105"/>
                    <a:pt x="33" y="106"/>
                  </a:cubicBezTo>
                  <a:cubicBezTo>
                    <a:pt x="34" y="106"/>
                    <a:pt x="35" y="107"/>
                    <a:pt x="35" y="108"/>
                  </a:cubicBezTo>
                  <a:cubicBezTo>
                    <a:pt x="36" y="108"/>
                    <a:pt x="35" y="108"/>
                    <a:pt x="35" y="108"/>
                  </a:cubicBezTo>
                  <a:cubicBezTo>
                    <a:pt x="35" y="110"/>
                    <a:pt x="35" y="112"/>
                    <a:pt x="35" y="114"/>
                  </a:cubicBezTo>
                  <a:cubicBezTo>
                    <a:pt x="36" y="115"/>
                    <a:pt x="36" y="116"/>
                    <a:pt x="37" y="117"/>
                  </a:cubicBezTo>
                  <a:cubicBezTo>
                    <a:pt x="38" y="117"/>
                    <a:pt x="39" y="117"/>
                    <a:pt x="39" y="117"/>
                  </a:cubicBezTo>
                  <a:cubicBezTo>
                    <a:pt x="40" y="116"/>
                    <a:pt x="42" y="116"/>
                    <a:pt x="43" y="117"/>
                  </a:cubicBezTo>
                  <a:cubicBezTo>
                    <a:pt x="45" y="117"/>
                    <a:pt x="45" y="117"/>
                    <a:pt x="45" y="117"/>
                  </a:cubicBezTo>
                  <a:cubicBezTo>
                    <a:pt x="47" y="118"/>
                    <a:pt x="48" y="117"/>
                    <a:pt x="49" y="116"/>
                  </a:cubicBezTo>
                  <a:cubicBezTo>
                    <a:pt x="50" y="115"/>
                    <a:pt x="51" y="114"/>
                    <a:pt x="53" y="113"/>
                  </a:cubicBezTo>
                  <a:cubicBezTo>
                    <a:pt x="53" y="113"/>
                    <a:pt x="53" y="113"/>
                    <a:pt x="54" y="113"/>
                  </a:cubicBezTo>
                  <a:cubicBezTo>
                    <a:pt x="54" y="114"/>
                    <a:pt x="54" y="114"/>
                    <a:pt x="54" y="115"/>
                  </a:cubicBezTo>
                  <a:cubicBezTo>
                    <a:pt x="53" y="116"/>
                    <a:pt x="53" y="116"/>
                    <a:pt x="54" y="117"/>
                  </a:cubicBezTo>
                  <a:cubicBezTo>
                    <a:pt x="57" y="118"/>
                    <a:pt x="57" y="118"/>
                    <a:pt x="57" y="118"/>
                  </a:cubicBezTo>
                  <a:cubicBezTo>
                    <a:pt x="55" y="115"/>
                    <a:pt x="58" y="114"/>
                    <a:pt x="59" y="112"/>
                  </a:cubicBezTo>
                  <a:cubicBezTo>
                    <a:pt x="59" y="113"/>
                    <a:pt x="59" y="113"/>
                    <a:pt x="60" y="113"/>
                  </a:cubicBezTo>
                  <a:cubicBezTo>
                    <a:pt x="61" y="115"/>
                    <a:pt x="64" y="116"/>
                    <a:pt x="66" y="116"/>
                  </a:cubicBezTo>
                  <a:cubicBezTo>
                    <a:pt x="69" y="115"/>
                    <a:pt x="72" y="117"/>
                    <a:pt x="74" y="119"/>
                  </a:cubicBezTo>
                  <a:cubicBezTo>
                    <a:pt x="77" y="121"/>
                    <a:pt x="81" y="123"/>
                    <a:pt x="85" y="124"/>
                  </a:cubicBezTo>
                  <a:cubicBezTo>
                    <a:pt x="86" y="124"/>
                    <a:pt x="88" y="125"/>
                    <a:pt x="89" y="127"/>
                  </a:cubicBezTo>
                  <a:cubicBezTo>
                    <a:pt x="89" y="128"/>
                    <a:pt x="90" y="129"/>
                    <a:pt x="91" y="130"/>
                  </a:cubicBezTo>
                  <a:cubicBezTo>
                    <a:pt x="92" y="131"/>
                    <a:pt x="92" y="133"/>
                    <a:pt x="91" y="134"/>
                  </a:cubicBezTo>
                  <a:cubicBezTo>
                    <a:pt x="91" y="134"/>
                    <a:pt x="90" y="134"/>
                    <a:pt x="90" y="134"/>
                  </a:cubicBezTo>
                  <a:cubicBezTo>
                    <a:pt x="88" y="135"/>
                    <a:pt x="88" y="135"/>
                    <a:pt x="88" y="135"/>
                  </a:cubicBezTo>
                  <a:cubicBezTo>
                    <a:pt x="89" y="136"/>
                    <a:pt x="89" y="136"/>
                    <a:pt x="90" y="136"/>
                  </a:cubicBezTo>
                  <a:cubicBezTo>
                    <a:pt x="91" y="136"/>
                    <a:pt x="91" y="135"/>
                    <a:pt x="92" y="135"/>
                  </a:cubicBezTo>
                  <a:cubicBezTo>
                    <a:pt x="93" y="135"/>
                    <a:pt x="93" y="135"/>
                    <a:pt x="94" y="136"/>
                  </a:cubicBezTo>
                  <a:cubicBezTo>
                    <a:pt x="94" y="136"/>
                    <a:pt x="93" y="137"/>
                    <a:pt x="93" y="137"/>
                  </a:cubicBezTo>
                  <a:cubicBezTo>
                    <a:pt x="93" y="137"/>
                    <a:pt x="93" y="138"/>
                    <a:pt x="93" y="138"/>
                  </a:cubicBezTo>
                  <a:cubicBezTo>
                    <a:pt x="94" y="138"/>
                    <a:pt x="94" y="138"/>
                    <a:pt x="94" y="138"/>
                  </a:cubicBezTo>
                  <a:cubicBezTo>
                    <a:pt x="95" y="138"/>
                    <a:pt x="95" y="138"/>
                    <a:pt x="95" y="138"/>
                  </a:cubicBezTo>
                  <a:cubicBezTo>
                    <a:pt x="96" y="136"/>
                    <a:pt x="99" y="136"/>
                    <a:pt x="100" y="137"/>
                  </a:cubicBezTo>
                  <a:cubicBezTo>
                    <a:pt x="100" y="137"/>
                    <a:pt x="100" y="138"/>
                    <a:pt x="100" y="138"/>
                  </a:cubicBezTo>
                  <a:cubicBezTo>
                    <a:pt x="100" y="138"/>
                    <a:pt x="101" y="138"/>
                    <a:pt x="101" y="138"/>
                  </a:cubicBezTo>
                  <a:cubicBezTo>
                    <a:pt x="101" y="141"/>
                    <a:pt x="103" y="140"/>
                    <a:pt x="104" y="139"/>
                  </a:cubicBezTo>
                  <a:cubicBezTo>
                    <a:pt x="105" y="139"/>
                    <a:pt x="106" y="139"/>
                    <a:pt x="108" y="139"/>
                  </a:cubicBezTo>
                  <a:cubicBezTo>
                    <a:pt x="110" y="141"/>
                    <a:pt x="113" y="142"/>
                    <a:pt x="116" y="143"/>
                  </a:cubicBezTo>
                  <a:cubicBezTo>
                    <a:pt x="117" y="143"/>
                    <a:pt x="118" y="144"/>
                    <a:pt x="118" y="145"/>
                  </a:cubicBezTo>
                  <a:cubicBezTo>
                    <a:pt x="118" y="149"/>
                    <a:pt x="117" y="154"/>
                    <a:pt x="114" y="157"/>
                  </a:cubicBezTo>
                  <a:cubicBezTo>
                    <a:pt x="114" y="157"/>
                    <a:pt x="113" y="158"/>
                    <a:pt x="113" y="158"/>
                  </a:cubicBezTo>
                  <a:cubicBezTo>
                    <a:pt x="112" y="158"/>
                    <a:pt x="111" y="159"/>
                    <a:pt x="111" y="161"/>
                  </a:cubicBezTo>
                  <a:cubicBezTo>
                    <a:pt x="111" y="164"/>
                    <a:pt x="111" y="167"/>
                    <a:pt x="111" y="169"/>
                  </a:cubicBezTo>
                  <a:cubicBezTo>
                    <a:pt x="111" y="171"/>
                    <a:pt x="110" y="173"/>
                    <a:pt x="109" y="175"/>
                  </a:cubicBezTo>
                  <a:cubicBezTo>
                    <a:pt x="108" y="176"/>
                    <a:pt x="108" y="177"/>
                    <a:pt x="106" y="177"/>
                  </a:cubicBezTo>
                  <a:cubicBezTo>
                    <a:pt x="105" y="177"/>
                    <a:pt x="103" y="178"/>
                    <a:pt x="103" y="179"/>
                  </a:cubicBezTo>
                  <a:cubicBezTo>
                    <a:pt x="101" y="180"/>
                    <a:pt x="99" y="181"/>
                    <a:pt x="98" y="182"/>
                  </a:cubicBezTo>
                  <a:cubicBezTo>
                    <a:pt x="97" y="183"/>
                    <a:pt x="97" y="185"/>
                    <a:pt x="97" y="186"/>
                  </a:cubicBezTo>
                  <a:cubicBezTo>
                    <a:pt x="96" y="189"/>
                    <a:pt x="96" y="191"/>
                    <a:pt x="95" y="194"/>
                  </a:cubicBezTo>
                  <a:cubicBezTo>
                    <a:pt x="94" y="195"/>
                    <a:pt x="92" y="196"/>
                    <a:pt x="91" y="197"/>
                  </a:cubicBezTo>
                  <a:cubicBezTo>
                    <a:pt x="90" y="200"/>
                    <a:pt x="86" y="200"/>
                    <a:pt x="84" y="199"/>
                  </a:cubicBezTo>
                  <a:cubicBezTo>
                    <a:pt x="83" y="201"/>
                    <a:pt x="85" y="202"/>
                    <a:pt x="85" y="203"/>
                  </a:cubicBezTo>
                  <a:cubicBezTo>
                    <a:pt x="86" y="205"/>
                    <a:pt x="86" y="205"/>
                    <a:pt x="85" y="206"/>
                  </a:cubicBezTo>
                  <a:cubicBezTo>
                    <a:pt x="83" y="207"/>
                    <a:pt x="81" y="209"/>
                    <a:pt x="80" y="210"/>
                  </a:cubicBezTo>
                  <a:cubicBezTo>
                    <a:pt x="79" y="211"/>
                    <a:pt x="78" y="212"/>
                    <a:pt x="79" y="214"/>
                  </a:cubicBezTo>
                  <a:cubicBezTo>
                    <a:pt x="79" y="215"/>
                    <a:pt x="79" y="217"/>
                    <a:pt x="78" y="218"/>
                  </a:cubicBezTo>
                  <a:cubicBezTo>
                    <a:pt x="78" y="219"/>
                    <a:pt x="78" y="219"/>
                    <a:pt x="78" y="220"/>
                  </a:cubicBezTo>
                  <a:cubicBezTo>
                    <a:pt x="78" y="221"/>
                    <a:pt x="79" y="223"/>
                    <a:pt x="79" y="224"/>
                  </a:cubicBezTo>
                  <a:cubicBezTo>
                    <a:pt x="79" y="226"/>
                    <a:pt x="79" y="228"/>
                    <a:pt x="79" y="231"/>
                  </a:cubicBezTo>
                  <a:cubicBezTo>
                    <a:pt x="79" y="231"/>
                    <a:pt x="80" y="232"/>
                    <a:pt x="81" y="232"/>
                  </a:cubicBezTo>
                  <a:cubicBezTo>
                    <a:pt x="81" y="232"/>
                    <a:pt x="82" y="233"/>
                    <a:pt x="82" y="233"/>
                  </a:cubicBezTo>
                  <a:cubicBezTo>
                    <a:pt x="82" y="234"/>
                    <a:pt x="83" y="236"/>
                    <a:pt x="83" y="237"/>
                  </a:cubicBezTo>
                  <a:cubicBezTo>
                    <a:pt x="82" y="238"/>
                    <a:pt x="80" y="238"/>
                    <a:pt x="79" y="236"/>
                  </a:cubicBezTo>
                  <a:cubicBezTo>
                    <a:pt x="79" y="236"/>
                    <a:pt x="79" y="236"/>
                    <a:pt x="79" y="236"/>
                  </a:cubicBezTo>
                  <a:cubicBezTo>
                    <a:pt x="78" y="235"/>
                    <a:pt x="77" y="234"/>
                    <a:pt x="75" y="233"/>
                  </a:cubicBezTo>
                  <a:cubicBezTo>
                    <a:pt x="72" y="232"/>
                    <a:pt x="70" y="230"/>
                    <a:pt x="69" y="227"/>
                  </a:cubicBezTo>
                  <a:cubicBezTo>
                    <a:pt x="67" y="225"/>
                    <a:pt x="66" y="222"/>
                    <a:pt x="67" y="218"/>
                  </a:cubicBezTo>
                  <a:cubicBezTo>
                    <a:pt x="67" y="216"/>
                    <a:pt x="66" y="214"/>
                    <a:pt x="64" y="213"/>
                  </a:cubicBezTo>
                  <a:cubicBezTo>
                    <a:pt x="63" y="213"/>
                    <a:pt x="63" y="212"/>
                    <a:pt x="63" y="212"/>
                  </a:cubicBezTo>
                  <a:cubicBezTo>
                    <a:pt x="63" y="210"/>
                    <a:pt x="63" y="207"/>
                    <a:pt x="62" y="205"/>
                  </a:cubicBezTo>
                  <a:cubicBezTo>
                    <a:pt x="62" y="200"/>
                    <a:pt x="61" y="196"/>
                    <a:pt x="61" y="191"/>
                  </a:cubicBezTo>
                  <a:cubicBezTo>
                    <a:pt x="61" y="188"/>
                    <a:pt x="61" y="184"/>
                    <a:pt x="61" y="181"/>
                  </a:cubicBezTo>
                  <a:cubicBezTo>
                    <a:pt x="61" y="179"/>
                    <a:pt x="61" y="178"/>
                    <a:pt x="61" y="176"/>
                  </a:cubicBezTo>
                  <a:cubicBezTo>
                    <a:pt x="61" y="172"/>
                    <a:pt x="58" y="168"/>
                    <a:pt x="54" y="167"/>
                  </a:cubicBezTo>
                  <a:cubicBezTo>
                    <a:pt x="52" y="167"/>
                    <a:pt x="50" y="165"/>
                    <a:pt x="50" y="163"/>
                  </a:cubicBezTo>
                  <a:cubicBezTo>
                    <a:pt x="50" y="161"/>
                    <a:pt x="49" y="159"/>
                    <a:pt x="48" y="158"/>
                  </a:cubicBezTo>
                  <a:cubicBezTo>
                    <a:pt x="45" y="157"/>
                    <a:pt x="44" y="155"/>
                    <a:pt x="43" y="152"/>
                  </a:cubicBezTo>
                  <a:cubicBezTo>
                    <a:pt x="42" y="151"/>
                    <a:pt x="42" y="151"/>
                    <a:pt x="41" y="150"/>
                  </a:cubicBezTo>
                  <a:cubicBezTo>
                    <a:pt x="40" y="149"/>
                    <a:pt x="39" y="147"/>
                    <a:pt x="40" y="145"/>
                  </a:cubicBezTo>
                  <a:cubicBezTo>
                    <a:pt x="40" y="144"/>
                    <a:pt x="40" y="143"/>
                    <a:pt x="40" y="142"/>
                  </a:cubicBezTo>
                  <a:cubicBezTo>
                    <a:pt x="39" y="141"/>
                    <a:pt x="39" y="140"/>
                    <a:pt x="39" y="140"/>
                  </a:cubicBezTo>
                  <a:cubicBezTo>
                    <a:pt x="40" y="137"/>
                    <a:pt x="41" y="135"/>
                    <a:pt x="42" y="133"/>
                  </a:cubicBezTo>
                  <a:cubicBezTo>
                    <a:pt x="43" y="131"/>
                    <a:pt x="44" y="129"/>
                    <a:pt x="45" y="127"/>
                  </a:cubicBezTo>
                  <a:cubicBezTo>
                    <a:pt x="46" y="124"/>
                    <a:pt x="45" y="121"/>
                    <a:pt x="43" y="120"/>
                  </a:cubicBezTo>
                  <a:cubicBezTo>
                    <a:pt x="42" y="120"/>
                    <a:pt x="42" y="120"/>
                    <a:pt x="41" y="120"/>
                  </a:cubicBezTo>
                  <a:cubicBezTo>
                    <a:pt x="39" y="121"/>
                    <a:pt x="37" y="121"/>
                    <a:pt x="36" y="120"/>
                  </a:cubicBezTo>
                  <a:cubicBezTo>
                    <a:pt x="33" y="118"/>
                    <a:pt x="31" y="115"/>
                    <a:pt x="29" y="112"/>
                  </a:cubicBezTo>
                  <a:cubicBezTo>
                    <a:pt x="29" y="112"/>
                    <a:pt x="29" y="111"/>
                    <a:pt x="28" y="111"/>
                  </a:cubicBezTo>
                  <a:cubicBezTo>
                    <a:pt x="27" y="111"/>
                    <a:pt x="27" y="111"/>
                    <a:pt x="26" y="111"/>
                  </a:cubicBezTo>
                  <a:cubicBezTo>
                    <a:pt x="24" y="111"/>
                    <a:pt x="22" y="110"/>
                    <a:pt x="21" y="108"/>
                  </a:cubicBezTo>
                  <a:cubicBezTo>
                    <a:pt x="19" y="106"/>
                    <a:pt x="17" y="106"/>
                    <a:pt x="14" y="106"/>
                  </a:cubicBezTo>
                  <a:cubicBezTo>
                    <a:pt x="14" y="106"/>
                    <a:pt x="14" y="106"/>
                    <a:pt x="13" y="106"/>
                  </a:cubicBezTo>
                  <a:cubicBezTo>
                    <a:pt x="9" y="105"/>
                    <a:pt x="5" y="102"/>
                    <a:pt x="1" y="99"/>
                  </a:cubicBezTo>
                  <a:cubicBezTo>
                    <a:pt x="0" y="97"/>
                    <a:pt x="0" y="96"/>
                    <a:pt x="0" y="94"/>
                  </a:cubicBezTo>
                  <a:cubicBezTo>
                    <a:pt x="1" y="85"/>
                    <a:pt x="3" y="75"/>
                    <a:pt x="6" y="67"/>
                  </a:cubicBezTo>
                  <a:cubicBezTo>
                    <a:pt x="11" y="53"/>
                    <a:pt x="17" y="40"/>
                    <a:pt x="26" y="28"/>
                  </a:cubicBezTo>
                  <a:cubicBezTo>
                    <a:pt x="29" y="23"/>
                    <a:pt x="32" y="19"/>
                    <a:pt x="36" y="15"/>
                  </a:cubicBezTo>
                  <a:cubicBezTo>
                    <a:pt x="36" y="14"/>
                    <a:pt x="37" y="14"/>
                    <a:pt x="37" y="14"/>
                  </a:cubicBezTo>
                  <a:cubicBezTo>
                    <a:pt x="39" y="15"/>
                    <a:pt x="40" y="15"/>
                    <a:pt x="41" y="15"/>
                  </a:cubicBezTo>
                  <a:cubicBezTo>
                    <a:pt x="44" y="15"/>
                    <a:pt x="46" y="15"/>
                    <a:pt x="49" y="14"/>
                  </a:cubicBezTo>
                  <a:cubicBezTo>
                    <a:pt x="52" y="13"/>
                    <a:pt x="55" y="12"/>
                    <a:pt x="58" y="11"/>
                  </a:cubicBezTo>
                  <a:cubicBezTo>
                    <a:pt x="61" y="10"/>
                    <a:pt x="62" y="8"/>
                    <a:pt x="63" y="5"/>
                  </a:cubicBezTo>
                  <a:cubicBezTo>
                    <a:pt x="63" y="4"/>
                    <a:pt x="63" y="4"/>
                    <a:pt x="63" y="3"/>
                  </a:cubicBezTo>
                  <a:cubicBezTo>
                    <a:pt x="64" y="0"/>
                    <a:pt x="64" y="0"/>
                    <a:pt x="67" y="1"/>
                  </a:cubicBezTo>
                  <a:cubicBezTo>
                    <a:pt x="72" y="2"/>
                    <a:pt x="72" y="2"/>
                    <a:pt x="72" y="2"/>
                  </a:cubicBezTo>
                  <a:cubicBezTo>
                    <a:pt x="71" y="3"/>
                    <a:pt x="69" y="3"/>
                    <a:pt x="68" y="4"/>
                  </a:cubicBezTo>
                  <a:cubicBezTo>
                    <a:pt x="67" y="4"/>
                    <a:pt x="67" y="5"/>
                    <a:pt x="67" y="6"/>
                  </a:cubicBezTo>
                  <a:cubicBezTo>
                    <a:pt x="68" y="6"/>
                    <a:pt x="69" y="8"/>
                    <a:pt x="70" y="10"/>
                  </a:cubicBezTo>
                  <a:cubicBezTo>
                    <a:pt x="71" y="10"/>
                    <a:pt x="71" y="10"/>
                    <a:pt x="72" y="10"/>
                  </a:cubicBezTo>
                  <a:cubicBezTo>
                    <a:pt x="74" y="9"/>
                    <a:pt x="77" y="9"/>
                    <a:pt x="79" y="9"/>
                  </a:cubicBezTo>
                  <a:cubicBezTo>
                    <a:pt x="78" y="10"/>
                    <a:pt x="78" y="11"/>
                    <a:pt x="77" y="12"/>
                  </a:cubicBezTo>
                  <a:cubicBezTo>
                    <a:pt x="76" y="13"/>
                    <a:pt x="75" y="13"/>
                    <a:pt x="74" y="13"/>
                  </a:cubicBezTo>
                  <a:cubicBezTo>
                    <a:pt x="71" y="14"/>
                    <a:pt x="68" y="14"/>
                    <a:pt x="65" y="15"/>
                  </a:cubicBezTo>
                  <a:cubicBezTo>
                    <a:pt x="65" y="17"/>
                    <a:pt x="63" y="18"/>
                    <a:pt x="61" y="18"/>
                  </a:cubicBezTo>
                  <a:cubicBezTo>
                    <a:pt x="58" y="19"/>
                    <a:pt x="54" y="20"/>
                    <a:pt x="52" y="23"/>
                  </a:cubicBezTo>
                  <a:cubicBezTo>
                    <a:pt x="50" y="24"/>
                    <a:pt x="49" y="26"/>
                    <a:pt x="50" y="28"/>
                  </a:cubicBezTo>
                  <a:cubicBezTo>
                    <a:pt x="50" y="29"/>
                    <a:pt x="50" y="30"/>
                    <a:pt x="52" y="30"/>
                  </a:cubicBezTo>
                  <a:cubicBezTo>
                    <a:pt x="52" y="30"/>
                    <a:pt x="52" y="30"/>
                    <a:pt x="53" y="30"/>
                  </a:cubicBezTo>
                  <a:cubicBezTo>
                    <a:pt x="54" y="31"/>
                    <a:pt x="55" y="31"/>
                    <a:pt x="57" y="32"/>
                  </a:cubicBezTo>
                  <a:cubicBezTo>
                    <a:pt x="58" y="33"/>
                    <a:pt x="59" y="33"/>
                    <a:pt x="60" y="33"/>
                  </a:cubicBezTo>
                  <a:cubicBezTo>
                    <a:pt x="61" y="33"/>
                    <a:pt x="61" y="33"/>
                    <a:pt x="61" y="33"/>
                  </a:cubicBezTo>
                  <a:close/>
                </a:path>
              </a:pathLst>
            </a:custGeom>
            <a:solidFill>
              <a:srgbClr val="FFFFFF"/>
            </a:solidFill>
          </p:spPr>
          <p:txBody>
            <a:bodyPr vert="horz" lIns="91440" tIns="45720" rIns="91440" bIns="45720" anchor="ctr">
              <a:normAutofit/>
            </a:bodyPr>
            <a:lstStyle/>
            <a:p>
              <a:pPr marL="0" algn="ctr"/>
              <a:endParaRPr/>
            </a:p>
          </p:txBody>
        </p:sp>
        <p:sp>
          <p:nvSpPr>
            <p:cNvPr id="23" name="Freeform 23"/>
            <p:cNvSpPr/>
            <p:nvPr/>
          </p:nvSpPr>
          <p:spPr>
            <a:xfrm>
              <a:off x="5681040" y="2655895"/>
              <a:ext cx="277994" cy="146099"/>
            </a:xfrm>
            <a:custGeom>
              <a:avLst/>
              <a:gdLst/>
              <a:ahLst/>
              <a:cxnLst/>
              <a:rect l="l" t="t" r="r" b="b"/>
              <a:pathLst>
                <a:path w="66" h="35">
                  <a:moveTo>
                    <a:pt x="0" y="7"/>
                  </a:moveTo>
                  <a:cubicBezTo>
                    <a:pt x="3" y="7"/>
                    <a:pt x="7" y="6"/>
                    <a:pt x="10" y="6"/>
                  </a:cubicBezTo>
                  <a:cubicBezTo>
                    <a:pt x="11" y="5"/>
                    <a:pt x="13" y="5"/>
                    <a:pt x="14" y="4"/>
                  </a:cubicBezTo>
                  <a:cubicBezTo>
                    <a:pt x="17" y="3"/>
                    <a:pt x="21" y="2"/>
                    <a:pt x="25" y="2"/>
                  </a:cubicBezTo>
                  <a:cubicBezTo>
                    <a:pt x="28" y="3"/>
                    <a:pt x="32" y="3"/>
                    <a:pt x="36" y="3"/>
                  </a:cubicBezTo>
                  <a:cubicBezTo>
                    <a:pt x="37" y="4"/>
                    <a:pt x="38" y="3"/>
                    <a:pt x="39" y="2"/>
                  </a:cubicBezTo>
                  <a:cubicBezTo>
                    <a:pt x="40" y="2"/>
                    <a:pt x="41" y="2"/>
                    <a:pt x="41" y="1"/>
                  </a:cubicBezTo>
                  <a:cubicBezTo>
                    <a:pt x="44" y="1"/>
                    <a:pt x="47" y="0"/>
                    <a:pt x="50" y="0"/>
                  </a:cubicBezTo>
                  <a:cubicBezTo>
                    <a:pt x="51" y="0"/>
                    <a:pt x="53" y="0"/>
                    <a:pt x="54" y="0"/>
                  </a:cubicBezTo>
                  <a:cubicBezTo>
                    <a:pt x="58" y="1"/>
                    <a:pt x="61" y="1"/>
                    <a:pt x="65" y="2"/>
                  </a:cubicBezTo>
                  <a:cubicBezTo>
                    <a:pt x="65" y="2"/>
                    <a:pt x="66" y="2"/>
                    <a:pt x="66" y="3"/>
                  </a:cubicBezTo>
                  <a:cubicBezTo>
                    <a:pt x="65" y="3"/>
                    <a:pt x="63" y="3"/>
                    <a:pt x="62" y="3"/>
                  </a:cubicBezTo>
                  <a:cubicBezTo>
                    <a:pt x="61" y="3"/>
                    <a:pt x="60" y="3"/>
                    <a:pt x="59" y="4"/>
                  </a:cubicBezTo>
                  <a:cubicBezTo>
                    <a:pt x="58" y="4"/>
                    <a:pt x="57" y="5"/>
                    <a:pt x="57" y="7"/>
                  </a:cubicBezTo>
                  <a:cubicBezTo>
                    <a:pt x="57" y="9"/>
                    <a:pt x="55" y="10"/>
                    <a:pt x="53" y="11"/>
                  </a:cubicBezTo>
                  <a:cubicBezTo>
                    <a:pt x="52" y="12"/>
                    <a:pt x="50" y="12"/>
                    <a:pt x="48" y="13"/>
                  </a:cubicBezTo>
                  <a:cubicBezTo>
                    <a:pt x="47" y="14"/>
                    <a:pt x="47" y="14"/>
                    <a:pt x="48" y="15"/>
                  </a:cubicBezTo>
                  <a:cubicBezTo>
                    <a:pt x="52" y="17"/>
                    <a:pt x="52" y="17"/>
                    <a:pt x="52" y="17"/>
                  </a:cubicBezTo>
                  <a:cubicBezTo>
                    <a:pt x="50" y="18"/>
                    <a:pt x="50" y="18"/>
                    <a:pt x="45" y="16"/>
                  </a:cubicBezTo>
                  <a:cubicBezTo>
                    <a:pt x="47" y="19"/>
                    <a:pt x="47" y="19"/>
                    <a:pt x="47" y="19"/>
                  </a:cubicBezTo>
                  <a:cubicBezTo>
                    <a:pt x="44" y="20"/>
                    <a:pt x="41" y="21"/>
                    <a:pt x="38" y="21"/>
                  </a:cubicBezTo>
                  <a:cubicBezTo>
                    <a:pt x="35" y="22"/>
                    <a:pt x="33" y="23"/>
                    <a:pt x="31" y="25"/>
                  </a:cubicBezTo>
                  <a:cubicBezTo>
                    <a:pt x="28" y="26"/>
                    <a:pt x="26" y="27"/>
                    <a:pt x="23" y="27"/>
                  </a:cubicBezTo>
                  <a:cubicBezTo>
                    <a:pt x="22" y="28"/>
                    <a:pt x="20" y="28"/>
                    <a:pt x="21" y="30"/>
                  </a:cubicBezTo>
                  <a:cubicBezTo>
                    <a:pt x="20" y="31"/>
                    <a:pt x="20" y="31"/>
                    <a:pt x="19" y="32"/>
                  </a:cubicBezTo>
                  <a:cubicBezTo>
                    <a:pt x="19" y="33"/>
                    <a:pt x="18" y="33"/>
                    <a:pt x="17" y="34"/>
                  </a:cubicBezTo>
                  <a:cubicBezTo>
                    <a:pt x="15" y="35"/>
                    <a:pt x="12" y="35"/>
                    <a:pt x="10" y="33"/>
                  </a:cubicBezTo>
                  <a:cubicBezTo>
                    <a:pt x="9" y="32"/>
                    <a:pt x="9" y="31"/>
                    <a:pt x="9" y="30"/>
                  </a:cubicBezTo>
                  <a:cubicBezTo>
                    <a:pt x="9" y="29"/>
                    <a:pt x="9" y="28"/>
                    <a:pt x="9" y="27"/>
                  </a:cubicBezTo>
                  <a:cubicBezTo>
                    <a:pt x="9" y="26"/>
                    <a:pt x="10" y="25"/>
                    <a:pt x="11" y="24"/>
                  </a:cubicBezTo>
                  <a:cubicBezTo>
                    <a:pt x="11" y="23"/>
                    <a:pt x="11" y="23"/>
                    <a:pt x="12" y="22"/>
                  </a:cubicBezTo>
                  <a:cubicBezTo>
                    <a:pt x="14" y="20"/>
                    <a:pt x="15" y="16"/>
                    <a:pt x="13" y="13"/>
                  </a:cubicBezTo>
                  <a:cubicBezTo>
                    <a:pt x="12" y="12"/>
                    <a:pt x="11" y="11"/>
                    <a:pt x="10" y="11"/>
                  </a:cubicBezTo>
                  <a:cubicBezTo>
                    <a:pt x="7" y="9"/>
                    <a:pt x="5" y="9"/>
                    <a:pt x="2" y="8"/>
                  </a:cubicBezTo>
                  <a:cubicBezTo>
                    <a:pt x="2" y="8"/>
                    <a:pt x="1" y="8"/>
                    <a:pt x="0" y="7"/>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4" name="Freeform 24"/>
            <p:cNvSpPr/>
            <p:nvPr/>
          </p:nvSpPr>
          <p:spPr>
            <a:xfrm>
              <a:off x="5541028" y="2692419"/>
              <a:ext cx="121749" cy="97399"/>
            </a:xfrm>
            <a:custGeom>
              <a:avLst/>
              <a:gdLst/>
              <a:ahLst/>
              <a:cxnLst/>
              <a:rect l="l" t="t" r="r" b="b"/>
              <a:pathLst>
                <a:path w="29" h="23">
                  <a:moveTo>
                    <a:pt x="7" y="2"/>
                  </a:moveTo>
                  <a:cubicBezTo>
                    <a:pt x="8" y="0"/>
                    <a:pt x="9" y="0"/>
                    <a:pt x="11" y="1"/>
                  </a:cubicBezTo>
                  <a:cubicBezTo>
                    <a:pt x="13" y="2"/>
                    <a:pt x="15" y="2"/>
                    <a:pt x="17" y="1"/>
                  </a:cubicBezTo>
                  <a:cubicBezTo>
                    <a:pt x="18" y="2"/>
                    <a:pt x="18" y="2"/>
                    <a:pt x="18" y="2"/>
                  </a:cubicBezTo>
                  <a:cubicBezTo>
                    <a:pt x="17" y="2"/>
                    <a:pt x="17" y="3"/>
                    <a:pt x="17" y="3"/>
                  </a:cubicBezTo>
                  <a:cubicBezTo>
                    <a:pt x="16" y="3"/>
                    <a:pt x="15" y="3"/>
                    <a:pt x="14" y="4"/>
                  </a:cubicBezTo>
                  <a:cubicBezTo>
                    <a:pt x="13" y="4"/>
                    <a:pt x="13" y="4"/>
                    <a:pt x="13" y="5"/>
                  </a:cubicBezTo>
                  <a:cubicBezTo>
                    <a:pt x="13" y="5"/>
                    <a:pt x="13" y="6"/>
                    <a:pt x="14" y="6"/>
                  </a:cubicBezTo>
                  <a:cubicBezTo>
                    <a:pt x="26" y="9"/>
                    <a:pt x="26" y="9"/>
                    <a:pt x="26" y="9"/>
                  </a:cubicBezTo>
                  <a:cubicBezTo>
                    <a:pt x="26" y="9"/>
                    <a:pt x="26" y="10"/>
                    <a:pt x="26" y="10"/>
                  </a:cubicBezTo>
                  <a:cubicBezTo>
                    <a:pt x="26" y="11"/>
                    <a:pt x="26" y="11"/>
                    <a:pt x="26" y="12"/>
                  </a:cubicBezTo>
                  <a:cubicBezTo>
                    <a:pt x="25" y="15"/>
                    <a:pt x="26" y="16"/>
                    <a:pt x="29" y="16"/>
                  </a:cubicBezTo>
                  <a:cubicBezTo>
                    <a:pt x="29" y="17"/>
                    <a:pt x="28" y="18"/>
                    <a:pt x="27" y="18"/>
                  </a:cubicBezTo>
                  <a:cubicBezTo>
                    <a:pt x="26" y="18"/>
                    <a:pt x="23" y="19"/>
                    <a:pt x="22" y="19"/>
                  </a:cubicBezTo>
                  <a:cubicBezTo>
                    <a:pt x="21" y="20"/>
                    <a:pt x="20" y="20"/>
                    <a:pt x="20" y="21"/>
                  </a:cubicBezTo>
                  <a:cubicBezTo>
                    <a:pt x="20" y="22"/>
                    <a:pt x="20" y="22"/>
                    <a:pt x="20" y="22"/>
                  </a:cubicBezTo>
                  <a:cubicBezTo>
                    <a:pt x="18" y="23"/>
                    <a:pt x="16" y="23"/>
                    <a:pt x="14" y="22"/>
                  </a:cubicBezTo>
                  <a:cubicBezTo>
                    <a:pt x="13" y="21"/>
                    <a:pt x="13" y="19"/>
                    <a:pt x="15" y="18"/>
                  </a:cubicBezTo>
                  <a:cubicBezTo>
                    <a:pt x="15" y="18"/>
                    <a:pt x="15" y="18"/>
                    <a:pt x="16" y="17"/>
                  </a:cubicBezTo>
                  <a:cubicBezTo>
                    <a:pt x="17" y="17"/>
                    <a:pt x="18" y="17"/>
                    <a:pt x="19" y="17"/>
                  </a:cubicBezTo>
                  <a:cubicBezTo>
                    <a:pt x="20" y="17"/>
                    <a:pt x="20" y="16"/>
                    <a:pt x="21" y="16"/>
                  </a:cubicBezTo>
                  <a:cubicBezTo>
                    <a:pt x="21" y="16"/>
                    <a:pt x="20" y="15"/>
                    <a:pt x="20" y="15"/>
                  </a:cubicBezTo>
                  <a:cubicBezTo>
                    <a:pt x="17" y="12"/>
                    <a:pt x="13" y="10"/>
                    <a:pt x="9" y="10"/>
                  </a:cubicBezTo>
                  <a:cubicBezTo>
                    <a:pt x="7" y="10"/>
                    <a:pt x="5" y="10"/>
                    <a:pt x="3" y="10"/>
                  </a:cubicBezTo>
                  <a:cubicBezTo>
                    <a:pt x="2" y="10"/>
                    <a:pt x="1" y="10"/>
                    <a:pt x="0" y="8"/>
                  </a:cubicBezTo>
                  <a:cubicBezTo>
                    <a:pt x="0" y="7"/>
                    <a:pt x="1" y="6"/>
                    <a:pt x="2" y="6"/>
                  </a:cubicBezTo>
                  <a:cubicBezTo>
                    <a:pt x="2" y="6"/>
                    <a:pt x="2" y="6"/>
                    <a:pt x="3" y="6"/>
                  </a:cubicBezTo>
                  <a:cubicBezTo>
                    <a:pt x="4" y="6"/>
                    <a:pt x="5" y="6"/>
                    <a:pt x="7" y="6"/>
                  </a:cubicBezTo>
                  <a:cubicBezTo>
                    <a:pt x="7" y="6"/>
                    <a:pt x="8" y="5"/>
                    <a:pt x="9" y="5"/>
                  </a:cubicBezTo>
                  <a:cubicBezTo>
                    <a:pt x="9" y="4"/>
                    <a:pt x="8" y="3"/>
                    <a:pt x="7" y="3"/>
                  </a:cubicBezTo>
                  <a:cubicBezTo>
                    <a:pt x="7" y="2"/>
                    <a:pt x="7" y="2"/>
                    <a:pt x="7" y="2"/>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5" name="Freeform 25"/>
            <p:cNvSpPr/>
            <p:nvPr/>
          </p:nvSpPr>
          <p:spPr>
            <a:xfrm>
              <a:off x="6299930" y="3368127"/>
              <a:ext cx="58846" cy="101457"/>
            </a:xfrm>
            <a:custGeom>
              <a:avLst/>
              <a:gdLst/>
              <a:ahLst/>
              <a:cxnLst/>
              <a:rect l="l" t="t" r="r" b="b"/>
              <a:pathLst>
                <a:path w="14" h="24">
                  <a:moveTo>
                    <a:pt x="12" y="0"/>
                  </a:moveTo>
                  <a:cubicBezTo>
                    <a:pt x="13" y="3"/>
                    <a:pt x="14" y="7"/>
                    <a:pt x="13" y="10"/>
                  </a:cubicBezTo>
                  <a:cubicBezTo>
                    <a:pt x="11" y="13"/>
                    <a:pt x="11" y="16"/>
                    <a:pt x="10" y="19"/>
                  </a:cubicBezTo>
                  <a:cubicBezTo>
                    <a:pt x="9" y="20"/>
                    <a:pt x="9" y="21"/>
                    <a:pt x="8" y="22"/>
                  </a:cubicBezTo>
                  <a:cubicBezTo>
                    <a:pt x="7" y="24"/>
                    <a:pt x="7" y="24"/>
                    <a:pt x="4" y="24"/>
                  </a:cubicBezTo>
                  <a:cubicBezTo>
                    <a:pt x="1" y="23"/>
                    <a:pt x="0" y="20"/>
                    <a:pt x="1" y="18"/>
                  </a:cubicBezTo>
                  <a:cubicBezTo>
                    <a:pt x="1" y="18"/>
                    <a:pt x="1" y="18"/>
                    <a:pt x="1" y="18"/>
                  </a:cubicBezTo>
                  <a:cubicBezTo>
                    <a:pt x="2" y="17"/>
                    <a:pt x="2" y="16"/>
                    <a:pt x="3" y="15"/>
                  </a:cubicBezTo>
                  <a:cubicBezTo>
                    <a:pt x="3" y="13"/>
                    <a:pt x="3" y="12"/>
                    <a:pt x="3" y="11"/>
                  </a:cubicBezTo>
                  <a:cubicBezTo>
                    <a:pt x="3" y="9"/>
                    <a:pt x="4" y="7"/>
                    <a:pt x="5" y="6"/>
                  </a:cubicBezTo>
                  <a:cubicBezTo>
                    <a:pt x="6" y="6"/>
                    <a:pt x="6" y="6"/>
                    <a:pt x="7" y="6"/>
                  </a:cubicBezTo>
                  <a:cubicBezTo>
                    <a:pt x="8" y="4"/>
                    <a:pt x="10" y="3"/>
                    <a:pt x="11" y="1"/>
                  </a:cubicBezTo>
                  <a:cubicBezTo>
                    <a:pt x="12" y="1"/>
                    <a:pt x="12" y="0"/>
                    <a:pt x="12" y="0"/>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6" name="Freeform 26"/>
            <p:cNvSpPr/>
            <p:nvPr/>
          </p:nvSpPr>
          <p:spPr>
            <a:xfrm>
              <a:off x="5599874" y="2655895"/>
              <a:ext cx="131895" cy="44641"/>
            </a:xfrm>
            <a:custGeom>
              <a:avLst/>
              <a:gdLst/>
              <a:ahLst/>
              <a:cxnLst/>
              <a:rect l="l" t="t" r="r" b="b"/>
              <a:pathLst>
                <a:path w="31" h="11">
                  <a:moveTo>
                    <a:pt x="31" y="0"/>
                  </a:moveTo>
                  <a:cubicBezTo>
                    <a:pt x="28" y="3"/>
                    <a:pt x="25" y="4"/>
                    <a:pt x="22" y="4"/>
                  </a:cubicBezTo>
                  <a:cubicBezTo>
                    <a:pt x="17" y="5"/>
                    <a:pt x="13" y="7"/>
                    <a:pt x="9" y="10"/>
                  </a:cubicBezTo>
                  <a:cubicBezTo>
                    <a:pt x="7" y="10"/>
                    <a:pt x="6" y="11"/>
                    <a:pt x="5" y="9"/>
                  </a:cubicBezTo>
                  <a:cubicBezTo>
                    <a:pt x="5" y="9"/>
                    <a:pt x="4" y="9"/>
                    <a:pt x="4" y="8"/>
                  </a:cubicBezTo>
                  <a:cubicBezTo>
                    <a:pt x="2" y="8"/>
                    <a:pt x="1" y="8"/>
                    <a:pt x="0" y="8"/>
                  </a:cubicBezTo>
                  <a:cubicBezTo>
                    <a:pt x="0" y="7"/>
                    <a:pt x="1" y="7"/>
                    <a:pt x="1" y="7"/>
                  </a:cubicBezTo>
                  <a:cubicBezTo>
                    <a:pt x="2" y="7"/>
                    <a:pt x="3" y="6"/>
                    <a:pt x="4" y="6"/>
                  </a:cubicBezTo>
                  <a:cubicBezTo>
                    <a:pt x="5" y="6"/>
                    <a:pt x="7" y="6"/>
                    <a:pt x="7" y="4"/>
                  </a:cubicBezTo>
                  <a:cubicBezTo>
                    <a:pt x="7" y="3"/>
                    <a:pt x="8" y="3"/>
                    <a:pt x="9" y="3"/>
                  </a:cubicBezTo>
                  <a:cubicBezTo>
                    <a:pt x="11" y="2"/>
                    <a:pt x="13" y="2"/>
                    <a:pt x="15" y="2"/>
                  </a:cubicBezTo>
                  <a:cubicBezTo>
                    <a:pt x="16" y="2"/>
                    <a:pt x="18" y="1"/>
                    <a:pt x="19" y="1"/>
                  </a:cubicBezTo>
                  <a:cubicBezTo>
                    <a:pt x="21" y="0"/>
                    <a:pt x="24" y="0"/>
                    <a:pt x="27" y="0"/>
                  </a:cubicBezTo>
                  <a:cubicBezTo>
                    <a:pt x="27" y="0"/>
                    <a:pt x="28" y="0"/>
                    <a:pt x="29" y="0"/>
                  </a:cubicBezTo>
                  <a:cubicBezTo>
                    <a:pt x="31" y="0"/>
                    <a:pt x="31" y="0"/>
                    <a:pt x="31" y="0"/>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7" name="Freeform 27"/>
            <p:cNvSpPr/>
            <p:nvPr/>
          </p:nvSpPr>
          <p:spPr>
            <a:xfrm>
              <a:off x="5938741" y="2820256"/>
              <a:ext cx="75079" cy="54788"/>
            </a:xfrm>
            <a:custGeom>
              <a:avLst/>
              <a:gdLst/>
              <a:ahLst/>
              <a:cxnLst/>
              <a:rect l="l" t="t" r="r" b="b"/>
              <a:pathLst>
                <a:path w="18" h="13">
                  <a:moveTo>
                    <a:pt x="11" y="7"/>
                  </a:moveTo>
                  <a:cubicBezTo>
                    <a:pt x="10" y="5"/>
                    <a:pt x="8" y="5"/>
                    <a:pt x="7" y="5"/>
                  </a:cubicBezTo>
                  <a:cubicBezTo>
                    <a:pt x="5" y="7"/>
                    <a:pt x="5" y="8"/>
                    <a:pt x="6" y="10"/>
                  </a:cubicBezTo>
                  <a:cubicBezTo>
                    <a:pt x="0" y="12"/>
                    <a:pt x="0" y="12"/>
                    <a:pt x="0" y="12"/>
                  </a:cubicBezTo>
                  <a:cubicBezTo>
                    <a:pt x="0" y="10"/>
                    <a:pt x="2" y="8"/>
                    <a:pt x="0" y="6"/>
                  </a:cubicBezTo>
                  <a:cubicBezTo>
                    <a:pt x="1" y="5"/>
                    <a:pt x="3" y="4"/>
                    <a:pt x="4" y="4"/>
                  </a:cubicBezTo>
                  <a:cubicBezTo>
                    <a:pt x="6" y="4"/>
                    <a:pt x="6" y="4"/>
                    <a:pt x="6" y="4"/>
                  </a:cubicBezTo>
                  <a:cubicBezTo>
                    <a:pt x="7" y="4"/>
                    <a:pt x="8" y="4"/>
                    <a:pt x="8" y="3"/>
                  </a:cubicBezTo>
                  <a:cubicBezTo>
                    <a:pt x="8" y="2"/>
                    <a:pt x="8" y="2"/>
                    <a:pt x="8" y="1"/>
                  </a:cubicBezTo>
                  <a:cubicBezTo>
                    <a:pt x="9" y="1"/>
                    <a:pt x="9" y="0"/>
                    <a:pt x="10" y="0"/>
                  </a:cubicBezTo>
                  <a:cubicBezTo>
                    <a:pt x="10" y="0"/>
                    <a:pt x="11" y="0"/>
                    <a:pt x="12" y="1"/>
                  </a:cubicBezTo>
                  <a:cubicBezTo>
                    <a:pt x="10" y="2"/>
                    <a:pt x="11" y="3"/>
                    <a:pt x="12" y="4"/>
                  </a:cubicBezTo>
                  <a:cubicBezTo>
                    <a:pt x="13" y="4"/>
                    <a:pt x="13" y="4"/>
                    <a:pt x="13" y="5"/>
                  </a:cubicBezTo>
                  <a:cubicBezTo>
                    <a:pt x="14" y="6"/>
                    <a:pt x="14" y="7"/>
                    <a:pt x="15" y="8"/>
                  </a:cubicBezTo>
                  <a:cubicBezTo>
                    <a:pt x="16" y="9"/>
                    <a:pt x="17" y="9"/>
                    <a:pt x="18" y="10"/>
                  </a:cubicBezTo>
                  <a:cubicBezTo>
                    <a:pt x="17" y="10"/>
                    <a:pt x="16" y="11"/>
                    <a:pt x="15" y="12"/>
                  </a:cubicBezTo>
                  <a:cubicBezTo>
                    <a:pt x="14" y="13"/>
                    <a:pt x="13" y="13"/>
                    <a:pt x="12" y="13"/>
                  </a:cubicBezTo>
                  <a:cubicBezTo>
                    <a:pt x="11" y="13"/>
                    <a:pt x="10" y="13"/>
                    <a:pt x="9" y="13"/>
                  </a:cubicBezTo>
                  <a:cubicBezTo>
                    <a:pt x="9" y="13"/>
                    <a:pt x="9" y="13"/>
                    <a:pt x="9" y="13"/>
                  </a:cubicBezTo>
                  <a:cubicBezTo>
                    <a:pt x="11" y="12"/>
                    <a:pt x="11" y="12"/>
                    <a:pt x="11" y="12"/>
                  </a:cubicBezTo>
                  <a:cubicBezTo>
                    <a:pt x="10" y="11"/>
                    <a:pt x="9" y="10"/>
                    <a:pt x="9" y="9"/>
                  </a:cubicBezTo>
                  <a:cubicBezTo>
                    <a:pt x="9" y="8"/>
                    <a:pt x="10" y="8"/>
                    <a:pt x="11" y="7"/>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8" name="Freeform 28"/>
            <p:cNvSpPr/>
            <p:nvPr/>
          </p:nvSpPr>
          <p:spPr>
            <a:xfrm>
              <a:off x="5883955" y="2761411"/>
              <a:ext cx="44641" cy="20291"/>
            </a:xfrm>
            <a:custGeom>
              <a:avLst/>
              <a:gdLst/>
              <a:ahLst/>
              <a:cxnLst/>
              <a:rect l="l" t="t" r="r" b="b"/>
              <a:pathLst>
                <a:path w="11" h="5">
                  <a:moveTo>
                    <a:pt x="0" y="2"/>
                  </a:moveTo>
                  <a:cubicBezTo>
                    <a:pt x="0" y="2"/>
                    <a:pt x="1" y="2"/>
                    <a:pt x="2" y="2"/>
                  </a:cubicBezTo>
                  <a:cubicBezTo>
                    <a:pt x="4" y="1"/>
                    <a:pt x="6" y="0"/>
                    <a:pt x="8" y="0"/>
                  </a:cubicBezTo>
                  <a:cubicBezTo>
                    <a:pt x="9" y="0"/>
                    <a:pt x="10" y="0"/>
                    <a:pt x="11" y="1"/>
                  </a:cubicBezTo>
                  <a:cubicBezTo>
                    <a:pt x="11" y="2"/>
                    <a:pt x="10" y="2"/>
                    <a:pt x="10" y="3"/>
                  </a:cubicBezTo>
                  <a:cubicBezTo>
                    <a:pt x="8" y="4"/>
                    <a:pt x="7" y="4"/>
                    <a:pt x="6" y="5"/>
                  </a:cubicBezTo>
                  <a:cubicBezTo>
                    <a:pt x="4" y="5"/>
                    <a:pt x="3" y="5"/>
                    <a:pt x="2" y="4"/>
                  </a:cubicBezTo>
                  <a:cubicBezTo>
                    <a:pt x="1" y="3"/>
                    <a:pt x="0" y="3"/>
                    <a:pt x="0" y="3"/>
                  </a:cubicBezTo>
                  <a:lnTo>
                    <a:pt x="0" y="2"/>
                  </a:ln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29" name="Freeform 29"/>
            <p:cNvSpPr/>
            <p:nvPr/>
          </p:nvSpPr>
          <p:spPr>
            <a:xfrm>
              <a:off x="5622194" y="2875043"/>
              <a:ext cx="36525" cy="24350"/>
            </a:xfrm>
            <a:custGeom>
              <a:avLst/>
              <a:gdLst/>
              <a:ahLst/>
              <a:cxnLst/>
              <a:rect l="l" t="t" r="r" b="b"/>
              <a:pathLst>
                <a:path w="9" h="6">
                  <a:moveTo>
                    <a:pt x="0" y="5"/>
                  </a:moveTo>
                  <a:cubicBezTo>
                    <a:pt x="2" y="3"/>
                    <a:pt x="4" y="1"/>
                    <a:pt x="7" y="0"/>
                  </a:cubicBezTo>
                  <a:cubicBezTo>
                    <a:pt x="5" y="1"/>
                    <a:pt x="5" y="1"/>
                    <a:pt x="5" y="1"/>
                  </a:cubicBezTo>
                  <a:cubicBezTo>
                    <a:pt x="6" y="1"/>
                    <a:pt x="7" y="2"/>
                    <a:pt x="7" y="2"/>
                  </a:cubicBezTo>
                  <a:cubicBezTo>
                    <a:pt x="7" y="2"/>
                    <a:pt x="9" y="4"/>
                    <a:pt x="8" y="4"/>
                  </a:cubicBezTo>
                  <a:cubicBezTo>
                    <a:pt x="8" y="5"/>
                    <a:pt x="7" y="6"/>
                    <a:pt x="6" y="6"/>
                  </a:cubicBezTo>
                  <a:cubicBezTo>
                    <a:pt x="4" y="5"/>
                    <a:pt x="2" y="5"/>
                    <a:pt x="0" y="5"/>
                  </a:cubicBezTo>
                  <a:close/>
                </a:path>
              </a:pathLst>
            </a:custGeom>
            <a:solidFill>
              <a:srgbClr val="FFFFFF"/>
            </a:solidFill>
          </p:spPr>
          <p:txBody>
            <a:bodyPr vert="horz" lIns="91440" tIns="45720" rIns="91440" bIns="45720" anchor="ctr">
              <a:normAutofit fontScale="25000" lnSpcReduction="20000"/>
            </a:bodyPr>
            <a:lstStyle/>
            <a:p>
              <a:pPr marL="0" algn="ctr"/>
              <a:endParaRPr/>
            </a:p>
          </p:txBody>
        </p:sp>
        <p:sp>
          <p:nvSpPr>
            <p:cNvPr id="30" name="Freeform 30"/>
            <p:cNvSpPr/>
            <p:nvPr/>
          </p:nvSpPr>
          <p:spPr>
            <a:xfrm>
              <a:off x="5137228" y="2540234"/>
              <a:ext cx="1075449" cy="1379821"/>
            </a:xfrm>
            <a:custGeom>
              <a:avLst/>
              <a:gdLst/>
              <a:ahLst/>
              <a:cxnLst/>
              <a:rect l="l" t="t" r="r" b="b"/>
              <a:pathLst>
                <a:path w="255" h="327">
                  <a:moveTo>
                    <a:pt x="255" y="281"/>
                  </a:moveTo>
                  <a:cubicBezTo>
                    <a:pt x="254" y="283"/>
                    <a:pt x="254" y="283"/>
                    <a:pt x="254" y="283"/>
                  </a:cubicBezTo>
                  <a:cubicBezTo>
                    <a:pt x="182" y="327"/>
                    <a:pt x="87" y="303"/>
                    <a:pt x="43" y="230"/>
                  </a:cubicBezTo>
                  <a:cubicBezTo>
                    <a:pt x="0" y="158"/>
                    <a:pt x="23" y="63"/>
                    <a:pt x="96" y="20"/>
                  </a:cubicBezTo>
                  <a:cubicBezTo>
                    <a:pt x="113" y="10"/>
                    <a:pt x="131" y="3"/>
                    <a:pt x="150" y="0"/>
                  </a:cubicBezTo>
                  <a:cubicBezTo>
                    <a:pt x="139" y="9"/>
                    <a:pt x="129" y="19"/>
                    <a:pt x="120" y="30"/>
                  </a:cubicBezTo>
                  <a:cubicBezTo>
                    <a:pt x="119" y="32"/>
                    <a:pt x="117" y="34"/>
                    <a:pt x="115" y="36"/>
                  </a:cubicBezTo>
                  <a:cubicBezTo>
                    <a:pt x="113" y="39"/>
                    <a:pt x="112" y="40"/>
                    <a:pt x="111" y="42"/>
                  </a:cubicBezTo>
                  <a:cubicBezTo>
                    <a:pt x="110" y="44"/>
                    <a:pt x="109" y="45"/>
                    <a:pt x="108" y="46"/>
                  </a:cubicBezTo>
                  <a:cubicBezTo>
                    <a:pt x="104" y="52"/>
                    <a:pt x="101" y="58"/>
                    <a:pt x="98" y="64"/>
                  </a:cubicBezTo>
                  <a:cubicBezTo>
                    <a:pt x="98" y="64"/>
                    <a:pt x="98" y="64"/>
                    <a:pt x="98" y="64"/>
                  </a:cubicBezTo>
                  <a:cubicBezTo>
                    <a:pt x="93" y="75"/>
                    <a:pt x="89" y="87"/>
                    <a:pt x="87" y="99"/>
                  </a:cubicBezTo>
                  <a:cubicBezTo>
                    <a:pt x="83" y="118"/>
                    <a:pt x="85" y="137"/>
                    <a:pt x="91" y="155"/>
                  </a:cubicBezTo>
                  <a:cubicBezTo>
                    <a:pt x="94" y="164"/>
                    <a:pt x="98" y="173"/>
                    <a:pt x="103" y="181"/>
                  </a:cubicBezTo>
                  <a:cubicBezTo>
                    <a:pt x="111" y="194"/>
                    <a:pt x="119" y="206"/>
                    <a:pt x="129" y="217"/>
                  </a:cubicBezTo>
                  <a:cubicBezTo>
                    <a:pt x="187" y="285"/>
                    <a:pt x="255" y="281"/>
                    <a:pt x="255" y="281"/>
                  </a:cubicBezTo>
                  <a:close/>
                </a:path>
              </a:pathLst>
            </a:custGeom>
            <a:solidFill>
              <a:schemeClr val="accent2">
                <a:alpha val="20000"/>
                <a:lumMod val="50000"/>
              </a:schemeClr>
            </a:solidFill>
          </p:spPr>
          <p:txBody>
            <a:bodyPr vert="horz" lIns="91440" tIns="45720" rIns="91440" bIns="45720" anchor="ctr">
              <a:normAutofit/>
            </a:bodyPr>
            <a:lstStyle/>
            <a:p>
              <a:pPr marL="0" algn="ctr"/>
              <a:endParaRPr/>
            </a:p>
          </p:txBody>
        </p:sp>
        <p:sp>
          <p:nvSpPr>
            <p:cNvPr id="31" name="Freeform 31"/>
            <p:cNvSpPr/>
            <p:nvPr/>
          </p:nvSpPr>
          <p:spPr>
            <a:xfrm>
              <a:off x="8304729" y="3301164"/>
              <a:ext cx="606716" cy="375393"/>
            </a:xfrm>
            <a:custGeom>
              <a:avLst/>
              <a:gdLst/>
              <a:ahLst/>
              <a:cxnLst/>
              <a:rect l="l" t="t" r="r" b="b"/>
              <a:pathLst>
                <a:path w="144" h="89">
                  <a:moveTo>
                    <a:pt x="140" y="73"/>
                  </a:moveTo>
                  <a:cubicBezTo>
                    <a:pt x="136" y="89"/>
                    <a:pt x="117" y="86"/>
                    <a:pt x="117" y="86"/>
                  </a:cubicBezTo>
                  <a:cubicBezTo>
                    <a:pt x="117" y="86"/>
                    <a:pt x="5" y="88"/>
                    <a:pt x="2" y="86"/>
                  </a:cubicBezTo>
                  <a:cubicBezTo>
                    <a:pt x="0" y="84"/>
                    <a:pt x="2" y="78"/>
                    <a:pt x="2" y="76"/>
                  </a:cubicBezTo>
                  <a:cubicBezTo>
                    <a:pt x="2" y="75"/>
                    <a:pt x="2" y="75"/>
                    <a:pt x="2" y="75"/>
                  </a:cubicBezTo>
                  <a:cubicBezTo>
                    <a:pt x="34" y="75"/>
                    <a:pt x="34" y="75"/>
                    <a:pt x="34" y="75"/>
                  </a:cubicBezTo>
                  <a:cubicBezTo>
                    <a:pt x="34" y="75"/>
                    <a:pt x="49" y="67"/>
                    <a:pt x="25" y="31"/>
                  </a:cubicBezTo>
                  <a:cubicBezTo>
                    <a:pt x="4" y="1"/>
                    <a:pt x="82" y="0"/>
                    <a:pt x="108" y="0"/>
                  </a:cubicBezTo>
                  <a:cubicBezTo>
                    <a:pt x="113" y="0"/>
                    <a:pt x="116" y="0"/>
                    <a:pt x="116" y="0"/>
                  </a:cubicBezTo>
                  <a:cubicBezTo>
                    <a:pt x="116" y="0"/>
                    <a:pt x="144" y="57"/>
                    <a:pt x="140" y="73"/>
                  </a:cubicBezTo>
                  <a:close/>
                </a:path>
              </a:pathLst>
            </a:custGeom>
            <a:solidFill>
              <a:schemeClr val="accent2">
                <a:lumMod val="75000"/>
              </a:schemeClr>
            </a:solidFill>
          </p:spPr>
          <p:txBody>
            <a:bodyPr vert="horz" lIns="91440" tIns="45720" rIns="91440" bIns="45720" anchor="ctr">
              <a:normAutofit fontScale="85000" lnSpcReduction="20000"/>
            </a:bodyPr>
            <a:lstStyle/>
            <a:p>
              <a:pPr marL="0" algn="ctr"/>
              <a:endParaRPr/>
            </a:p>
          </p:txBody>
        </p:sp>
        <p:sp>
          <p:nvSpPr>
            <p:cNvPr id="32" name="Freeform 32"/>
            <p:cNvSpPr/>
            <p:nvPr/>
          </p:nvSpPr>
          <p:spPr>
            <a:xfrm>
              <a:off x="8312845" y="3301164"/>
              <a:ext cx="539753" cy="328722"/>
            </a:xfrm>
            <a:custGeom>
              <a:avLst/>
              <a:gdLst/>
              <a:ahLst/>
              <a:cxnLst/>
              <a:rect l="l" t="t" r="r" b="b"/>
              <a:pathLst>
                <a:path w="128" h="78">
                  <a:moveTo>
                    <a:pt x="125" y="61"/>
                  </a:moveTo>
                  <a:cubicBezTo>
                    <a:pt x="121" y="78"/>
                    <a:pt x="101" y="75"/>
                    <a:pt x="101" y="75"/>
                  </a:cubicBezTo>
                  <a:cubicBezTo>
                    <a:pt x="101" y="75"/>
                    <a:pt x="30" y="76"/>
                    <a:pt x="0" y="76"/>
                  </a:cubicBezTo>
                  <a:cubicBezTo>
                    <a:pt x="0" y="75"/>
                    <a:pt x="0" y="75"/>
                    <a:pt x="0" y="75"/>
                  </a:cubicBezTo>
                  <a:cubicBezTo>
                    <a:pt x="32" y="75"/>
                    <a:pt x="32" y="75"/>
                    <a:pt x="32" y="75"/>
                  </a:cubicBezTo>
                  <a:cubicBezTo>
                    <a:pt x="32" y="75"/>
                    <a:pt x="47" y="67"/>
                    <a:pt x="23" y="31"/>
                  </a:cubicBezTo>
                  <a:cubicBezTo>
                    <a:pt x="2" y="1"/>
                    <a:pt x="80" y="0"/>
                    <a:pt x="106" y="0"/>
                  </a:cubicBezTo>
                  <a:cubicBezTo>
                    <a:pt x="114" y="18"/>
                    <a:pt x="128" y="50"/>
                    <a:pt x="125" y="61"/>
                  </a:cubicBezTo>
                  <a:close/>
                </a:path>
              </a:pathLst>
            </a:custGeom>
            <a:solidFill>
              <a:schemeClr val="accent2">
                <a:lumMod val="60000"/>
                <a:lumOff val="40000"/>
              </a:schemeClr>
            </a:solidFill>
          </p:spPr>
          <p:txBody>
            <a:bodyPr vert="horz" lIns="91440" tIns="45720" rIns="91440" bIns="45720" anchor="ctr">
              <a:normAutofit fontScale="70000" lnSpcReduction="20000"/>
            </a:bodyPr>
            <a:lstStyle/>
            <a:p>
              <a:pPr marL="0" algn="ctr"/>
              <a:endParaRPr/>
            </a:p>
          </p:txBody>
        </p:sp>
        <p:sp>
          <p:nvSpPr>
            <p:cNvPr id="33" name="Freeform 33"/>
            <p:cNvSpPr/>
            <p:nvPr/>
          </p:nvSpPr>
          <p:spPr>
            <a:xfrm>
              <a:off x="8317974" y="3305222"/>
              <a:ext cx="555987" cy="336839"/>
            </a:xfrm>
            <a:custGeom>
              <a:avLst/>
              <a:gdLst/>
              <a:ahLst/>
              <a:cxnLst/>
              <a:rect l="l" t="t" r="r" b="b"/>
              <a:pathLst>
                <a:path w="132" h="80">
                  <a:moveTo>
                    <a:pt x="129" y="64"/>
                  </a:moveTo>
                  <a:cubicBezTo>
                    <a:pt x="125" y="80"/>
                    <a:pt x="101" y="75"/>
                    <a:pt x="101" y="75"/>
                  </a:cubicBezTo>
                  <a:cubicBezTo>
                    <a:pt x="101" y="75"/>
                    <a:pt x="30" y="76"/>
                    <a:pt x="0" y="76"/>
                  </a:cubicBezTo>
                  <a:cubicBezTo>
                    <a:pt x="0" y="75"/>
                    <a:pt x="0" y="75"/>
                    <a:pt x="0" y="75"/>
                  </a:cubicBezTo>
                  <a:cubicBezTo>
                    <a:pt x="32" y="75"/>
                    <a:pt x="32" y="75"/>
                    <a:pt x="32" y="75"/>
                  </a:cubicBezTo>
                  <a:cubicBezTo>
                    <a:pt x="32" y="75"/>
                    <a:pt x="48" y="67"/>
                    <a:pt x="23" y="31"/>
                  </a:cubicBezTo>
                  <a:cubicBezTo>
                    <a:pt x="2" y="1"/>
                    <a:pt x="80" y="0"/>
                    <a:pt x="106" y="0"/>
                  </a:cubicBezTo>
                  <a:cubicBezTo>
                    <a:pt x="114" y="18"/>
                    <a:pt x="132" y="52"/>
                    <a:pt x="129" y="64"/>
                  </a:cubicBezTo>
                  <a:close/>
                </a:path>
              </a:pathLst>
            </a:custGeom>
            <a:solidFill>
              <a:schemeClr val="accent2">
                <a:alpha val="20000"/>
                <a:lumMod val="50000"/>
              </a:schemeClr>
            </a:solidFill>
          </p:spPr>
          <p:txBody>
            <a:bodyPr vert="horz" lIns="91440" tIns="45720" rIns="91440" bIns="45720" anchor="ctr">
              <a:normAutofit fontScale="70000" lnSpcReduction="20000"/>
            </a:bodyPr>
            <a:lstStyle/>
            <a:p>
              <a:pPr marL="0" algn="ctr"/>
              <a:endParaRPr/>
            </a:p>
          </p:txBody>
        </p:sp>
        <p:sp>
          <p:nvSpPr>
            <p:cNvPr id="34" name="Freeform 34"/>
            <p:cNvSpPr/>
            <p:nvPr/>
          </p:nvSpPr>
          <p:spPr>
            <a:xfrm>
              <a:off x="7953686" y="2621400"/>
              <a:ext cx="120328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chemeClr val="accent2">
                <a:lumMod val="60000"/>
                <a:lumOff val="40000"/>
              </a:schemeClr>
            </a:solidFill>
          </p:spPr>
          <p:txBody>
            <a:bodyPr vert="horz" lIns="91440" tIns="45720" rIns="91440" bIns="45720" anchor="ctr">
              <a:normAutofit/>
            </a:bodyPr>
            <a:lstStyle/>
            <a:p>
              <a:pPr marL="0" algn="ctr"/>
              <a:endParaRPr/>
            </a:p>
          </p:txBody>
        </p:sp>
        <p:sp>
          <p:nvSpPr>
            <p:cNvPr id="35" name="Freeform 35"/>
            <p:cNvSpPr/>
            <p:nvPr/>
          </p:nvSpPr>
          <p:spPr>
            <a:xfrm>
              <a:off x="7952360" y="2624501"/>
              <a:ext cx="120328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chemeClr val="accent5">
                <a:alpha val="20000"/>
              </a:schemeClr>
            </a:solidFill>
          </p:spPr>
          <p:txBody>
            <a:bodyPr vert="horz" lIns="91440" tIns="45720" rIns="91440" bIns="45720" anchor="ctr">
              <a:normAutofit/>
            </a:bodyPr>
            <a:lstStyle/>
            <a:p>
              <a:pPr marL="0" algn="ctr"/>
              <a:endParaRPr/>
            </a:p>
          </p:txBody>
        </p:sp>
        <p:sp>
          <p:nvSpPr>
            <p:cNvPr id="36" name="Freeform 36"/>
            <p:cNvSpPr/>
            <p:nvPr/>
          </p:nvSpPr>
          <p:spPr>
            <a:xfrm>
              <a:off x="7923250" y="2621400"/>
              <a:ext cx="120125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solidFill>
              <a:schemeClr val="accent2">
                <a:lumMod val="60000"/>
                <a:lumOff val="40000"/>
              </a:schemeClr>
            </a:solidFill>
          </p:spPr>
          <p:txBody>
            <a:bodyPr vert="horz" lIns="91440" tIns="45720" rIns="91440" bIns="45720" anchor="ctr">
              <a:normAutofit/>
            </a:bodyPr>
            <a:lstStyle/>
            <a:p>
              <a:pPr marL="0" algn="ctr"/>
              <a:endParaRPr/>
            </a:p>
          </p:txBody>
        </p:sp>
        <p:sp>
          <p:nvSpPr>
            <p:cNvPr id="37" name="Freeform 37"/>
            <p:cNvSpPr/>
            <p:nvPr/>
          </p:nvSpPr>
          <p:spPr>
            <a:xfrm>
              <a:off x="7923250" y="2621400"/>
              <a:ext cx="1201256" cy="805572"/>
            </a:xfrm>
            <a:custGeom>
              <a:avLst/>
              <a:gdLst/>
              <a:ahLst/>
              <a:cxnLst/>
              <a:rect l="l" t="t" r="r" b="b"/>
              <a:pathLst>
                <a:path w="285" h="191">
                  <a:moveTo>
                    <a:pt x="23" y="0"/>
                  </a:moveTo>
                  <a:cubicBezTo>
                    <a:pt x="262" y="0"/>
                    <a:pt x="262" y="0"/>
                    <a:pt x="262" y="0"/>
                  </a:cubicBezTo>
                  <a:cubicBezTo>
                    <a:pt x="275" y="0"/>
                    <a:pt x="285" y="10"/>
                    <a:pt x="285" y="23"/>
                  </a:cubicBezTo>
                  <a:cubicBezTo>
                    <a:pt x="285" y="169"/>
                    <a:pt x="285" y="169"/>
                    <a:pt x="285" y="169"/>
                  </a:cubicBezTo>
                  <a:cubicBezTo>
                    <a:pt x="285" y="181"/>
                    <a:pt x="275" y="191"/>
                    <a:pt x="262" y="191"/>
                  </a:cubicBezTo>
                  <a:cubicBezTo>
                    <a:pt x="23" y="191"/>
                    <a:pt x="23" y="191"/>
                    <a:pt x="23" y="191"/>
                  </a:cubicBezTo>
                  <a:cubicBezTo>
                    <a:pt x="10" y="191"/>
                    <a:pt x="0" y="181"/>
                    <a:pt x="0" y="169"/>
                  </a:cubicBezTo>
                  <a:cubicBezTo>
                    <a:pt x="0" y="23"/>
                    <a:pt x="0" y="23"/>
                    <a:pt x="0" y="23"/>
                  </a:cubicBezTo>
                  <a:cubicBezTo>
                    <a:pt x="0" y="10"/>
                    <a:pt x="10" y="0"/>
                    <a:pt x="23" y="0"/>
                  </a:cubicBezTo>
                  <a:close/>
                </a:path>
              </a:pathLst>
            </a:custGeom>
            <a:gradFill>
              <a:gsLst>
                <a:gs pos="6000">
                  <a:srgbClr val="15889F">
                    <a:lumMod val="40000"/>
                    <a:lumOff val="60000"/>
                  </a:srgbClr>
                </a:gs>
                <a:gs pos="100000">
                  <a:srgbClr val="FFFFFF">
                    <a:alpha val="0"/>
                  </a:srgbClr>
                </a:gs>
              </a:gsLst>
              <a:lin ang="5400000"/>
            </a:gradFill>
          </p:spPr>
          <p:txBody>
            <a:bodyPr vert="horz" lIns="91440" tIns="45720" rIns="91440" bIns="45720" anchor="ctr">
              <a:normAutofit/>
            </a:bodyPr>
            <a:lstStyle/>
            <a:p>
              <a:pPr marL="0" algn="ctr"/>
              <a:endParaRPr/>
            </a:p>
          </p:txBody>
        </p:sp>
        <p:sp>
          <p:nvSpPr>
            <p:cNvPr id="38" name="Freeform 38"/>
            <p:cNvSpPr/>
            <p:nvPr/>
          </p:nvSpPr>
          <p:spPr>
            <a:xfrm>
              <a:off x="7923136" y="3254494"/>
              <a:ext cx="1201256" cy="172477"/>
            </a:xfrm>
            <a:custGeom>
              <a:avLst/>
              <a:gdLst/>
              <a:ahLst/>
              <a:cxnLst/>
              <a:rect l="l" t="t" r="r" b="b"/>
              <a:pathLst>
                <a:path w="285" h="41">
                  <a:moveTo>
                    <a:pt x="285" y="0"/>
                  </a:moveTo>
                  <a:cubicBezTo>
                    <a:pt x="285" y="19"/>
                    <a:pt x="285" y="19"/>
                    <a:pt x="285" y="19"/>
                  </a:cubicBezTo>
                  <a:cubicBezTo>
                    <a:pt x="285" y="31"/>
                    <a:pt x="275" y="41"/>
                    <a:pt x="262" y="41"/>
                  </a:cubicBezTo>
                  <a:cubicBezTo>
                    <a:pt x="262" y="41"/>
                    <a:pt x="262" y="41"/>
                    <a:pt x="262" y="41"/>
                  </a:cubicBezTo>
                  <a:cubicBezTo>
                    <a:pt x="23" y="41"/>
                    <a:pt x="23" y="41"/>
                    <a:pt x="23" y="41"/>
                  </a:cubicBezTo>
                  <a:cubicBezTo>
                    <a:pt x="10" y="41"/>
                    <a:pt x="0" y="31"/>
                    <a:pt x="0" y="19"/>
                  </a:cubicBezTo>
                  <a:cubicBezTo>
                    <a:pt x="0" y="19"/>
                    <a:pt x="0" y="19"/>
                    <a:pt x="0" y="19"/>
                  </a:cubicBezTo>
                  <a:cubicBezTo>
                    <a:pt x="0" y="0"/>
                    <a:pt x="0" y="0"/>
                    <a:pt x="0" y="0"/>
                  </a:cubicBezTo>
                  <a:lnTo>
                    <a:pt x="285" y="0"/>
                  </a:lnTo>
                  <a:close/>
                </a:path>
              </a:pathLst>
            </a:custGeom>
            <a:solidFill>
              <a:schemeClr val="accent2">
                <a:lumMod val="60000"/>
                <a:lumOff val="40000"/>
              </a:schemeClr>
            </a:solidFill>
          </p:spPr>
          <p:txBody>
            <a:bodyPr vert="horz" lIns="91440" tIns="45720" rIns="91440" bIns="45720" anchor="ctr">
              <a:normAutofit fontScale="25000" lnSpcReduction="20000"/>
            </a:bodyPr>
            <a:lstStyle/>
            <a:p>
              <a:pPr marL="0" algn="ctr"/>
              <a:endParaRPr/>
            </a:p>
          </p:txBody>
        </p:sp>
        <p:sp>
          <p:nvSpPr>
            <p:cNvPr id="39" name="AutoShape 39"/>
            <p:cNvSpPr/>
            <p:nvPr/>
          </p:nvSpPr>
          <p:spPr>
            <a:xfrm>
              <a:off x="8312845" y="3621770"/>
              <a:ext cx="472792" cy="40583"/>
            </a:xfrm>
            <a:prstGeom prst="rect">
              <a:avLst/>
            </a:prstGeom>
            <a:solidFill>
              <a:srgbClr val="000000">
                <a:alpha val="20000"/>
              </a:srgbClr>
            </a:solidFill>
          </p:spPr>
          <p:txBody>
            <a:bodyPr vert="horz" lIns="91440" tIns="45720" rIns="91440" bIns="45720" anchor="ctr">
              <a:normAutofit fontScale="25000" lnSpcReduction="20000"/>
            </a:bodyPr>
            <a:lstStyle/>
            <a:p>
              <a:pPr marL="0" algn="ctr"/>
              <a:endParaRPr/>
            </a:p>
          </p:txBody>
        </p:sp>
        <p:sp>
          <p:nvSpPr>
            <p:cNvPr id="40" name="Freeform 40"/>
            <p:cNvSpPr/>
            <p:nvPr/>
          </p:nvSpPr>
          <p:spPr>
            <a:xfrm>
              <a:off x="8785637" y="3571042"/>
              <a:ext cx="75079" cy="101457"/>
            </a:xfrm>
            <a:custGeom>
              <a:avLst/>
              <a:gdLst/>
              <a:ahLst/>
              <a:cxnLst/>
              <a:rect l="l" t="t" r="r" b="b"/>
              <a:pathLst>
                <a:path w="18" h="24">
                  <a:moveTo>
                    <a:pt x="17" y="0"/>
                  </a:moveTo>
                  <a:cubicBezTo>
                    <a:pt x="18" y="19"/>
                    <a:pt x="18" y="19"/>
                    <a:pt x="18" y="19"/>
                  </a:cubicBezTo>
                  <a:cubicBezTo>
                    <a:pt x="13" y="22"/>
                    <a:pt x="6" y="24"/>
                    <a:pt x="0" y="22"/>
                  </a:cubicBezTo>
                  <a:cubicBezTo>
                    <a:pt x="0" y="12"/>
                    <a:pt x="0" y="12"/>
                    <a:pt x="0" y="12"/>
                  </a:cubicBezTo>
                  <a:cubicBezTo>
                    <a:pt x="0" y="12"/>
                    <a:pt x="16" y="16"/>
                    <a:pt x="17" y="0"/>
                  </a:cubicBezTo>
                  <a:close/>
                </a:path>
              </a:pathLst>
            </a:custGeom>
            <a:solidFill>
              <a:srgbClr val="000000">
                <a:alpha val="20000"/>
              </a:srgbClr>
            </a:solidFill>
          </p:spPr>
          <p:txBody>
            <a:bodyPr vert="horz" lIns="91440" tIns="45720" rIns="91440" bIns="45720" anchor="ctr">
              <a:normAutofit fontScale="25000" lnSpcReduction="20000"/>
            </a:bodyPr>
            <a:lstStyle/>
            <a:p>
              <a:pPr marL="0" algn="ctr"/>
              <a:endParaRPr/>
            </a:p>
          </p:txBody>
        </p:sp>
        <p:sp>
          <p:nvSpPr>
            <p:cNvPr id="41" name="Freeform 41"/>
            <p:cNvSpPr/>
            <p:nvPr/>
          </p:nvSpPr>
          <p:spPr>
            <a:xfrm>
              <a:off x="3229828" y="2870985"/>
              <a:ext cx="460617" cy="282052"/>
            </a:xfrm>
            <a:custGeom>
              <a:avLst/>
              <a:gdLst/>
              <a:ahLst/>
              <a:cxnLst/>
              <a:rect l="l" t="t" r="r" b="b"/>
              <a:pathLst>
                <a:path w="109" h="67">
                  <a:moveTo>
                    <a:pt x="3" y="55"/>
                  </a:moveTo>
                  <a:cubicBezTo>
                    <a:pt x="6" y="67"/>
                    <a:pt x="21" y="65"/>
                    <a:pt x="21" y="65"/>
                  </a:cubicBezTo>
                  <a:cubicBezTo>
                    <a:pt x="21" y="65"/>
                    <a:pt x="105" y="67"/>
                    <a:pt x="107" y="65"/>
                  </a:cubicBezTo>
                  <a:cubicBezTo>
                    <a:pt x="109" y="64"/>
                    <a:pt x="108" y="59"/>
                    <a:pt x="107" y="57"/>
                  </a:cubicBezTo>
                  <a:cubicBezTo>
                    <a:pt x="107" y="57"/>
                    <a:pt x="107" y="57"/>
                    <a:pt x="107" y="57"/>
                  </a:cubicBezTo>
                  <a:cubicBezTo>
                    <a:pt x="83" y="57"/>
                    <a:pt x="83" y="57"/>
                    <a:pt x="83" y="57"/>
                  </a:cubicBezTo>
                  <a:cubicBezTo>
                    <a:pt x="83" y="57"/>
                    <a:pt x="71" y="51"/>
                    <a:pt x="90" y="24"/>
                  </a:cubicBezTo>
                  <a:cubicBezTo>
                    <a:pt x="106" y="1"/>
                    <a:pt x="46" y="0"/>
                    <a:pt x="27" y="0"/>
                  </a:cubicBezTo>
                  <a:cubicBezTo>
                    <a:pt x="23" y="0"/>
                    <a:pt x="21" y="0"/>
                    <a:pt x="21" y="0"/>
                  </a:cubicBezTo>
                  <a:cubicBezTo>
                    <a:pt x="21" y="0"/>
                    <a:pt x="0" y="43"/>
                    <a:pt x="3" y="55"/>
                  </a:cubicBezTo>
                  <a:close/>
                </a:path>
              </a:pathLst>
            </a:custGeom>
            <a:solidFill>
              <a:schemeClr val="accent2">
                <a:lumMod val="75000"/>
              </a:schemeClr>
            </a:solidFill>
          </p:spPr>
          <p:txBody>
            <a:bodyPr vert="horz" lIns="91440" tIns="45720" rIns="91440" bIns="45720" anchor="ctr">
              <a:normAutofit fontScale="55000" lnSpcReduction="20000"/>
            </a:bodyPr>
            <a:lstStyle/>
            <a:p>
              <a:pPr marL="0" algn="ctr"/>
              <a:endParaRPr/>
            </a:p>
          </p:txBody>
        </p:sp>
        <p:sp>
          <p:nvSpPr>
            <p:cNvPr id="42" name="Freeform 42"/>
            <p:cNvSpPr/>
            <p:nvPr/>
          </p:nvSpPr>
          <p:spPr>
            <a:xfrm>
              <a:off x="3272440" y="2870985"/>
              <a:ext cx="407860" cy="247556"/>
            </a:xfrm>
            <a:custGeom>
              <a:avLst/>
              <a:gdLst/>
              <a:ahLst/>
              <a:cxnLst/>
              <a:rect l="l" t="t" r="r" b="b"/>
              <a:pathLst>
                <a:path w="97" h="59">
                  <a:moveTo>
                    <a:pt x="3" y="46"/>
                  </a:moveTo>
                  <a:cubicBezTo>
                    <a:pt x="6" y="59"/>
                    <a:pt x="21" y="56"/>
                    <a:pt x="21" y="56"/>
                  </a:cubicBezTo>
                  <a:cubicBezTo>
                    <a:pt x="21" y="56"/>
                    <a:pt x="74" y="57"/>
                    <a:pt x="97" y="57"/>
                  </a:cubicBezTo>
                  <a:cubicBezTo>
                    <a:pt x="97" y="57"/>
                    <a:pt x="97" y="57"/>
                    <a:pt x="97" y="56"/>
                  </a:cubicBezTo>
                  <a:cubicBezTo>
                    <a:pt x="73" y="56"/>
                    <a:pt x="73" y="56"/>
                    <a:pt x="73" y="56"/>
                  </a:cubicBezTo>
                  <a:cubicBezTo>
                    <a:pt x="73" y="56"/>
                    <a:pt x="61" y="50"/>
                    <a:pt x="80" y="23"/>
                  </a:cubicBezTo>
                  <a:cubicBezTo>
                    <a:pt x="96" y="1"/>
                    <a:pt x="36" y="0"/>
                    <a:pt x="17" y="0"/>
                  </a:cubicBezTo>
                  <a:cubicBezTo>
                    <a:pt x="11" y="13"/>
                    <a:pt x="0" y="37"/>
                    <a:pt x="3" y="46"/>
                  </a:cubicBezTo>
                  <a:close/>
                </a:path>
              </a:pathLst>
            </a:custGeom>
            <a:solidFill>
              <a:schemeClr val="accent2">
                <a:lumMod val="60000"/>
                <a:lumOff val="40000"/>
              </a:schemeClr>
            </a:solidFill>
          </p:spPr>
          <p:txBody>
            <a:bodyPr vert="horz" lIns="91440" tIns="45720" rIns="91440" bIns="45720" anchor="ctr">
              <a:normAutofit fontScale="40000" lnSpcReduction="20000"/>
            </a:bodyPr>
            <a:lstStyle/>
            <a:p>
              <a:pPr marL="0" algn="ctr"/>
              <a:endParaRPr/>
            </a:p>
          </p:txBody>
        </p:sp>
        <p:sp>
          <p:nvSpPr>
            <p:cNvPr id="43" name="Freeform 43"/>
            <p:cNvSpPr/>
            <p:nvPr/>
          </p:nvSpPr>
          <p:spPr>
            <a:xfrm>
              <a:off x="3259250" y="2876057"/>
              <a:ext cx="422063" cy="255673"/>
            </a:xfrm>
            <a:custGeom>
              <a:avLst/>
              <a:gdLst/>
              <a:ahLst/>
              <a:cxnLst/>
              <a:rect l="l" t="t" r="r" b="b"/>
              <a:pathLst>
                <a:path w="100" h="61">
                  <a:moveTo>
                    <a:pt x="2" y="48"/>
                  </a:moveTo>
                  <a:cubicBezTo>
                    <a:pt x="5" y="61"/>
                    <a:pt x="24" y="57"/>
                    <a:pt x="24" y="57"/>
                  </a:cubicBezTo>
                  <a:cubicBezTo>
                    <a:pt x="24" y="57"/>
                    <a:pt x="77" y="58"/>
                    <a:pt x="100" y="57"/>
                  </a:cubicBezTo>
                  <a:cubicBezTo>
                    <a:pt x="100" y="57"/>
                    <a:pt x="100" y="57"/>
                    <a:pt x="100" y="57"/>
                  </a:cubicBezTo>
                  <a:cubicBezTo>
                    <a:pt x="76" y="57"/>
                    <a:pt x="76" y="57"/>
                    <a:pt x="76" y="57"/>
                  </a:cubicBezTo>
                  <a:cubicBezTo>
                    <a:pt x="76" y="57"/>
                    <a:pt x="64" y="51"/>
                    <a:pt x="83" y="24"/>
                  </a:cubicBezTo>
                  <a:cubicBezTo>
                    <a:pt x="99" y="1"/>
                    <a:pt x="39" y="0"/>
                    <a:pt x="20" y="0"/>
                  </a:cubicBezTo>
                  <a:cubicBezTo>
                    <a:pt x="14" y="13"/>
                    <a:pt x="0" y="39"/>
                    <a:pt x="2" y="48"/>
                  </a:cubicBezTo>
                  <a:close/>
                </a:path>
              </a:pathLst>
            </a:custGeom>
            <a:solidFill>
              <a:schemeClr val="accent2">
                <a:alpha val="20000"/>
                <a:lumMod val="50000"/>
              </a:schemeClr>
            </a:solidFill>
          </p:spPr>
          <p:txBody>
            <a:bodyPr vert="horz" lIns="91440" tIns="45720" rIns="91440" bIns="45720" anchor="ctr">
              <a:normAutofit fontScale="40000" lnSpcReduction="20000"/>
            </a:bodyPr>
            <a:lstStyle/>
            <a:p>
              <a:pPr marL="0" algn="ctr"/>
              <a:endParaRPr/>
            </a:p>
          </p:txBody>
        </p:sp>
        <p:sp>
          <p:nvSpPr>
            <p:cNvPr id="44" name="Freeform 44"/>
            <p:cNvSpPr/>
            <p:nvPr/>
          </p:nvSpPr>
          <p:spPr>
            <a:xfrm>
              <a:off x="3043147" y="2355581"/>
              <a:ext cx="913117" cy="610774"/>
            </a:xfrm>
            <a:custGeom>
              <a:avLst/>
              <a:gdLst/>
              <a:ahLst/>
              <a:cxnLst/>
              <a:rect l="l" t="t"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rgbClr val="68AFFD"/>
            </a:solidFill>
          </p:spPr>
          <p:txBody>
            <a:bodyPr vert="horz" lIns="91440" tIns="45720" rIns="91440" bIns="45720" anchor="ctr">
              <a:normAutofit/>
            </a:bodyPr>
            <a:lstStyle/>
            <a:p>
              <a:pPr marL="0" algn="ctr"/>
              <a:endParaRPr/>
            </a:p>
          </p:txBody>
        </p:sp>
        <p:sp>
          <p:nvSpPr>
            <p:cNvPr id="45" name="Freeform 45"/>
            <p:cNvSpPr/>
            <p:nvPr/>
          </p:nvSpPr>
          <p:spPr>
            <a:xfrm>
              <a:off x="3043147" y="2355581"/>
              <a:ext cx="913117" cy="610774"/>
            </a:xfrm>
            <a:custGeom>
              <a:avLst/>
              <a:gdLst/>
              <a:ahLst/>
              <a:cxnLst/>
              <a:rect l="l" t="t" r="r" b="b"/>
              <a:pathLst>
                <a:path w="216" h="145">
                  <a:moveTo>
                    <a:pt x="17" y="0"/>
                  </a:moveTo>
                  <a:cubicBezTo>
                    <a:pt x="198" y="0"/>
                    <a:pt x="198" y="0"/>
                    <a:pt x="198" y="0"/>
                  </a:cubicBezTo>
                  <a:cubicBezTo>
                    <a:pt x="208" y="0"/>
                    <a:pt x="216" y="7"/>
                    <a:pt x="216" y="17"/>
                  </a:cubicBezTo>
                  <a:cubicBezTo>
                    <a:pt x="216" y="127"/>
                    <a:pt x="216" y="127"/>
                    <a:pt x="216" y="127"/>
                  </a:cubicBezTo>
                  <a:cubicBezTo>
                    <a:pt x="216" y="137"/>
                    <a:pt x="208" y="145"/>
                    <a:pt x="198" y="145"/>
                  </a:cubicBezTo>
                  <a:cubicBezTo>
                    <a:pt x="17" y="145"/>
                    <a:pt x="17" y="145"/>
                    <a:pt x="17" y="145"/>
                  </a:cubicBezTo>
                  <a:cubicBezTo>
                    <a:pt x="7" y="145"/>
                    <a:pt x="0" y="137"/>
                    <a:pt x="0" y="127"/>
                  </a:cubicBezTo>
                  <a:cubicBezTo>
                    <a:pt x="0" y="17"/>
                    <a:pt x="0" y="17"/>
                    <a:pt x="0" y="17"/>
                  </a:cubicBezTo>
                  <a:cubicBezTo>
                    <a:pt x="0" y="7"/>
                    <a:pt x="7" y="0"/>
                    <a:pt x="17" y="0"/>
                  </a:cubicBezTo>
                  <a:close/>
                </a:path>
              </a:pathLst>
            </a:custGeom>
            <a:solidFill>
              <a:schemeClr val="accent5">
                <a:alpha val="20000"/>
              </a:schemeClr>
            </a:solidFill>
          </p:spPr>
          <p:txBody>
            <a:bodyPr vert="horz" lIns="91440" tIns="45720" rIns="91440" bIns="45720" anchor="ctr">
              <a:normAutofit/>
            </a:bodyPr>
            <a:lstStyle/>
            <a:p>
              <a:pPr marL="0" algn="ctr"/>
              <a:endParaRPr/>
            </a:p>
          </p:txBody>
        </p:sp>
        <p:sp>
          <p:nvSpPr>
            <p:cNvPr id="46" name="Freeform 46"/>
            <p:cNvSpPr/>
            <p:nvPr/>
          </p:nvSpPr>
          <p:spPr>
            <a:xfrm>
              <a:off x="3056336" y="2355581"/>
              <a:ext cx="911088" cy="610774"/>
            </a:xfrm>
            <a:custGeom>
              <a:avLst/>
              <a:gdLst/>
              <a:ahLst/>
              <a:cxnLst/>
              <a:rect l="l" t="t"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solidFill>
              <a:schemeClr val="accent2">
                <a:lumMod val="60000"/>
                <a:lumOff val="40000"/>
              </a:schemeClr>
            </a:solidFill>
          </p:spPr>
          <p:txBody>
            <a:bodyPr vert="horz" lIns="91440" tIns="45720" rIns="91440" bIns="45720" anchor="ctr">
              <a:normAutofit/>
            </a:bodyPr>
            <a:lstStyle/>
            <a:p>
              <a:pPr marL="0" algn="ctr"/>
              <a:endParaRPr/>
            </a:p>
          </p:txBody>
        </p:sp>
        <p:sp>
          <p:nvSpPr>
            <p:cNvPr id="47" name="Freeform 47"/>
            <p:cNvSpPr/>
            <p:nvPr/>
          </p:nvSpPr>
          <p:spPr>
            <a:xfrm>
              <a:off x="3056336" y="2355581"/>
              <a:ext cx="911088" cy="610774"/>
            </a:xfrm>
            <a:custGeom>
              <a:avLst/>
              <a:gdLst/>
              <a:ahLst/>
              <a:cxnLst/>
              <a:rect l="l" t="t" r="r" b="b"/>
              <a:pathLst>
                <a:path w="216" h="145">
                  <a:moveTo>
                    <a:pt x="17" y="0"/>
                  </a:moveTo>
                  <a:cubicBezTo>
                    <a:pt x="199" y="0"/>
                    <a:pt x="199" y="0"/>
                    <a:pt x="199" y="0"/>
                  </a:cubicBezTo>
                  <a:cubicBezTo>
                    <a:pt x="208" y="0"/>
                    <a:pt x="216" y="7"/>
                    <a:pt x="216" y="17"/>
                  </a:cubicBezTo>
                  <a:cubicBezTo>
                    <a:pt x="216" y="127"/>
                    <a:pt x="216" y="127"/>
                    <a:pt x="216" y="127"/>
                  </a:cubicBezTo>
                  <a:cubicBezTo>
                    <a:pt x="216" y="137"/>
                    <a:pt x="208" y="145"/>
                    <a:pt x="199" y="145"/>
                  </a:cubicBezTo>
                  <a:cubicBezTo>
                    <a:pt x="17" y="145"/>
                    <a:pt x="17" y="145"/>
                    <a:pt x="17" y="145"/>
                  </a:cubicBezTo>
                  <a:cubicBezTo>
                    <a:pt x="8" y="145"/>
                    <a:pt x="0" y="137"/>
                    <a:pt x="0" y="127"/>
                  </a:cubicBezTo>
                  <a:cubicBezTo>
                    <a:pt x="0" y="17"/>
                    <a:pt x="0" y="17"/>
                    <a:pt x="0" y="17"/>
                  </a:cubicBezTo>
                  <a:cubicBezTo>
                    <a:pt x="0" y="7"/>
                    <a:pt x="8" y="0"/>
                    <a:pt x="17" y="0"/>
                  </a:cubicBezTo>
                  <a:close/>
                </a:path>
              </a:pathLst>
            </a:custGeom>
            <a:gradFill>
              <a:gsLst>
                <a:gs pos="6000">
                  <a:srgbClr val="15889F">
                    <a:lumMod val="40000"/>
                    <a:lumOff val="60000"/>
                  </a:srgbClr>
                </a:gs>
                <a:gs pos="100000">
                  <a:srgbClr val="FFFFFF">
                    <a:alpha val="0"/>
                  </a:srgbClr>
                </a:gs>
              </a:gsLst>
              <a:lin ang="5400000"/>
            </a:gradFill>
          </p:spPr>
          <p:txBody>
            <a:bodyPr vert="horz" lIns="91440" tIns="45720" rIns="91440" bIns="45720" anchor="ctr">
              <a:normAutofit/>
            </a:bodyPr>
            <a:lstStyle/>
            <a:p>
              <a:pPr marL="0" algn="ctr"/>
              <a:endParaRPr/>
            </a:p>
          </p:txBody>
        </p:sp>
        <p:sp>
          <p:nvSpPr>
            <p:cNvPr id="48" name="Freeform 48"/>
            <p:cNvSpPr/>
            <p:nvPr/>
          </p:nvSpPr>
          <p:spPr>
            <a:xfrm>
              <a:off x="3065467" y="2832431"/>
              <a:ext cx="907030" cy="133924"/>
            </a:xfrm>
            <a:custGeom>
              <a:avLst/>
              <a:gdLst/>
              <a:ahLst/>
              <a:cxnLst/>
              <a:rect l="l" t="t" r="r" b="b"/>
              <a:pathLst>
                <a:path w="215" h="32">
                  <a:moveTo>
                    <a:pt x="0" y="0"/>
                  </a:moveTo>
                  <a:cubicBezTo>
                    <a:pt x="0" y="14"/>
                    <a:pt x="0" y="14"/>
                    <a:pt x="0" y="14"/>
                  </a:cubicBezTo>
                  <a:cubicBezTo>
                    <a:pt x="0" y="24"/>
                    <a:pt x="7" y="32"/>
                    <a:pt x="17" y="32"/>
                  </a:cubicBezTo>
                  <a:cubicBezTo>
                    <a:pt x="17" y="32"/>
                    <a:pt x="17" y="32"/>
                    <a:pt x="17" y="32"/>
                  </a:cubicBezTo>
                  <a:cubicBezTo>
                    <a:pt x="198" y="32"/>
                    <a:pt x="198" y="32"/>
                    <a:pt x="198" y="32"/>
                  </a:cubicBezTo>
                  <a:cubicBezTo>
                    <a:pt x="207" y="32"/>
                    <a:pt x="215" y="24"/>
                    <a:pt x="215" y="14"/>
                  </a:cubicBezTo>
                  <a:cubicBezTo>
                    <a:pt x="215" y="14"/>
                    <a:pt x="215" y="14"/>
                    <a:pt x="215" y="14"/>
                  </a:cubicBezTo>
                  <a:cubicBezTo>
                    <a:pt x="215" y="0"/>
                    <a:pt x="215" y="0"/>
                    <a:pt x="215" y="0"/>
                  </a:cubicBezTo>
                  <a:lnTo>
                    <a:pt x="0" y="0"/>
                  </a:lnTo>
                  <a:close/>
                </a:path>
              </a:pathLst>
            </a:custGeom>
            <a:solidFill>
              <a:schemeClr val="accent2">
                <a:lumMod val="60000"/>
                <a:lumOff val="40000"/>
              </a:schemeClr>
            </a:solidFill>
          </p:spPr>
          <p:txBody>
            <a:bodyPr vert="horz" lIns="91440" tIns="45720" rIns="91440" bIns="45720" anchor="ctr">
              <a:normAutofit fontScale="25000" lnSpcReduction="20000"/>
            </a:bodyPr>
            <a:lstStyle/>
            <a:p>
              <a:pPr marL="0" algn="ctr"/>
              <a:endParaRPr/>
            </a:p>
          </p:txBody>
        </p:sp>
        <p:sp>
          <p:nvSpPr>
            <p:cNvPr id="49" name="AutoShape 49"/>
            <p:cNvSpPr/>
            <p:nvPr/>
          </p:nvSpPr>
          <p:spPr>
            <a:xfrm>
              <a:off x="3323169" y="3110424"/>
              <a:ext cx="357130" cy="34496"/>
            </a:xfrm>
            <a:prstGeom prst="rect">
              <a:avLst/>
            </a:prstGeom>
            <a:solidFill>
              <a:srgbClr val="000000">
                <a:alpha val="20000"/>
              </a:srgbClr>
            </a:solidFill>
          </p:spPr>
          <p:txBody>
            <a:bodyPr vert="horz" lIns="91440" tIns="45720" rIns="91440" bIns="45720" anchor="ctr">
              <a:normAutofit fontScale="25000" lnSpcReduction="20000"/>
            </a:bodyPr>
            <a:lstStyle/>
            <a:p>
              <a:pPr marL="0" algn="ctr"/>
              <a:endParaRPr/>
            </a:p>
          </p:txBody>
        </p:sp>
        <p:sp>
          <p:nvSpPr>
            <p:cNvPr id="50" name="Freeform 50"/>
            <p:cNvSpPr/>
            <p:nvPr/>
          </p:nvSpPr>
          <p:spPr>
            <a:xfrm>
              <a:off x="3264323" y="3071871"/>
              <a:ext cx="58846" cy="77108"/>
            </a:xfrm>
            <a:custGeom>
              <a:avLst/>
              <a:gdLst/>
              <a:ahLst/>
              <a:cxnLst/>
              <a:rect l="l" t="t" r="r" b="b"/>
              <a:pathLst>
                <a:path w="14" h="18">
                  <a:moveTo>
                    <a:pt x="1" y="0"/>
                  </a:moveTo>
                  <a:cubicBezTo>
                    <a:pt x="0" y="15"/>
                    <a:pt x="0" y="15"/>
                    <a:pt x="0" y="15"/>
                  </a:cubicBezTo>
                  <a:cubicBezTo>
                    <a:pt x="5" y="18"/>
                    <a:pt x="10" y="18"/>
                    <a:pt x="14" y="17"/>
                  </a:cubicBezTo>
                  <a:cubicBezTo>
                    <a:pt x="14" y="9"/>
                    <a:pt x="14" y="9"/>
                    <a:pt x="14" y="9"/>
                  </a:cubicBezTo>
                  <a:cubicBezTo>
                    <a:pt x="14" y="9"/>
                    <a:pt x="2" y="12"/>
                    <a:pt x="1" y="0"/>
                  </a:cubicBezTo>
                  <a:close/>
                </a:path>
              </a:pathLst>
            </a:custGeom>
            <a:solidFill>
              <a:srgbClr val="000000">
                <a:alpha val="20000"/>
              </a:srgbClr>
            </a:solidFill>
          </p:spPr>
          <p:txBody>
            <a:bodyPr vert="horz" lIns="91440" tIns="45720" rIns="91440" bIns="45720" anchor="ctr">
              <a:normAutofit fontScale="25000" lnSpcReduction="20000"/>
            </a:bodyPr>
            <a:lstStyle/>
            <a:p>
              <a:pPr marL="0" algn="ctr"/>
              <a:endParaRPr/>
            </a:p>
          </p:txBody>
        </p:sp>
        <p:sp>
          <p:nvSpPr>
            <p:cNvPr id="51" name="Freeform 51"/>
            <p:cNvSpPr/>
            <p:nvPr/>
          </p:nvSpPr>
          <p:spPr>
            <a:xfrm>
              <a:off x="6515019" y="2199337"/>
              <a:ext cx="574250" cy="519462"/>
            </a:xfrm>
            <a:custGeom>
              <a:avLst/>
              <a:gdLst/>
              <a:ahLst/>
              <a:cxnLst/>
              <a:rect l="l" t="t" r="r" b="b"/>
              <a:pathLst>
                <a:path w="136" h="123">
                  <a:moveTo>
                    <a:pt x="126" y="123"/>
                  </a:moveTo>
                  <a:cubicBezTo>
                    <a:pt x="15" y="106"/>
                    <a:pt x="15" y="106"/>
                    <a:pt x="15" y="106"/>
                  </a:cubicBezTo>
                  <a:cubicBezTo>
                    <a:pt x="12" y="106"/>
                    <a:pt x="9" y="103"/>
                    <a:pt x="9" y="99"/>
                  </a:cubicBezTo>
                  <a:cubicBezTo>
                    <a:pt x="1" y="9"/>
                    <a:pt x="1" y="9"/>
                    <a:pt x="1" y="9"/>
                  </a:cubicBezTo>
                  <a:cubicBezTo>
                    <a:pt x="0" y="5"/>
                    <a:pt x="3" y="1"/>
                    <a:pt x="8" y="0"/>
                  </a:cubicBezTo>
                  <a:cubicBezTo>
                    <a:pt x="8" y="0"/>
                    <a:pt x="9" y="0"/>
                    <a:pt x="10" y="0"/>
                  </a:cubicBezTo>
                  <a:cubicBezTo>
                    <a:pt x="121" y="17"/>
                    <a:pt x="121" y="17"/>
                    <a:pt x="121" y="17"/>
                  </a:cubicBezTo>
                  <a:cubicBezTo>
                    <a:pt x="124" y="18"/>
                    <a:pt x="127" y="21"/>
                    <a:pt x="127" y="24"/>
                  </a:cubicBezTo>
                  <a:cubicBezTo>
                    <a:pt x="135" y="114"/>
                    <a:pt x="135" y="114"/>
                    <a:pt x="135" y="114"/>
                  </a:cubicBezTo>
                  <a:cubicBezTo>
                    <a:pt x="136" y="119"/>
                    <a:pt x="132" y="123"/>
                    <a:pt x="128" y="123"/>
                  </a:cubicBezTo>
                  <a:cubicBezTo>
                    <a:pt x="127" y="123"/>
                    <a:pt x="127" y="123"/>
                    <a:pt x="126" y="123"/>
                  </a:cubicBezTo>
                  <a:close/>
                </a:path>
              </a:pathLst>
            </a:custGeom>
            <a:solidFill>
              <a:schemeClr val="accent2">
                <a:lumMod val="40000"/>
                <a:lumOff val="60000"/>
              </a:schemeClr>
            </a:solidFill>
          </p:spPr>
          <p:txBody>
            <a:bodyPr vert="horz" lIns="91440" tIns="45720" rIns="91440" bIns="45720" anchor="ctr">
              <a:normAutofit/>
            </a:bodyPr>
            <a:lstStyle/>
            <a:p>
              <a:pPr marL="0" algn="ctr"/>
              <a:endParaRPr/>
            </a:p>
          </p:txBody>
        </p:sp>
        <p:sp>
          <p:nvSpPr>
            <p:cNvPr id="52" name="Freeform 52"/>
            <p:cNvSpPr/>
            <p:nvPr/>
          </p:nvSpPr>
          <p:spPr>
            <a:xfrm>
              <a:off x="6545457" y="2225715"/>
              <a:ext cx="515404" cy="450471"/>
            </a:xfrm>
            <a:custGeom>
              <a:avLst/>
              <a:gdLst/>
              <a:ahLst/>
              <a:cxnLst/>
              <a:rect l="l" t="t" r="r" b="b"/>
              <a:pathLst>
                <a:path w="122" h="107">
                  <a:moveTo>
                    <a:pt x="114" y="107"/>
                  </a:moveTo>
                  <a:cubicBezTo>
                    <a:pt x="14" y="92"/>
                    <a:pt x="14" y="92"/>
                    <a:pt x="14" y="92"/>
                  </a:cubicBezTo>
                  <a:cubicBezTo>
                    <a:pt x="10" y="91"/>
                    <a:pt x="8" y="89"/>
                    <a:pt x="8" y="85"/>
                  </a:cubicBezTo>
                  <a:cubicBezTo>
                    <a:pt x="0" y="7"/>
                    <a:pt x="0" y="7"/>
                    <a:pt x="0" y="7"/>
                  </a:cubicBezTo>
                  <a:cubicBezTo>
                    <a:pt x="0" y="3"/>
                    <a:pt x="3" y="0"/>
                    <a:pt x="7" y="0"/>
                  </a:cubicBezTo>
                  <a:cubicBezTo>
                    <a:pt x="7" y="0"/>
                    <a:pt x="8" y="0"/>
                    <a:pt x="8" y="0"/>
                  </a:cubicBezTo>
                  <a:cubicBezTo>
                    <a:pt x="108" y="15"/>
                    <a:pt x="108" y="15"/>
                    <a:pt x="108" y="15"/>
                  </a:cubicBezTo>
                  <a:cubicBezTo>
                    <a:pt x="112" y="15"/>
                    <a:pt x="114" y="18"/>
                    <a:pt x="115" y="21"/>
                  </a:cubicBezTo>
                  <a:cubicBezTo>
                    <a:pt x="122" y="99"/>
                    <a:pt x="122" y="99"/>
                    <a:pt x="122" y="99"/>
                  </a:cubicBezTo>
                  <a:cubicBezTo>
                    <a:pt x="122" y="103"/>
                    <a:pt x="119" y="106"/>
                    <a:pt x="116" y="107"/>
                  </a:cubicBezTo>
                  <a:cubicBezTo>
                    <a:pt x="115" y="107"/>
                    <a:pt x="114" y="107"/>
                    <a:pt x="114" y="107"/>
                  </a:cubicBezTo>
                  <a:close/>
                </a:path>
              </a:pathLst>
            </a:custGeom>
            <a:solidFill>
              <a:schemeClr val="accent5">
                <a:alpha val="20000"/>
              </a:schemeClr>
            </a:solidFill>
          </p:spPr>
          <p:txBody>
            <a:bodyPr vert="horz" lIns="91440" tIns="45720" rIns="91440" bIns="45720" anchor="ctr">
              <a:normAutofit lnSpcReduction="10000"/>
            </a:bodyPr>
            <a:lstStyle/>
            <a:p>
              <a:pPr marL="0" algn="ctr"/>
              <a:endParaRPr/>
            </a:p>
          </p:txBody>
        </p:sp>
        <p:sp>
          <p:nvSpPr>
            <p:cNvPr id="53" name="Freeform 53"/>
            <p:cNvSpPr/>
            <p:nvPr/>
          </p:nvSpPr>
          <p:spPr>
            <a:xfrm>
              <a:off x="6561690" y="2633575"/>
              <a:ext cx="655416" cy="135954"/>
            </a:xfrm>
            <a:custGeom>
              <a:avLst/>
              <a:gdLst/>
              <a:ahLst/>
              <a:cxnLst/>
              <a:rect l="l" t="t" r="r" b="b"/>
              <a:pathLst>
                <a:path w="155" h="32">
                  <a:moveTo>
                    <a:pt x="6" y="0"/>
                  </a:moveTo>
                  <a:cubicBezTo>
                    <a:pt x="151" y="22"/>
                    <a:pt x="151" y="22"/>
                    <a:pt x="151" y="22"/>
                  </a:cubicBezTo>
                  <a:cubicBezTo>
                    <a:pt x="153" y="22"/>
                    <a:pt x="155" y="25"/>
                    <a:pt x="155" y="27"/>
                  </a:cubicBezTo>
                  <a:cubicBezTo>
                    <a:pt x="155" y="27"/>
                    <a:pt x="155" y="27"/>
                    <a:pt x="155" y="27"/>
                  </a:cubicBezTo>
                  <a:cubicBezTo>
                    <a:pt x="155" y="27"/>
                    <a:pt x="155" y="27"/>
                    <a:pt x="155" y="27"/>
                  </a:cubicBezTo>
                  <a:cubicBezTo>
                    <a:pt x="155" y="30"/>
                    <a:pt x="152" y="32"/>
                    <a:pt x="149" y="32"/>
                  </a:cubicBezTo>
                  <a:cubicBezTo>
                    <a:pt x="149" y="32"/>
                    <a:pt x="149" y="32"/>
                    <a:pt x="149" y="32"/>
                  </a:cubicBezTo>
                  <a:cubicBezTo>
                    <a:pt x="5" y="10"/>
                    <a:pt x="5" y="10"/>
                    <a:pt x="5" y="10"/>
                  </a:cubicBezTo>
                  <a:cubicBezTo>
                    <a:pt x="2" y="10"/>
                    <a:pt x="0" y="7"/>
                    <a:pt x="1" y="4"/>
                  </a:cubicBezTo>
                  <a:cubicBezTo>
                    <a:pt x="1" y="4"/>
                    <a:pt x="1" y="4"/>
                    <a:pt x="1" y="4"/>
                  </a:cubicBezTo>
                  <a:cubicBezTo>
                    <a:pt x="1" y="4"/>
                    <a:pt x="1" y="4"/>
                    <a:pt x="1" y="4"/>
                  </a:cubicBezTo>
                  <a:cubicBezTo>
                    <a:pt x="1" y="2"/>
                    <a:pt x="4" y="0"/>
                    <a:pt x="6" y="0"/>
                  </a:cubicBezTo>
                  <a:cubicBezTo>
                    <a:pt x="6" y="0"/>
                    <a:pt x="6" y="0"/>
                    <a:pt x="6" y="0"/>
                  </a:cubicBezTo>
                  <a:close/>
                </a:path>
              </a:pathLst>
            </a:custGeom>
            <a:solidFill>
              <a:schemeClr val="accent2">
                <a:lumMod val="60000"/>
                <a:lumOff val="40000"/>
              </a:schemeClr>
            </a:solidFill>
          </p:spPr>
          <p:txBody>
            <a:bodyPr vert="horz" lIns="91440" tIns="45720" rIns="91440" bIns="45720" anchor="ctr">
              <a:normAutofit fontScale="25000" lnSpcReduction="20000"/>
            </a:bodyPr>
            <a:lstStyle/>
            <a:p>
              <a:pPr marL="0" algn="ctr"/>
              <a:endParaRPr/>
            </a:p>
          </p:txBody>
        </p:sp>
        <p:sp>
          <p:nvSpPr>
            <p:cNvPr id="54" name="Freeform 54"/>
            <p:cNvSpPr/>
            <p:nvPr/>
          </p:nvSpPr>
          <p:spPr>
            <a:xfrm>
              <a:off x="6831567" y="2672128"/>
              <a:ext cx="531637" cy="117691"/>
            </a:xfrm>
            <a:custGeom>
              <a:avLst/>
              <a:gdLst/>
              <a:ahLst/>
              <a:cxnLst/>
              <a:rect l="l" t="t"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rgbClr val="68AFFD"/>
            </a:solidFill>
          </p:spPr>
          <p:txBody>
            <a:bodyPr vert="horz" lIns="91440" tIns="45720" rIns="91440" bIns="45720" anchor="ctr">
              <a:normAutofit fontScale="25000" lnSpcReduction="20000"/>
            </a:bodyPr>
            <a:lstStyle/>
            <a:p>
              <a:pPr marL="0" algn="ctr"/>
              <a:endParaRPr/>
            </a:p>
          </p:txBody>
        </p:sp>
        <p:sp>
          <p:nvSpPr>
            <p:cNvPr id="55" name="Freeform 55"/>
            <p:cNvSpPr/>
            <p:nvPr/>
          </p:nvSpPr>
          <p:spPr>
            <a:xfrm>
              <a:off x="6831567" y="2672128"/>
              <a:ext cx="531637" cy="117691"/>
            </a:xfrm>
            <a:custGeom>
              <a:avLst/>
              <a:gdLst/>
              <a:ahLst/>
              <a:cxnLst/>
              <a:rect l="l" t="t" r="r" b="b"/>
              <a:pathLst>
                <a:path w="126" h="28">
                  <a:moveTo>
                    <a:pt x="6" y="1"/>
                  </a:moveTo>
                  <a:cubicBezTo>
                    <a:pt x="122" y="18"/>
                    <a:pt x="122" y="18"/>
                    <a:pt x="122" y="18"/>
                  </a:cubicBezTo>
                  <a:cubicBezTo>
                    <a:pt x="124" y="18"/>
                    <a:pt x="126" y="21"/>
                    <a:pt x="125" y="23"/>
                  </a:cubicBezTo>
                  <a:cubicBezTo>
                    <a:pt x="125" y="24"/>
                    <a:pt x="125" y="24"/>
                    <a:pt x="125" y="24"/>
                  </a:cubicBezTo>
                  <a:cubicBezTo>
                    <a:pt x="125" y="26"/>
                    <a:pt x="123" y="28"/>
                    <a:pt x="120" y="28"/>
                  </a:cubicBezTo>
                  <a:cubicBezTo>
                    <a:pt x="4" y="10"/>
                    <a:pt x="4" y="10"/>
                    <a:pt x="4" y="10"/>
                  </a:cubicBezTo>
                  <a:cubicBezTo>
                    <a:pt x="2" y="10"/>
                    <a:pt x="0" y="8"/>
                    <a:pt x="0" y="5"/>
                  </a:cubicBezTo>
                  <a:cubicBezTo>
                    <a:pt x="1" y="4"/>
                    <a:pt x="1" y="4"/>
                    <a:pt x="1" y="4"/>
                  </a:cubicBezTo>
                  <a:cubicBezTo>
                    <a:pt x="1" y="2"/>
                    <a:pt x="3" y="0"/>
                    <a:pt x="6" y="1"/>
                  </a:cubicBezTo>
                  <a:close/>
                </a:path>
              </a:pathLst>
            </a:custGeom>
            <a:solidFill>
              <a:schemeClr val="accent2">
                <a:lumMod val="60000"/>
                <a:lumOff val="40000"/>
              </a:schemeClr>
            </a:solidFill>
          </p:spPr>
          <p:txBody>
            <a:bodyPr vert="horz" lIns="91440" tIns="45720" rIns="91440" bIns="45720" anchor="ctr">
              <a:normAutofit fontScale="25000" lnSpcReduction="20000"/>
            </a:bodyPr>
            <a:lstStyle/>
            <a:p>
              <a:pPr marL="0" algn="ctr"/>
              <a:endParaRPr/>
            </a:p>
          </p:txBody>
        </p:sp>
        <p:sp>
          <p:nvSpPr>
            <p:cNvPr id="56" name="Freeform 56"/>
            <p:cNvSpPr/>
            <p:nvPr/>
          </p:nvSpPr>
          <p:spPr>
            <a:xfrm>
              <a:off x="3976555" y="2992733"/>
              <a:ext cx="675707" cy="515404"/>
            </a:xfrm>
            <a:custGeom>
              <a:avLst/>
              <a:gdLst/>
              <a:ahLst/>
              <a:cxnLst/>
              <a:rect l="l" t="t" r="r" b="b"/>
              <a:pathLst>
                <a:path w="160" h="122">
                  <a:moveTo>
                    <a:pt x="155" y="84"/>
                  </a:moveTo>
                  <a:cubicBezTo>
                    <a:pt x="58" y="121"/>
                    <a:pt x="58" y="121"/>
                    <a:pt x="58" y="121"/>
                  </a:cubicBezTo>
                  <a:cubicBezTo>
                    <a:pt x="55" y="122"/>
                    <a:pt x="51" y="121"/>
                    <a:pt x="49" y="118"/>
                  </a:cubicBezTo>
                  <a:cubicBezTo>
                    <a:pt x="2" y="49"/>
                    <a:pt x="2" y="49"/>
                    <a:pt x="2" y="49"/>
                  </a:cubicBezTo>
                  <a:cubicBezTo>
                    <a:pt x="0" y="46"/>
                    <a:pt x="1" y="41"/>
                    <a:pt x="4" y="39"/>
                  </a:cubicBezTo>
                  <a:cubicBezTo>
                    <a:pt x="5" y="38"/>
                    <a:pt x="5" y="38"/>
                    <a:pt x="6" y="38"/>
                  </a:cubicBezTo>
                  <a:cubicBezTo>
                    <a:pt x="102" y="1"/>
                    <a:pt x="102" y="1"/>
                    <a:pt x="102" y="1"/>
                  </a:cubicBezTo>
                  <a:cubicBezTo>
                    <a:pt x="106" y="0"/>
                    <a:pt x="109" y="1"/>
                    <a:pt x="111" y="4"/>
                  </a:cubicBezTo>
                  <a:cubicBezTo>
                    <a:pt x="158" y="73"/>
                    <a:pt x="158" y="73"/>
                    <a:pt x="158" y="73"/>
                  </a:cubicBezTo>
                  <a:cubicBezTo>
                    <a:pt x="160" y="76"/>
                    <a:pt x="159" y="81"/>
                    <a:pt x="156" y="83"/>
                  </a:cubicBezTo>
                  <a:cubicBezTo>
                    <a:pt x="156" y="84"/>
                    <a:pt x="155" y="84"/>
                    <a:pt x="155" y="84"/>
                  </a:cubicBezTo>
                  <a:close/>
                </a:path>
              </a:pathLst>
            </a:custGeom>
            <a:solidFill>
              <a:schemeClr val="accent2">
                <a:lumMod val="40000"/>
                <a:lumOff val="60000"/>
              </a:schemeClr>
            </a:solidFill>
          </p:spPr>
          <p:txBody>
            <a:bodyPr vert="horz" lIns="91440" tIns="45720" rIns="91440" bIns="45720" anchor="ctr">
              <a:normAutofit/>
            </a:bodyPr>
            <a:lstStyle/>
            <a:p>
              <a:pPr marL="0" algn="ctr"/>
              <a:endParaRPr/>
            </a:p>
          </p:txBody>
        </p:sp>
        <p:sp>
          <p:nvSpPr>
            <p:cNvPr id="57" name="Freeform 57"/>
            <p:cNvSpPr/>
            <p:nvPr/>
          </p:nvSpPr>
          <p:spPr>
            <a:xfrm>
              <a:off x="4004963" y="3013025"/>
              <a:ext cx="608745" cy="456559"/>
            </a:xfrm>
            <a:custGeom>
              <a:avLst/>
              <a:gdLst/>
              <a:ahLst/>
              <a:cxnLst/>
              <a:rect l="l" t="t" r="r" b="b"/>
              <a:pathLst>
                <a:path w="144" h="108">
                  <a:moveTo>
                    <a:pt x="139" y="73"/>
                  </a:moveTo>
                  <a:cubicBezTo>
                    <a:pt x="51" y="106"/>
                    <a:pt x="51" y="106"/>
                    <a:pt x="51" y="106"/>
                  </a:cubicBezTo>
                  <a:cubicBezTo>
                    <a:pt x="48" y="108"/>
                    <a:pt x="45" y="107"/>
                    <a:pt x="43" y="104"/>
                  </a:cubicBezTo>
                  <a:cubicBezTo>
                    <a:pt x="2" y="44"/>
                    <a:pt x="2" y="44"/>
                    <a:pt x="2" y="44"/>
                  </a:cubicBezTo>
                  <a:cubicBezTo>
                    <a:pt x="0" y="42"/>
                    <a:pt x="1" y="37"/>
                    <a:pt x="4" y="35"/>
                  </a:cubicBezTo>
                  <a:cubicBezTo>
                    <a:pt x="4" y="35"/>
                    <a:pt x="5" y="35"/>
                    <a:pt x="5" y="35"/>
                  </a:cubicBezTo>
                  <a:cubicBezTo>
                    <a:pt x="93" y="2"/>
                    <a:pt x="93" y="2"/>
                    <a:pt x="93" y="2"/>
                  </a:cubicBezTo>
                  <a:cubicBezTo>
                    <a:pt x="96" y="0"/>
                    <a:pt x="99" y="1"/>
                    <a:pt x="101" y="4"/>
                  </a:cubicBezTo>
                  <a:cubicBezTo>
                    <a:pt x="142" y="64"/>
                    <a:pt x="142" y="64"/>
                    <a:pt x="142" y="64"/>
                  </a:cubicBezTo>
                  <a:cubicBezTo>
                    <a:pt x="144" y="67"/>
                    <a:pt x="143" y="71"/>
                    <a:pt x="140" y="73"/>
                  </a:cubicBezTo>
                  <a:cubicBezTo>
                    <a:pt x="140" y="73"/>
                    <a:pt x="139" y="73"/>
                    <a:pt x="139" y="73"/>
                  </a:cubicBezTo>
                  <a:close/>
                </a:path>
              </a:pathLst>
            </a:custGeom>
            <a:solidFill>
              <a:srgbClr val="000000">
                <a:alpha val="20000"/>
              </a:srgbClr>
            </a:solidFill>
          </p:spPr>
          <p:txBody>
            <a:bodyPr vert="horz" lIns="91440" tIns="45720" rIns="91440" bIns="45720" anchor="ctr">
              <a:normAutofit lnSpcReduction="10000"/>
            </a:bodyPr>
            <a:lstStyle/>
            <a:p>
              <a:pPr marL="0" algn="ctr"/>
              <a:endParaRPr/>
            </a:p>
          </p:txBody>
        </p:sp>
        <p:sp>
          <p:nvSpPr>
            <p:cNvPr id="58" name="Freeform 58"/>
            <p:cNvSpPr/>
            <p:nvPr/>
          </p:nvSpPr>
          <p:spPr>
            <a:xfrm>
              <a:off x="4203820" y="3282902"/>
              <a:ext cx="578308" cy="245528"/>
            </a:xfrm>
            <a:custGeom>
              <a:avLst/>
              <a:gdLst/>
              <a:ahLst/>
              <a:cxnLst/>
              <a:rect l="l" t="t" r="r" b="b"/>
              <a:pathLst>
                <a:path w="137" h="58">
                  <a:moveTo>
                    <a:pt x="4" y="48"/>
                  </a:moveTo>
                  <a:cubicBezTo>
                    <a:pt x="130" y="1"/>
                    <a:pt x="130" y="1"/>
                    <a:pt x="130" y="1"/>
                  </a:cubicBezTo>
                  <a:cubicBezTo>
                    <a:pt x="133" y="0"/>
                    <a:pt x="135" y="1"/>
                    <a:pt x="136" y="3"/>
                  </a:cubicBezTo>
                  <a:cubicBezTo>
                    <a:pt x="136" y="3"/>
                    <a:pt x="136" y="3"/>
                    <a:pt x="136" y="3"/>
                  </a:cubicBezTo>
                  <a:cubicBezTo>
                    <a:pt x="137" y="6"/>
                    <a:pt x="136" y="8"/>
                    <a:pt x="133" y="9"/>
                  </a:cubicBezTo>
                  <a:cubicBezTo>
                    <a:pt x="7" y="57"/>
                    <a:pt x="7" y="57"/>
                    <a:pt x="7" y="57"/>
                  </a:cubicBezTo>
                  <a:cubicBezTo>
                    <a:pt x="5" y="58"/>
                    <a:pt x="2" y="57"/>
                    <a:pt x="1" y="54"/>
                  </a:cubicBezTo>
                  <a:cubicBezTo>
                    <a:pt x="1" y="54"/>
                    <a:pt x="1" y="54"/>
                    <a:pt x="1" y="54"/>
                  </a:cubicBezTo>
                  <a:cubicBezTo>
                    <a:pt x="1" y="54"/>
                    <a:pt x="1" y="54"/>
                    <a:pt x="1" y="54"/>
                  </a:cubicBezTo>
                  <a:cubicBezTo>
                    <a:pt x="0" y="52"/>
                    <a:pt x="2" y="49"/>
                    <a:pt x="4" y="48"/>
                  </a:cubicBezTo>
                  <a:cubicBezTo>
                    <a:pt x="4" y="48"/>
                    <a:pt x="4" y="48"/>
                    <a:pt x="4" y="48"/>
                  </a:cubicBezTo>
                  <a:close/>
                </a:path>
              </a:pathLst>
            </a:custGeom>
            <a:solidFill>
              <a:schemeClr val="accent2">
                <a:lumMod val="60000"/>
                <a:lumOff val="40000"/>
              </a:schemeClr>
            </a:solidFill>
          </p:spPr>
          <p:txBody>
            <a:bodyPr vert="horz" lIns="91440" tIns="45720" rIns="91440" bIns="45720" anchor="ctr">
              <a:normAutofit fontScale="40000" lnSpcReduction="20000"/>
            </a:bodyPr>
            <a:lstStyle/>
            <a:p>
              <a:pPr marL="0" algn="ctr"/>
              <a:endParaRPr/>
            </a:p>
          </p:txBody>
        </p:sp>
        <p:sp>
          <p:nvSpPr>
            <p:cNvPr id="59" name="Freeform 59"/>
            <p:cNvSpPr/>
            <p:nvPr/>
          </p:nvSpPr>
          <p:spPr>
            <a:xfrm>
              <a:off x="4441229" y="3232173"/>
              <a:ext cx="466704" cy="206973"/>
            </a:xfrm>
            <a:custGeom>
              <a:avLst/>
              <a:gdLst/>
              <a:ahLst/>
              <a:cxnLst/>
              <a:rect l="l" t="t"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rgbClr val="68AFFD"/>
            </a:solidFill>
          </p:spPr>
          <p:txBody>
            <a:bodyPr vert="horz" lIns="91440" tIns="45720" rIns="91440" bIns="45720" anchor="ctr">
              <a:normAutofit fontScale="25000" lnSpcReduction="20000"/>
            </a:bodyPr>
            <a:lstStyle/>
            <a:p>
              <a:pPr marL="0" algn="ctr"/>
              <a:endParaRPr/>
            </a:p>
          </p:txBody>
        </p:sp>
        <p:sp>
          <p:nvSpPr>
            <p:cNvPr id="60" name="Freeform 60"/>
            <p:cNvSpPr/>
            <p:nvPr/>
          </p:nvSpPr>
          <p:spPr>
            <a:xfrm>
              <a:off x="4441229" y="3232173"/>
              <a:ext cx="466704" cy="206973"/>
            </a:xfrm>
            <a:custGeom>
              <a:avLst/>
              <a:gdLst/>
              <a:ahLst/>
              <a:cxnLst/>
              <a:rect l="l" t="t" r="r" b="b"/>
              <a:pathLst>
                <a:path w="111" h="49">
                  <a:moveTo>
                    <a:pt x="3" y="39"/>
                  </a:moveTo>
                  <a:cubicBezTo>
                    <a:pt x="105" y="1"/>
                    <a:pt x="105" y="1"/>
                    <a:pt x="105" y="1"/>
                  </a:cubicBezTo>
                  <a:cubicBezTo>
                    <a:pt x="107" y="0"/>
                    <a:pt x="109" y="1"/>
                    <a:pt x="110" y="3"/>
                  </a:cubicBezTo>
                  <a:cubicBezTo>
                    <a:pt x="110" y="4"/>
                    <a:pt x="110" y="4"/>
                    <a:pt x="110" y="4"/>
                  </a:cubicBezTo>
                  <a:cubicBezTo>
                    <a:pt x="111" y="6"/>
                    <a:pt x="110" y="9"/>
                    <a:pt x="108" y="10"/>
                  </a:cubicBezTo>
                  <a:cubicBezTo>
                    <a:pt x="6" y="48"/>
                    <a:pt x="6" y="48"/>
                    <a:pt x="6" y="48"/>
                  </a:cubicBezTo>
                  <a:cubicBezTo>
                    <a:pt x="4" y="49"/>
                    <a:pt x="2" y="48"/>
                    <a:pt x="1" y="46"/>
                  </a:cubicBezTo>
                  <a:cubicBezTo>
                    <a:pt x="1" y="45"/>
                    <a:pt x="1" y="45"/>
                    <a:pt x="1" y="45"/>
                  </a:cubicBezTo>
                  <a:cubicBezTo>
                    <a:pt x="0" y="43"/>
                    <a:pt x="1" y="40"/>
                    <a:pt x="3" y="39"/>
                  </a:cubicBezTo>
                  <a:close/>
                </a:path>
              </a:pathLst>
            </a:custGeom>
            <a:solidFill>
              <a:schemeClr val="accent2">
                <a:lumMod val="60000"/>
                <a:lumOff val="40000"/>
              </a:schemeClr>
            </a:solidFill>
          </p:spPr>
          <p:txBody>
            <a:bodyPr vert="horz" lIns="91440" tIns="45720" rIns="91440" bIns="45720" anchor="ctr">
              <a:normAutofit fontScale="25000" lnSpcReduction="20000"/>
            </a:bodyPr>
            <a:lstStyle/>
            <a:p>
              <a:pPr marL="0" algn="ctr"/>
              <a:endParaRPr/>
            </a:p>
          </p:txBody>
        </p:sp>
        <p:sp>
          <p:nvSpPr>
            <p:cNvPr id="61" name="Freeform 61"/>
            <p:cNvSpPr/>
            <p:nvPr/>
          </p:nvSpPr>
          <p:spPr>
            <a:xfrm>
              <a:off x="4508192" y="3524370"/>
              <a:ext cx="728465" cy="1290540"/>
            </a:xfrm>
            <a:custGeom>
              <a:avLst/>
              <a:gdLst/>
              <a:ahLst/>
              <a:cxnLst/>
              <a:rect l="l" t="t"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chemeClr val="accent2">
                <a:lumMod val="60000"/>
                <a:lumOff val="40000"/>
              </a:schemeClr>
            </a:solidFill>
          </p:spPr>
          <p:txBody>
            <a:bodyPr vert="horz" lIns="91440" tIns="45720" rIns="91440" bIns="45720" anchor="ctr">
              <a:normAutofit/>
            </a:bodyPr>
            <a:lstStyle/>
            <a:p>
              <a:pPr marL="0" algn="ctr"/>
              <a:endParaRPr/>
            </a:p>
          </p:txBody>
        </p:sp>
        <p:sp>
          <p:nvSpPr>
            <p:cNvPr id="62" name="Freeform 62"/>
            <p:cNvSpPr/>
            <p:nvPr/>
          </p:nvSpPr>
          <p:spPr>
            <a:xfrm>
              <a:off x="4510221" y="3524370"/>
              <a:ext cx="728465" cy="1290540"/>
            </a:xfrm>
            <a:custGeom>
              <a:avLst/>
              <a:gdLst/>
              <a:ahLst/>
              <a:cxnLst/>
              <a:rect l="l" t="t" r="r" b="b"/>
              <a:pathLst>
                <a:path w="173" h="306">
                  <a:moveTo>
                    <a:pt x="25" y="11"/>
                  </a:moveTo>
                  <a:cubicBezTo>
                    <a:pt x="121" y="2"/>
                    <a:pt x="121" y="2"/>
                    <a:pt x="121" y="2"/>
                  </a:cubicBezTo>
                  <a:cubicBezTo>
                    <a:pt x="135" y="0"/>
                    <a:pt x="148" y="11"/>
                    <a:pt x="149" y="25"/>
                  </a:cubicBezTo>
                  <a:cubicBezTo>
                    <a:pt x="172" y="267"/>
                    <a:pt x="172" y="267"/>
                    <a:pt x="172" y="267"/>
                  </a:cubicBezTo>
                  <a:cubicBezTo>
                    <a:pt x="173" y="281"/>
                    <a:pt x="163" y="294"/>
                    <a:pt x="149" y="296"/>
                  </a:cubicBezTo>
                  <a:cubicBezTo>
                    <a:pt x="53" y="305"/>
                    <a:pt x="53" y="305"/>
                    <a:pt x="53" y="305"/>
                  </a:cubicBezTo>
                  <a:cubicBezTo>
                    <a:pt x="39" y="306"/>
                    <a:pt x="26" y="295"/>
                    <a:pt x="25" y="281"/>
                  </a:cubicBezTo>
                  <a:cubicBezTo>
                    <a:pt x="2" y="39"/>
                    <a:pt x="2" y="39"/>
                    <a:pt x="2" y="39"/>
                  </a:cubicBezTo>
                  <a:cubicBezTo>
                    <a:pt x="0" y="25"/>
                    <a:pt x="11" y="12"/>
                    <a:pt x="25" y="11"/>
                  </a:cubicBezTo>
                  <a:close/>
                </a:path>
              </a:pathLst>
            </a:custGeom>
            <a:solidFill>
              <a:srgbClr val="000000">
                <a:alpha val="20000"/>
              </a:srgbClr>
            </a:solidFill>
          </p:spPr>
          <p:txBody>
            <a:bodyPr vert="horz" lIns="91440" tIns="45720" rIns="91440" bIns="45720" anchor="ctr">
              <a:normAutofit/>
            </a:bodyPr>
            <a:lstStyle/>
            <a:p>
              <a:pPr marL="0" algn="ctr"/>
              <a:endParaRPr/>
            </a:p>
          </p:txBody>
        </p:sp>
        <p:sp>
          <p:nvSpPr>
            <p:cNvPr id="63" name="Freeform 63"/>
            <p:cNvSpPr/>
            <p:nvPr/>
          </p:nvSpPr>
          <p:spPr>
            <a:xfrm>
              <a:off x="4508192" y="3524370"/>
              <a:ext cx="728465" cy="1260102"/>
            </a:xfrm>
            <a:custGeom>
              <a:avLst/>
              <a:gdLst/>
              <a:ahLst/>
              <a:cxnLst/>
              <a:rect l="l" t="t" r="r" b="b"/>
              <a:pathLst>
                <a:path w="173" h="299">
                  <a:moveTo>
                    <a:pt x="25" y="10"/>
                  </a:moveTo>
                  <a:cubicBezTo>
                    <a:pt x="121" y="1"/>
                    <a:pt x="121" y="1"/>
                    <a:pt x="121" y="1"/>
                  </a:cubicBezTo>
                  <a:cubicBezTo>
                    <a:pt x="135" y="0"/>
                    <a:pt x="148" y="10"/>
                    <a:pt x="149" y="25"/>
                  </a:cubicBezTo>
                  <a:cubicBezTo>
                    <a:pt x="172" y="261"/>
                    <a:pt x="172" y="261"/>
                    <a:pt x="172" y="261"/>
                  </a:cubicBezTo>
                  <a:cubicBezTo>
                    <a:pt x="173" y="275"/>
                    <a:pt x="162" y="288"/>
                    <a:pt x="148" y="289"/>
                  </a:cubicBezTo>
                  <a:cubicBezTo>
                    <a:pt x="52" y="298"/>
                    <a:pt x="52" y="298"/>
                    <a:pt x="52" y="298"/>
                  </a:cubicBezTo>
                  <a:cubicBezTo>
                    <a:pt x="38" y="299"/>
                    <a:pt x="25" y="289"/>
                    <a:pt x="24" y="275"/>
                  </a:cubicBezTo>
                  <a:cubicBezTo>
                    <a:pt x="2" y="39"/>
                    <a:pt x="2" y="39"/>
                    <a:pt x="2" y="39"/>
                  </a:cubicBezTo>
                  <a:cubicBezTo>
                    <a:pt x="0" y="24"/>
                    <a:pt x="11" y="12"/>
                    <a:pt x="25" y="10"/>
                  </a:cubicBezTo>
                  <a:close/>
                </a:path>
              </a:pathLst>
            </a:custGeom>
            <a:solidFill>
              <a:schemeClr val="accent2">
                <a:lumMod val="40000"/>
                <a:lumOff val="60000"/>
              </a:schemeClr>
            </a:solidFill>
          </p:spPr>
          <p:txBody>
            <a:bodyPr vert="horz" lIns="91440" tIns="45720" rIns="91440" bIns="45720" anchor="ctr">
              <a:normAutofit/>
            </a:bodyPr>
            <a:lstStyle/>
            <a:p>
              <a:pPr marL="0" algn="ctr"/>
              <a:endParaRPr/>
            </a:p>
          </p:txBody>
        </p:sp>
        <p:sp>
          <p:nvSpPr>
            <p:cNvPr id="64" name="Freeform 64"/>
            <p:cNvSpPr/>
            <p:nvPr/>
          </p:nvSpPr>
          <p:spPr>
            <a:xfrm>
              <a:off x="4546745" y="3552779"/>
              <a:ext cx="653386" cy="1136323"/>
            </a:xfrm>
            <a:custGeom>
              <a:avLst/>
              <a:gdLst/>
              <a:ahLst/>
              <a:cxnLst/>
              <a:rect l="l" t="t" r="r" b="b"/>
              <a:pathLst>
                <a:path w="155" h="269">
                  <a:moveTo>
                    <a:pt x="22" y="10"/>
                  </a:moveTo>
                  <a:cubicBezTo>
                    <a:pt x="108" y="1"/>
                    <a:pt x="108" y="1"/>
                    <a:pt x="108" y="1"/>
                  </a:cubicBezTo>
                  <a:cubicBezTo>
                    <a:pt x="121" y="0"/>
                    <a:pt x="132" y="10"/>
                    <a:pt x="134" y="22"/>
                  </a:cubicBezTo>
                  <a:cubicBezTo>
                    <a:pt x="154" y="234"/>
                    <a:pt x="154" y="234"/>
                    <a:pt x="154" y="234"/>
                  </a:cubicBezTo>
                  <a:cubicBezTo>
                    <a:pt x="155" y="247"/>
                    <a:pt x="145" y="258"/>
                    <a:pt x="133" y="260"/>
                  </a:cubicBezTo>
                  <a:cubicBezTo>
                    <a:pt x="46" y="268"/>
                    <a:pt x="46" y="268"/>
                    <a:pt x="46" y="268"/>
                  </a:cubicBezTo>
                  <a:cubicBezTo>
                    <a:pt x="33" y="269"/>
                    <a:pt x="22" y="260"/>
                    <a:pt x="21" y="247"/>
                  </a:cubicBezTo>
                  <a:cubicBezTo>
                    <a:pt x="1" y="35"/>
                    <a:pt x="1" y="35"/>
                    <a:pt x="1" y="35"/>
                  </a:cubicBezTo>
                  <a:cubicBezTo>
                    <a:pt x="0" y="22"/>
                    <a:pt x="9" y="11"/>
                    <a:pt x="22" y="10"/>
                  </a:cubicBezTo>
                  <a:close/>
                </a:path>
              </a:pathLst>
            </a:custGeom>
            <a:solidFill>
              <a:srgbClr val="FFFFFF"/>
            </a:solidFill>
          </p:spPr>
          <p:txBody>
            <a:bodyPr vert="horz" lIns="91440" tIns="45720" rIns="91440" bIns="45720" anchor="ctr">
              <a:normAutofit/>
            </a:bodyPr>
            <a:lstStyle/>
            <a:p>
              <a:pPr marL="0" algn="ctr"/>
              <a:endParaRPr/>
            </a:p>
          </p:txBody>
        </p:sp>
        <p:sp>
          <p:nvSpPr>
            <p:cNvPr id="65" name="Freeform 65"/>
            <p:cNvSpPr/>
            <p:nvPr/>
          </p:nvSpPr>
          <p:spPr>
            <a:xfrm>
              <a:off x="5567408" y="2136433"/>
              <a:ext cx="501200" cy="243498"/>
            </a:xfrm>
            <a:custGeom>
              <a:avLst/>
              <a:gdLst/>
              <a:ahLst/>
              <a:cxnLst/>
              <a:rect l="l" t="t" r="r" b="b"/>
              <a:pathLst>
                <a:path w="119" h="58">
                  <a:moveTo>
                    <a:pt x="13" y="58"/>
                  </a:moveTo>
                  <a:cubicBezTo>
                    <a:pt x="6" y="58"/>
                    <a:pt x="0" y="53"/>
                    <a:pt x="0" y="46"/>
                  </a:cubicBezTo>
                  <a:cubicBezTo>
                    <a:pt x="0" y="42"/>
                    <a:pt x="2" y="39"/>
                    <a:pt x="5" y="36"/>
                  </a:cubicBezTo>
                  <a:cubicBezTo>
                    <a:pt x="23" y="21"/>
                    <a:pt x="70" y="0"/>
                    <a:pt x="112" y="32"/>
                  </a:cubicBezTo>
                  <a:cubicBezTo>
                    <a:pt x="118" y="36"/>
                    <a:pt x="119" y="44"/>
                    <a:pt x="115" y="49"/>
                  </a:cubicBezTo>
                  <a:cubicBezTo>
                    <a:pt x="112" y="55"/>
                    <a:pt x="104" y="56"/>
                    <a:pt x="98" y="52"/>
                  </a:cubicBezTo>
                  <a:cubicBezTo>
                    <a:pt x="98" y="52"/>
                    <a:pt x="98" y="52"/>
                    <a:pt x="98" y="52"/>
                  </a:cubicBezTo>
                  <a:cubicBezTo>
                    <a:pt x="60" y="23"/>
                    <a:pt x="22" y="54"/>
                    <a:pt x="20" y="55"/>
                  </a:cubicBezTo>
                  <a:cubicBezTo>
                    <a:pt x="18" y="57"/>
                    <a:pt x="15" y="58"/>
                    <a:pt x="13" y="58"/>
                  </a:cubicBezTo>
                  <a:close/>
                </a:path>
              </a:pathLst>
            </a:custGeom>
            <a:solidFill>
              <a:schemeClr val="accent1"/>
            </a:solidFill>
          </p:spPr>
          <p:txBody>
            <a:bodyPr vert="horz" lIns="91440" tIns="45720" rIns="91440" bIns="45720" anchor="ctr">
              <a:normAutofit fontScale="40000" lnSpcReduction="20000"/>
            </a:bodyPr>
            <a:lstStyle/>
            <a:p>
              <a:pPr marL="0" algn="ctr"/>
              <a:endParaRPr/>
            </a:p>
          </p:txBody>
        </p:sp>
        <p:sp>
          <p:nvSpPr>
            <p:cNvPr id="66" name="Freeform 66"/>
            <p:cNvSpPr/>
            <p:nvPr/>
          </p:nvSpPr>
          <p:spPr>
            <a:xfrm>
              <a:off x="5439571" y="1828002"/>
              <a:ext cx="730494" cy="383510"/>
            </a:xfrm>
            <a:custGeom>
              <a:avLst/>
              <a:gdLst/>
              <a:ahLst/>
              <a:cxnLst/>
              <a:rect l="l" t="t" r="r" b="b"/>
              <a:pathLst>
                <a:path w="173" h="91">
                  <a:moveTo>
                    <a:pt x="14" y="91"/>
                  </a:moveTo>
                  <a:cubicBezTo>
                    <a:pt x="10" y="91"/>
                    <a:pt x="7" y="90"/>
                    <a:pt x="5" y="88"/>
                  </a:cubicBezTo>
                  <a:cubicBezTo>
                    <a:pt x="0" y="83"/>
                    <a:pt x="0" y="75"/>
                    <a:pt x="5" y="71"/>
                  </a:cubicBezTo>
                  <a:cubicBezTo>
                    <a:pt x="6" y="70"/>
                    <a:pt x="76" y="0"/>
                    <a:pt x="167" y="65"/>
                  </a:cubicBezTo>
                  <a:cubicBezTo>
                    <a:pt x="172" y="69"/>
                    <a:pt x="173" y="77"/>
                    <a:pt x="169" y="82"/>
                  </a:cubicBezTo>
                  <a:cubicBezTo>
                    <a:pt x="166" y="88"/>
                    <a:pt x="158" y="89"/>
                    <a:pt x="152" y="85"/>
                  </a:cubicBezTo>
                  <a:cubicBezTo>
                    <a:pt x="79" y="33"/>
                    <a:pt x="25" y="86"/>
                    <a:pt x="22" y="88"/>
                  </a:cubicBezTo>
                  <a:cubicBezTo>
                    <a:pt x="20" y="90"/>
                    <a:pt x="17" y="91"/>
                    <a:pt x="14" y="91"/>
                  </a:cubicBezTo>
                  <a:close/>
                </a:path>
              </a:pathLst>
            </a:custGeom>
            <a:solidFill>
              <a:schemeClr val="accent1"/>
            </a:solidFill>
          </p:spPr>
          <p:txBody>
            <a:bodyPr vert="horz" lIns="91440" tIns="45720" rIns="91440" bIns="45720" anchor="ctr">
              <a:normAutofit fontScale="85000" lnSpcReduction="20000"/>
            </a:bodyPr>
            <a:lstStyle/>
            <a:p>
              <a:pPr marL="0" algn="ctr"/>
              <a:endParaRPr/>
            </a:p>
          </p:txBody>
        </p:sp>
        <p:sp>
          <p:nvSpPr>
            <p:cNvPr id="67" name="Freeform 67"/>
            <p:cNvSpPr/>
            <p:nvPr/>
          </p:nvSpPr>
          <p:spPr>
            <a:xfrm>
              <a:off x="5283327" y="1545951"/>
              <a:ext cx="1042982" cy="480909"/>
            </a:xfrm>
            <a:custGeom>
              <a:avLst/>
              <a:gdLst/>
              <a:ahLst/>
              <a:cxnLst/>
              <a:rect l="l" t="t" r="r" b="b"/>
              <a:pathLst>
                <a:path w="247" h="114">
                  <a:moveTo>
                    <a:pt x="233" y="113"/>
                  </a:moveTo>
                  <a:cubicBezTo>
                    <a:pt x="231" y="113"/>
                    <a:pt x="228" y="112"/>
                    <a:pt x="226" y="110"/>
                  </a:cubicBezTo>
                  <a:cubicBezTo>
                    <a:pt x="118" y="31"/>
                    <a:pt x="25" y="106"/>
                    <a:pt x="21" y="110"/>
                  </a:cubicBezTo>
                  <a:cubicBezTo>
                    <a:pt x="16" y="114"/>
                    <a:pt x="8" y="113"/>
                    <a:pt x="4" y="108"/>
                  </a:cubicBezTo>
                  <a:cubicBezTo>
                    <a:pt x="0" y="103"/>
                    <a:pt x="1" y="95"/>
                    <a:pt x="5" y="91"/>
                  </a:cubicBezTo>
                  <a:cubicBezTo>
                    <a:pt x="7" y="90"/>
                    <a:pt x="116" y="0"/>
                    <a:pt x="241" y="90"/>
                  </a:cubicBezTo>
                  <a:cubicBezTo>
                    <a:pt x="246" y="95"/>
                    <a:pt x="247" y="102"/>
                    <a:pt x="243" y="108"/>
                  </a:cubicBezTo>
                  <a:cubicBezTo>
                    <a:pt x="241" y="111"/>
                    <a:pt x="237" y="113"/>
                    <a:pt x="233" y="113"/>
                  </a:cubicBezTo>
                  <a:close/>
                </a:path>
              </a:pathLst>
            </a:custGeom>
            <a:solidFill>
              <a:schemeClr val="accent1"/>
            </a:solidFill>
          </p:spPr>
          <p:txBody>
            <a:bodyPr vert="horz" lIns="91440" tIns="45720" rIns="91440" bIns="45720" anchor="ctr">
              <a:normAutofit/>
            </a:bodyPr>
            <a:lstStyle/>
            <a:p>
              <a:pPr marL="0" algn="ctr"/>
              <a:endParaRPr/>
            </a:p>
          </p:txBody>
        </p:sp>
      </p:gr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afterEffect">
                                  <p:stCondLst>
                                    <p:cond delay="0"/>
                                  </p:stCondLst>
                                  <p:childTnLst>
                                    <p:anim calcmode="lin" valueType="num">
                                      <p:cBhvr additive="base">
                                        <p:cTn id="6" dur="500"/>
                                        <p:tgtEl>
                                          <p:spTgt spid="2"/>
                                        </p:tgtEl>
                                        <p:attrNameLst>
                                          <p:attrName>ppt_y</p:attrName>
                                        </p:attrNameLst>
                                      </p:cBhvr>
                                      <p:tavLst>
                                        <p:tav tm="0">
                                          <p:val>
                                            <p:strVal val="#ppt_y+#ppt_h*1.125000"/>
                                          </p:val>
                                        </p:tav>
                                        <p:tav tm="100000">
                                          <p:val>
                                            <p:strVal val="#ppt_y"/>
                                          </p:val>
                                        </p:tav>
                                      </p:tavLst>
                                    </p:anim>
                                    <p:animEffect transition="in" filter="wipe(up)">
                                      <p:cBhvr>
                                        <p:cTn id="7" dur="500"/>
                                        <p:tgtEl>
                                          <p:spTgt spid="2"/>
                                        </p:tgtEl>
                                      </p:cBhvr>
                                    </p:animEffect>
                                    <p:set>
                                      <p:cBhvr>
                                        <p:cTn id="8" dur="500" fill="hold">
                                          <p:stCondLst>
                                            <p:cond delay="0"/>
                                          </p:stCondLst>
                                        </p:cTn>
                                        <p:tgtEl>
                                          <p:spTgt spid="2"/>
                                        </p:tgtEl>
                                        <p:attrNameLst>
                                          <p:attrName>style.visibility</p:attrName>
                                        </p:attrNameLst>
                                      </p:cBhvr>
                                      <p:to>
                                        <p:strVal val="visible"/>
                                      </p:to>
                                    </p:set>
                                  </p:childTnLst>
                                </p:cTn>
                              </p:par>
                              <p:par>
                                <p:cTn id="9" presetID="17" presetClass="entr" presetSubtype="10" fill="hold" nodeType="afterEffect">
                                  <p:stCondLst>
                                    <p:cond delay="0"/>
                                  </p:stCondLst>
                                  <p:childTnLst>
                                    <p:anim calcmode="lin" valueType="num">
                                      <p:cBhvr>
                                        <p:cTn id="10" dur="500" fill="hold"/>
                                        <p:tgtEl>
                                          <p:spTgt spid="9"/>
                                        </p:tgtEl>
                                        <p:attrNameLst>
                                          <p:attrName>ppt_w</p:attrName>
                                        </p:attrNameLst>
                                      </p:cBhvr>
                                      <p:tavLst>
                                        <p:tav tm="0">
                                          <p:val>
                                            <p:fltVal val="0"/>
                                          </p:val>
                                        </p:tav>
                                        <p:tav tm="100000">
                                          <p:val>
                                            <p:strVal val="#ppt_w"/>
                                          </p:val>
                                        </p:tav>
                                      </p:tavLst>
                                    </p:anim>
                                    <p:anim calcmode="lin" valueType="num">
                                      <p:cBhvr>
                                        <p:cTn id="11" dur="500" fill="hold"/>
                                        <p:tgtEl>
                                          <p:spTgt spid="9"/>
                                        </p:tgtEl>
                                        <p:attrNameLst>
                                          <p:attrName>ppt_h</p:attrName>
                                        </p:attrNameLst>
                                      </p:cBhvr>
                                      <p:tavLst>
                                        <p:tav tm="0">
                                          <p:val>
                                            <p:strVal val="#ppt_h"/>
                                          </p:val>
                                        </p:tav>
                                        <p:tav tm="100000">
                                          <p:val>
                                            <p:strVal val="#ppt_h"/>
                                          </p:val>
                                        </p:tav>
                                      </p:tavLst>
                                    </p:anim>
                                    <p:set>
                                      <p:cBhvr>
                                        <p:cTn id="12" dur="500" fill="hold">
                                          <p:stCondLst>
                                            <p:cond delay="0"/>
                                          </p:stCondLst>
                                        </p:cTn>
                                        <p:tgtEl>
                                          <p:spTgt spid="9"/>
                                        </p:tgtEl>
                                        <p:attrNameLst>
                                          <p:attrName>style.visibility</p:attrName>
                                        </p:attrNameLst>
                                      </p:cBhvr>
                                      <p:to>
                                        <p:strVal val="visible"/>
                                      </p:to>
                                    </p:set>
                                  </p:childTnLst>
                                </p:cTn>
                              </p:par>
                              <p:par>
                                <p:cTn id="13" presetID="24" presetClass="entr" presetSubtype="0" fill="hold" nodeType="afterEffect">
                                  <p:stCondLst>
                                    <p:cond delay="0"/>
                                  </p:stCondLst>
                                  <p:childTnLst>
                                    <p:anim to="" calcmode="lin" valueType="num">
                                      <p:cBhvr>
                                        <p:cTn id="14" dur="1" fill="hold"/>
                                        <p:tgtEl>
                                          <p:spTgt spid="8"/>
                                        </p:tgtEl>
                                      </p:cBhvr>
                                    </p:anim>
                                    <p:set>
                                      <p:cBhvr>
                                        <p:cTn id="15" dur="1" fill="hold">
                                          <p:stCondLst>
                                            <p:cond delay="0"/>
                                          </p:stCondLst>
                                        </p:cTn>
                                        <p:tgtEl>
                                          <p:spTgt spid="8"/>
                                        </p:tgtEl>
                                        <p:attrNameLst>
                                          <p:attrName>style.visibility</p:attrName>
                                        </p:attrNameLst>
                                      </p:cBhvr>
                                      <p:to>
                                        <p:strVal val="visible"/>
                                      </p:to>
                                    </p:set>
                                  </p:childTnLst>
                                </p:cTn>
                              </p:par>
                              <p:par>
                                <p:cTn id="16" presetID="53" presetClass="entr" presetSubtype="16" fill="hold" nodeType="afterEffect">
                                  <p:stCondLst>
                                    <p:cond delay="0"/>
                                  </p:stCondLst>
                                  <p:childTnLst>
                                    <p:anim calcmode="lin" valueType="num">
                                      <p:cBhvr>
                                        <p:cTn id="17" dur="1000" fill="hold"/>
                                        <p:tgtEl>
                                          <p:spTgt spid="14"/>
                                        </p:tgtEl>
                                        <p:attrNameLst>
                                          <p:attrName>ppt_w</p:attrName>
                                        </p:attrNameLst>
                                      </p:cBhvr>
                                      <p:tavLst>
                                        <p:tav tm="0">
                                          <p:val>
                                            <p:fltVal val="0"/>
                                          </p:val>
                                        </p:tav>
                                        <p:tav tm="100000">
                                          <p:val>
                                            <p:strVal val="#ppt_w"/>
                                          </p:val>
                                        </p:tav>
                                      </p:tavLst>
                                    </p:anim>
                                    <p:anim calcmode="lin" valueType="num">
                                      <p:cBhvr>
                                        <p:cTn id="18" dur="1000" fill="hold"/>
                                        <p:tgtEl>
                                          <p:spTgt spid="14"/>
                                        </p:tgtEl>
                                        <p:attrNameLst>
                                          <p:attrName>ppt_h</p:attrName>
                                        </p:attrNameLst>
                                      </p:cBhvr>
                                      <p:tavLst>
                                        <p:tav tm="0">
                                          <p:val>
                                            <p:fltVal val="0"/>
                                          </p:val>
                                        </p:tav>
                                        <p:tav tm="100000">
                                          <p:val>
                                            <p:strVal val="#ppt_h"/>
                                          </p:val>
                                        </p:tav>
                                      </p:tavLst>
                                    </p:anim>
                                    <p:animEffect transition="in" filter="fade">
                                      <p:cBhvr>
                                        <p:cTn id="19" dur="1000"/>
                                        <p:tgtEl>
                                          <p:spTgt spid="14"/>
                                        </p:tgtEl>
                                      </p:cBhvr>
                                    </p:animEffect>
                                    <p:set>
                                      <p:cBhvr>
                                        <p:cTn id="20" dur="1000" fill="hold">
                                          <p:stCondLst>
                                            <p:cond delay="0"/>
                                          </p:stCondLst>
                                        </p:cTn>
                                        <p:tgtEl>
                                          <p:spTgt spid="14"/>
                                        </p:tgtEl>
                                        <p:attrNameLst>
                                          <p:attrName>style.visibility</p:attrName>
                                        </p:attrNameLst>
                                      </p:cBhvr>
                                      <p:to>
                                        <p:strVal val="visible"/>
                                      </p:to>
                                    </p:set>
                                  </p:childTnLst>
                                </p:cTn>
                              </p:par>
                              <p:par>
                                <p:cTn id="21" presetID="37" presetClass="entr" presetSubtype="0" fill="hold" nodeType="afterEffect">
                                  <p:stCondLst>
                                    <p:cond delay="0"/>
                                  </p:stCondLst>
                                  <p:childTnLs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900" decel="100000" fill="hold"/>
                                        <p:tgtEl>
                                          <p:spTgt spid="13"/>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13"/>
                                        </p:tgtEl>
                                        <p:attrNameLst>
                                          <p:attrName>ppt_y</p:attrName>
                                        </p:attrNameLst>
                                      </p:cBhvr>
                                      <p:tavLst>
                                        <p:tav tm="0">
                                          <p:val>
                                            <p:strVal val="#ppt_y-.03"/>
                                          </p:val>
                                        </p:tav>
                                        <p:tav tm="100000">
                                          <p:val>
                                            <p:strVal val="#ppt_y"/>
                                          </p:val>
                                        </p:tav>
                                      </p:tavLst>
                                    </p:anim>
                                    <p:animEffect transition="in" filter="fade">
                                      <p:cBhvr>
                                        <p:cTn id="25" dur="1000"/>
                                        <p:tgtEl>
                                          <p:spTgt spid="13"/>
                                        </p:tgtEl>
                                      </p:cBhvr>
                                    </p:animEffec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669924" y="1"/>
            <a:ext cx="10850563" cy="1028699"/>
          </a:xfrm>
        </p:spPr>
        <p:txBody>
          <a:bodyPr vert="horz" lIns="91440" tIns="45720" rIns="91440" bIns="45720" anchor="b">
            <a:normAutofit/>
          </a:bodyPr>
          <a:lstStyle/>
          <a:p>
            <a:pPr algn="l">
              <a:lnSpc>
                <a:spcPct val="90000"/>
              </a:lnSpc>
              <a:spcBef>
                <a:spcPct val="0"/>
              </a:spcBef>
            </a:pPr>
            <a:r>
              <a:rPr lang="zh-CN" altLang="en-US" sz="2800" b="1" i="0" u="none" baseline="0">
                <a:solidFill>
                  <a:srgbClr val="000000"/>
                </a:solidFill>
                <a:latin typeface="微软雅黑"/>
                <a:ea typeface="微软雅黑"/>
              </a:rPr>
              <a:t>Mechanism of Adaptation</a:t>
            </a:r>
          </a:p>
        </p:txBody>
      </p:sp>
      <p:sp>
        <p:nvSpPr>
          <p:cNvPr id="3" name="Freeform 3"/>
          <p:cNvSpPr/>
          <p:nvPr/>
        </p:nvSpPr>
        <p:spPr>
          <a:xfrm>
            <a:off x="9483639" y="4971144"/>
            <a:ext cx="2708361" cy="2001157"/>
          </a:xfrm>
          <a:custGeom>
            <a:avLst/>
            <a:gdLst/>
            <a:ahLst/>
            <a:cxnLst/>
            <a:rect l="l" t="t" r="r" b="b"/>
            <a:pathLst>
              <a:path w="2708361" h="2001157">
                <a:moveTo>
                  <a:pt x="1825072" y="0"/>
                </a:moveTo>
                <a:cubicBezTo>
                  <a:pt x="2140059" y="0"/>
                  <a:pt x="2436409" y="79796"/>
                  <a:pt x="2695009" y="220277"/>
                </a:cubicBezTo>
                <a:lnTo>
                  <a:pt x="2708361" y="228388"/>
                </a:lnTo>
                <a:lnTo>
                  <a:pt x="2708361" y="2001157"/>
                </a:lnTo>
                <a:lnTo>
                  <a:pt x="8891" y="2001157"/>
                </a:lnTo>
                <a:lnTo>
                  <a:pt x="0" y="1825072"/>
                </a:lnTo>
                <a:cubicBezTo>
                  <a:pt x="0" y="817113"/>
                  <a:pt x="817113" y="0"/>
                  <a:pt x="1825072" y="0"/>
                </a:cubicBezTo>
                <a:close/>
              </a:path>
            </a:pathLst>
          </a:custGeom>
          <a:solidFill>
            <a:schemeClr val="accent1">
              <a:lumMod val="20000"/>
              <a:lumOff val="80000"/>
            </a:schemeClr>
          </a:solidFill>
          <a:ln cap="flat" cmpd="sng">
            <a:prstDash val="solid"/>
          </a:ln>
        </p:spPr>
        <p:txBody>
          <a:bodyPr vert="horz" wrap="square" lIns="91440" tIns="45720" rIns="91440" bIns="45720" anchor="ctr">
            <a:noAutofit/>
          </a:bodyPr>
          <a:lstStyle/>
          <a:p>
            <a:pPr marL="0" algn="ctr"/>
            <a:endParaRPr/>
          </a:p>
        </p:txBody>
      </p:sp>
      <p:cxnSp>
        <p:nvCxnSpPr>
          <p:cNvPr id="4" name="Connector 4"/>
          <p:cNvCxnSpPr/>
          <p:nvPr/>
        </p:nvCxnSpPr>
        <p:spPr>
          <a:xfrm>
            <a:off x="775197" y="2172284"/>
            <a:ext cx="657476" cy="0"/>
          </a:xfrm>
          <a:prstGeom prst="line">
            <a:avLst/>
          </a:prstGeom>
          <a:ln w="25400" cap="flat" cmpd="sng">
            <a:solidFill>
              <a:schemeClr val="accent1"/>
            </a:solidFill>
            <a:prstDash val="solid"/>
          </a:ln>
        </p:spPr>
      </p:cxnSp>
      <p:sp>
        <p:nvSpPr>
          <p:cNvPr id="5" name="TextBox 5"/>
          <p:cNvSpPr txBox="1"/>
          <p:nvPr/>
        </p:nvSpPr>
        <p:spPr>
          <a:xfrm>
            <a:off x="669925" y="2458376"/>
            <a:ext cx="5264151" cy="338554"/>
          </a:xfrm>
          <a:prstGeom prst="rect">
            <a:avLst/>
          </a:prstGeom>
          <a:noFill/>
        </p:spPr>
        <p:txBody>
          <a:bodyPr vert="horz" wrap="square" lIns="91440" tIns="45720" rIns="91440" bIns="45720" rtlCol="0" anchor="t">
            <a:spAutoFit/>
          </a:bodyPr>
          <a:lstStyle/>
          <a:p>
            <a:pPr marL="0" algn="l">
              <a:defRPr/>
            </a:pPr>
            <a:r>
              <a:rPr lang="en-US" sz="1600" b="1" i="0" u="none" baseline="0">
                <a:solidFill>
                  <a:srgbClr val="000000"/>
                </a:solidFill>
                <a:latin typeface="Arial"/>
                <a:ea typeface="Arial"/>
              </a:rPr>
              <a:t>Initial questioning at baseline difficulty</a:t>
            </a:r>
            <a:endParaRPr lang="en-US" sz="1100"/>
          </a:p>
        </p:txBody>
      </p:sp>
      <p:sp>
        <p:nvSpPr>
          <p:cNvPr id="6" name="TextBox 6"/>
          <p:cNvSpPr txBox="1"/>
          <p:nvPr/>
        </p:nvSpPr>
        <p:spPr>
          <a:xfrm>
            <a:off x="669925" y="2891892"/>
            <a:ext cx="5264151" cy="868680"/>
          </a:xfrm>
          <a:prstGeom prst="rect">
            <a:avLst/>
          </a:prstGeom>
          <a:noFill/>
        </p:spPr>
        <p:txBody>
          <a:bodyPr vert="horz" wrap="square" lIns="91440" tIns="45720" rIns="91440" bIns="45720" rtlCol="0" anchor="t">
            <a:spAutoFit/>
          </a:bodyPr>
          <a:lstStyle/>
          <a:p>
            <a:pPr marL="0" algn="l">
              <a:lnSpc>
                <a:spcPct val="120000"/>
              </a:lnSpc>
              <a:defRPr/>
            </a:pPr>
            <a:r>
              <a:rPr lang="pt-BR" sz="1400" b="0" i="0" u="none" baseline="0">
                <a:solidFill>
                  <a:srgbClr val="000000"/>
                </a:solidFill>
                <a:latin typeface="Arial"/>
                <a:ea typeface="Arial"/>
              </a:rPr>
              <a:t>Each user begins with a baseline difficulty level, which is determined based on general knowledge assessments. This initial level acts as a reference point for the app to gauge user proficiency over time.</a:t>
            </a:r>
            <a:endParaRPr lang="en-US" sz="1100"/>
          </a:p>
        </p:txBody>
      </p:sp>
      <p:sp>
        <p:nvSpPr>
          <p:cNvPr id="7" name="TextBox 7"/>
          <p:cNvSpPr txBox="1"/>
          <p:nvPr/>
        </p:nvSpPr>
        <p:spPr>
          <a:xfrm>
            <a:off x="669925" y="3801262"/>
            <a:ext cx="5264151" cy="338554"/>
          </a:xfrm>
          <a:prstGeom prst="rect">
            <a:avLst/>
          </a:prstGeom>
          <a:noFill/>
        </p:spPr>
        <p:txBody>
          <a:bodyPr vert="horz" wrap="square" lIns="91440" tIns="45720" rIns="91440" bIns="45720" rtlCol="0" anchor="t">
            <a:spAutoFit/>
          </a:bodyPr>
          <a:lstStyle/>
          <a:p>
            <a:pPr marL="0" algn="l">
              <a:defRPr/>
            </a:pPr>
            <a:r>
              <a:rPr lang="en-US" sz="1600" b="1" i="0" u="none" baseline="0">
                <a:solidFill>
                  <a:srgbClr val="000000"/>
                </a:solidFill>
                <a:latin typeface="Arial"/>
                <a:ea typeface="Arial"/>
              </a:rPr>
              <a:t>Real-time performance evaluation</a:t>
            </a:r>
            <a:endParaRPr lang="en-US" sz="1100"/>
          </a:p>
        </p:txBody>
      </p:sp>
      <p:sp>
        <p:nvSpPr>
          <p:cNvPr id="8" name="TextBox 8"/>
          <p:cNvSpPr txBox="1"/>
          <p:nvPr/>
        </p:nvSpPr>
        <p:spPr>
          <a:xfrm>
            <a:off x="669925" y="4234778"/>
            <a:ext cx="5264151" cy="868680"/>
          </a:xfrm>
          <a:prstGeom prst="rect">
            <a:avLst/>
          </a:prstGeom>
          <a:noFill/>
        </p:spPr>
        <p:txBody>
          <a:bodyPr vert="horz" wrap="square" lIns="91440" tIns="45720" rIns="91440" bIns="45720" rtlCol="0" anchor="t">
            <a:spAutoFit/>
          </a:bodyPr>
          <a:lstStyle/>
          <a:p>
            <a:pPr marL="0" algn="l">
              <a:lnSpc>
                <a:spcPct val="120000"/>
              </a:lnSpc>
              <a:defRPr/>
            </a:pPr>
            <a:r>
              <a:rPr lang="en-US" sz="1400" b="0" i="0" u="none" baseline="0">
                <a:solidFill>
                  <a:srgbClr val="000000"/>
                </a:solidFill>
                <a:latin typeface="Arial"/>
                <a:ea typeface="Arial"/>
              </a:rPr>
              <a:t>As users engage with the quiz, their answers are instantly evaluated. The app uses this data to adjust subsequent questions, creating a feedback loop that enhances learning efficiency and effectiveness.</a:t>
            </a:r>
            <a:endParaRPr lang="en-US" sz="1100"/>
          </a:p>
        </p:txBody>
      </p:sp>
    </p:spTree>
  </p:cSld>
  <p:clrMapOvr>
    <a:masterClrMapping/>
  </p:clrMapOvr>
  <p:transition spd="slow">
    <p:wedg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ntr" presetSubtype="8" fill="hold" nodeType="afterEffect">
                                  <p:stCondLst>
                                    <p:cond delay="0"/>
                                  </p:stCondLst>
                                  <p:childTnLst>
                                    <p:anim calcmode="lin" valueType="num">
                                      <p:cBhvr additive="base">
                                        <p:cTn id="6" dur="2000" fill="hold"/>
                                        <p:tgtEl>
                                          <p:spTgt spid="2"/>
                                        </p:tgtEl>
                                        <p:attrNameLst>
                                          <p:attrName>ppt_x</p:attrName>
                                        </p:attrNameLst>
                                      </p:cBhvr>
                                      <p:tavLst>
                                        <p:tav tm="0">
                                          <p:val>
                                            <p:strVal val="0-#ppt_w/2"/>
                                          </p:val>
                                        </p:tav>
                                        <p:tav tm="100000">
                                          <p:val>
                                            <p:strVal val="#ppt_x"/>
                                          </p:val>
                                        </p:tav>
                                      </p:tavLst>
                                    </p:anim>
                                    <p:anim calcmode="lin" valueType="num">
                                      <p:cBhvr additive="base">
                                        <p:cTn id="7" dur="2000" fill="hold"/>
                                        <p:tgtEl>
                                          <p:spTgt spid="2"/>
                                        </p:tgtEl>
                                        <p:attrNameLst>
                                          <p:attrName>ppt_y</p:attrName>
                                        </p:attrNameLst>
                                      </p:cBhvr>
                                      <p:tavLst>
                                        <p:tav tm="0">
                                          <p:val>
                                            <p:strVal val="#ppt_y"/>
                                          </p:val>
                                        </p:tav>
                                        <p:tav tm="100000">
                                          <p:val>
                                            <p:strVal val="#ppt_y"/>
                                          </p:val>
                                        </p:tav>
                                      </p:tavLst>
                                    </p:anim>
                                    <p:set>
                                      <p:cBhvr>
                                        <p:cTn id="8" dur="2000" fill="hold">
                                          <p:stCondLst>
                                            <p:cond delay="0"/>
                                          </p:stCondLst>
                                        </p:cTn>
                                        <p:tgtEl>
                                          <p:spTgt spid="2"/>
                                        </p:tgtEl>
                                        <p:attrNameLst>
                                          <p:attrName>style.visibility</p:attrName>
                                        </p:attrNameLst>
                                      </p:cBhvr>
                                      <p:to>
                                        <p:strVal val="visible"/>
                                      </p:to>
                                    </p:set>
                                  </p:childTnLst>
                                </p:cTn>
                              </p:par>
                              <p:par>
                                <p:cTn id="9" presetID="45" presetClass="entr" presetSubtype="0" fill="hold" nodeType="afterEffect">
                                  <p:stCondLst>
                                    <p:cond delay="0"/>
                                  </p:stCondLst>
                                  <p:childTnLst>
                                    <p:anim calcmode="lin" valueType="num">
                                      <p:cBhvr>
                                        <p:cTn id="10" dur="1000" fill="hold"/>
                                        <p:tgtEl>
                                          <p:spTgt spid="5"/>
                                        </p:tgtEl>
                                        <p:attrNameLst>
                                          <p:attrName>ppt_w</p:attrName>
                                        </p:attrNameLst>
                                      </p:cBhvr>
                                      <p:tavLst>
                                        <p:tav tm="0" fmla="#ppt_w*sin(2.5*pi*$)">
                                          <p:val>
                                            <p:fltVal val="0"/>
                                          </p:val>
                                        </p:tav>
                                        <p:tav tm="100000">
                                          <p:val>
                                            <p:fltVal val="1"/>
                                          </p:val>
                                        </p:tav>
                                      </p:tavLst>
                                    </p:anim>
                                    <p:anim calcmode="lin" valueType="num">
                                      <p:cBhvr>
                                        <p:cTn id="11" dur="1000" fill="hold"/>
                                        <p:tgtEl>
                                          <p:spTgt spid="5"/>
                                        </p:tgtEl>
                                        <p:attrNameLst>
                                          <p:attrName>ppt_h</p:attrName>
                                        </p:attrNameLst>
                                      </p:cBhvr>
                                      <p:tavLst>
                                        <p:tav tm="0">
                                          <p:val>
                                            <p:strVal val="#ppt_h"/>
                                          </p:val>
                                        </p:tav>
                                        <p:tav tm="100000">
                                          <p:val>
                                            <p:strVal val="#ppt_h"/>
                                          </p:val>
                                        </p:tav>
                                      </p:tavLst>
                                    </p:anim>
                                    <p:animEffect transition="in" filter="fade">
                                      <p:cBhvr>
                                        <p:cTn id="12" dur="1000"/>
                                        <p:tgtEl>
                                          <p:spTgt spid="5"/>
                                        </p:tgtEl>
                                      </p:cBhvr>
                                    </p:animEffect>
                                    <p:set>
                                      <p:cBhvr>
                                        <p:cTn id="13" dur="1000" fill="hold">
                                          <p:stCondLst>
                                            <p:cond delay="0"/>
                                          </p:stCondLst>
                                        </p:cTn>
                                        <p:tgtEl>
                                          <p:spTgt spid="5"/>
                                        </p:tgtEl>
                                        <p:attrNameLst>
                                          <p:attrName>style.visibility</p:attrName>
                                        </p:attrNameLst>
                                      </p:cBhvr>
                                      <p:to>
                                        <p:strVal val="visible"/>
                                      </p:to>
                                    </p:set>
                                  </p:childTnLst>
                                </p:cTn>
                              </p:par>
                              <p:par>
                                <p:cTn id="14" presetID="22" presetClass="entr" presetSubtype="1" fill="hold" nodeType="afterEffect">
                                  <p:stCondLst>
                                    <p:cond delay="0"/>
                                  </p:stCondLst>
                                  <p:childTnLst>
                                    <p:animEffect transition="in" filter="wipe(up)">
                                      <p:cBhvr>
                                        <p:cTn id="15" dur="500"/>
                                        <p:tgtEl>
                                          <p:spTgt spid="6"/>
                                        </p:tgtEl>
                                      </p:cBhvr>
                                    </p:animEffect>
                                    <p:set>
                                      <p:cBhvr>
                                        <p:cTn id="16" dur="500" fill="hold">
                                          <p:stCondLst>
                                            <p:cond delay="0"/>
                                          </p:stCondLst>
                                        </p:cTn>
                                        <p:tgtEl>
                                          <p:spTgt spid="6"/>
                                        </p:tgtEl>
                                        <p:attrNameLst>
                                          <p:attrName>style.visibility</p:attrName>
                                        </p:attrNameLst>
                                      </p:cBhvr>
                                      <p:to>
                                        <p:strVal val="visible"/>
                                      </p:to>
                                    </p:set>
                                  </p:childTnLst>
                                </p:cTn>
                              </p:par>
                              <p:par>
                                <p:cTn id="17" presetID="18" presetClass="entr" presetSubtype="6" fill="hold" nodeType="afterEffect">
                                  <p:stCondLst>
                                    <p:cond delay="0"/>
                                  </p:stCondLst>
                                  <p:childTnLst>
                                    <p:animEffect transition="in" filter="strips(downRight)">
                                      <p:cBhvr>
                                        <p:cTn id="18" dur="500"/>
                                        <p:tgtEl>
                                          <p:spTgt spid="7"/>
                                        </p:tgtEl>
                                      </p:cBhvr>
                                    </p:animEffect>
                                    <p:set>
                                      <p:cBhvr>
                                        <p:cTn id="19" dur="500" fill="hold">
                                          <p:stCondLst>
                                            <p:cond delay="0"/>
                                          </p:stCondLst>
                                        </p:cTn>
                                        <p:tgtEl>
                                          <p:spTgt spid="7"/>
                                        </p:tgtEl>
                                        <p:attrNameLst>
                                          <p:attrName>style.visibility</p:attrName>
                                        </p:attrNameLst>
                                      </p:cBhvr>
                                      <p:to>
                                        <p:strVal val="visible"/>
                                      </p:to>
                                    </p:set>
                                  </p:childTnLst>
                                </p:cTn>
                              </p:par>
                              <p:par>
                                <p:cTn id="20" presetID="3" presetClass="entr" presetSubtype="10" fill="hold" nodeType="afterEffect">
                                  <p:stCondLst>
                                    <p:cond delay="0"/>
                                  </p:stCondLst>
                                  <p:childTnLst>
                                    <p:animEffect transition="in" filter="blinds(horizontal)">
                                      <p:cBhvr>
                                        <p:cTn id="21" dur="1000"/>
                                        <p:tgtEl>
                                          <p:spTgt spid="8"/>
                                        </p:tgtEl>
                                      </p:cBhvr>
                                    </p:animEffect>
                                    <p:set>
                                      <p:cBhvr>
                                        <p:cTn id="22" dur="1000"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AutoShape 2"/>
          <p:cNvSpPr>
            <a:spLocks noGrp="1"/>
          </p:cNvSpPr>
          <p:nvPr>
            <p:ph type="title"/>
          </p:nvPr>
        </p:nvSpPr>
        <p:spPr>
          <a:xfrm>
            <a:off x="3386407" y="3785294"/>
            <a:ext cx="5419185" cy="895350"/>
          </a:xfrm>
        </p:spPr>
        <p:txBody>
          <a:bodyPr vert="horz" lIns="91440" tIns="45720" rIns="91440" bIns="45720" anchor="t">
            <a:normAutofit/>
          </a:bodyPr>
          <a:lstStyle/>
          <a:p>
            <a:pPr algn="ctr">
              <a:lnSpc>
                <a:spcPct val="90000"/>
              </a:lnSpc>
              <a:spcBef>
                <a:spcPct val="0"/>
              </a:spcBef>
            </a:pPr>
            <a:r>
              <a:rPr lang="zh-CN" altLang="en-US" sz="2400" b="1" i="0" u="none" baseline="0">
                <a:solidFill>
                  <a:srgbClr val="FFFFFF"/>
                </a:solidFill>
                <a:latin typeface="微软雅黑"/>
                <a:ea typeface="微软雅黑"/>
              </a:rPr>
              <a:t>Datasets for the AI Quiz System</a:t>
            </a:r>
          </a:p>
        </p:txBody>
      </p:sp>
      <p:sp>
        <p:nvSpPr>
          <p:cNvPr id="3" name="TextBox 3"/>
          <p:cNvSpPr txBox="1"/>
          <p:nvPr/>
        </p:nvSpPr>
        <p:spPr>
          <a:xfrm>
            <a:off x="5040162" y="1870587"/>
            <a:ext cx="327485" cy="1613424"/>
          </a:xfrm>
          <a:prstGeom prst="rect">
            <a:avLst/>
          </a:prstGeom>
          <a:noFill/>
        </p:spPr>
        <p:txBody>
          <a:bodyPr vert="horz" wrap="none" lIns="91440" tIns="45720" rIns="91440" bIns="45720" rtlCol="0" anchor="t">
            <a:prstTxWarp prst="textPlain">
              <a:avLst/>
            </a:prstTxWarp>
            <a:spAutoFit/>
          </a:bodyPr>
          <a:lstStyle/>
          <a:p>
            <a:pPr marL="0" algn="l">
              <a:defRPr/>
            </a:pPr>
            <a:r>
              <a:rPr lang="en-US" b="0" i="0" u="none" spc="100" baseline="0">
                <a:ln w="1270">
                  <a:solidFill>
                    <a:schemeClr val="accent3">
                      <a:lumMod val="60000"/>
                      <a:lumOff val="40000"/>
                    </a:schemeClr>
                  </a:solidFill>
                </a:ln>
                <a:noFill/>
                <a:latin typeface="Impact"/>
                <a:ea typeface="Impact"/>
              </a:rPr>
              <a:t>/</a:t>
            </a:r>
            <a:endParaRPr lang="en-US" sz="1100"/>
          </a:p>
        </p:txBody>
      </p:sp>
      <p:sp>
        <p:nvSpPr>
          <p:cNvPr id="4" name="TextBox 4"/>
          <p:cNvSpPr txBox="1"/>
          <p:nvPr/>
        </p:nvSpPr>
        <p:spPr>
          <a:xfrm>
            <a:off x="5535479" y="1569303"/>
            <a:ext cx="2171606" cy="2215991"/>
          </a:xfrm>
          <a:prstGeom prst="rect">
            <a:avLst/>
          </a:prstGeom>
          <a:noFill/>
        </p:spPr>
        <p:txBody>
          <a:bodyPr vert="horz" wrap="square" lIns="91440" tIns="45720" rIns="91440" bIns="45720" rtlCol="0" anchor="t">
            <a:spAutoFit/>
          </a:bodyPr>
          <a:lstStyle/>
          <a:p>
            <a:pPr marL="0" algn="l">
              <a:defRPr/>
            </a:pPr>
            <a:r>
              <a:rPr lang="en-US" sz="13800" b="0" i="0" u="none" spc="100" baseline="0">
                <a:ln w="1270">
                  <a:solidFill>
                    <a:schemeClr val="accent3">
                      <a:lumMod val="60000"/>
                      <a:lumOff val="40000"/>
                    </a:schemeClr>
                  </a:solidFill>
                </a:ln>
                <a:noFill/>
                <a:latin typeface="Impact"/>
                <a:ea typeface="Impact"/>
              </a:rPr>
              <a:t>03</a:t>
            </a:r>
            <a:endParaRPr lang="en-US" sz="1100"/>
          </a:p>
        </p:txBody>
      </p:sp>
    </p:spTree>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afterEffect">
                                  <p:stCondLst>
                                    <p:cond delay="0"/>
                                  </p:stCondLst>
                                  <p:childTnLst>
                                    <p:anim calcmode="lin" valueType="num">
                                      <p:cBhvr additive="base">
                                        <p:cTn id="6" dur="1000" fill="hold"/>
                                        <p:tgtEl>
                                          <p:spTgt spid="4"/>
                                        </p:tgtEl>
                                        <p:attrNameLst>
                                          <p:attrName>ppt_x</p:attrName>
                                        </p:attrNameLst>
                                      </p:cBhvr>
                                      <p:tavLst>
                                        <p:tav tm="0">
                                          <p:val>
                                            <p:strVal val="#ppt_x"/>
                                          </p:val>
                                        </p:tav>
                                        <p:tav tm="100000">
                                          <p:val>
                                            <p:strVal val="#ppt_x"/>
                                          </p:val>
                                        </p:tav>
                                      </p:tavLst>
                                    </p:anim>
                                    <p:anim calcmode="lin" valueType="num">
                                      <p:cBhvr additive="base">
                                        <p:cTn id="7" dur="1000" fill="hold"/>
                                        <p:tgtEl>
                                          <p:spTgt spid="4"/>
                                        </p:tgtEl>
                                        <p:attrNameLst>
                                          <p:attrName>ppt_y</p:attrName>
                                        </p:attrNameLst>
                                      </p:cBhvr>
                                      <p:tavLst>
                                        <p:tav tm="0">
                                          <p:val>
                                            <p:strVal val="1+#ppt_h/2"/>
                                          </p:val>
                                        </p:tav>
                                        <p:tav tm="100000">
                                          <p:val>
                                            <p:strVal val="#ppt_y"/>
                                          </p:val>
                                        </p:tav>
                                      </p:tavLst>
                                    </p:anim>
                                    <p:set>
                                      <p:cBhvr>
                                        <p:cTn id="8" dur="1000" fill="hold">
                                          <p:stCondLst>
                                            <p:cond delay="0"/>
                                          </p:stCondLst>
                                        </p:cTn>
                                        <p:tgtEl>
                                          <p:spTgt spid="4"/>
                                        </p:tgtEl>
                                        <p:attrNameLst>
                                          <p:attrName>style.visibility</p:attrName>
                                        </p:attrNameLst>
                                      </p:cBhvr>
                                      <p:to>
                                        <p:strVal val="visible"/>
                                      </p:to>
                                    </p:set>
                                  </p:childTnLst>
                                </p:cTn>
                              </p:par>
                              <p:par>
                                <p:cTn id="9" presetID="23" presetClass="entr" presetSubtype="272" fill="hold" nodeType="afterEffect">
                                  <p:stCondLst>
                                    <p:cond delay="0"/>
                                  </p:stCondLst>
                                  <p:childTnLst>
                                    <p:anim calcmode="lin" valueType="num">
                                      <p:cBhvr>
                                        <p:cTn id="10" dur="500" fill="hold"/>
                                        <p:tgtEl>
                                          <p:spTgt spid="2"/>
                                        </p:tgtEl>
                                        <p:attrNameLst>
                                          <p:attrName>ppt_w</p:attrName>
                                        </p:attrNameLst>
                                      </p:cBhvr>
                                      <p:tavLst>
                                        <p:tav tm="0">
                                          <p:val>
                                            <p:strVal val="2/3*#ppt_w"/>
                                          </p:val>
                                        </p:tav>
                                        <p:tav tm="100000">
                                          <p:val>
                                            <p:strVal val="#ppt_w"/>
                                          </p:val>
                                        </p:tav>
                                      </p:tavLst>
                                    </p:anim>
                                    <p:anim calcmode="lin" valueType="num">
                                      <p:cBhvr>
                                        <p:cTn id="11" dur="500" fill="hold"/>
                                        <p:tgtEl>
                                          <p:spTgt spid="2"/>
                                        </p:tgtEl>
                                        <p:attrNameLst>
                                          <p:attrName>ppt_h</p:attrName>
                                        </p:attrNameLst>
                                      </p:cBhvr>
                                      <p:tavLst>
                                        <p:tav tm="0">
                                          <p:val>
                                            <p:strVal val="2/3*#ppt_h"/>
                                          </p:val>
                                        </p:tav>
                                        <p:tav tm="100000">
                                          <p:val>
                                            <p:strVal val="#ppt_h"/>
                                          </p:val>
                                        </p:tav>
                                      </p:tavLst>
                                    </p:anim>
                                    <p:set>
                                      <p:cBhvr>
                                        <p:cTn id="12" dur="500"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768394"/>
      </a:dk2>
      <a:lt2>
        <a:srgbClr val="F0F0F0"/>
      </a:lt2>
      <a:accent1>
        <a:srgbClr val="4542BB"/>
      </a:accent1>
      <a:accent2>
        <a:srgbClr val="15889F"/>
      </a:accent2>
      <a:accent3>
        <a:srgbClr val="3FA592"/>
      </a:accent3>
      <a:accent4>
        <a:srgbClr val="5066A3"/>
      </a:accent4>
      <a:accent5>
        <a:srgbClr val="111218"/>
      </a:accent5>
      <a:accent6>
        <a:srgbClr val="768394"/>
      </a:accent6>
      <a:hlink>
        <a:srgbClr val="4542BB"/>
      </a:hlink>
      <a:folHlink>
        <a:srgbClr val="BFBFBF"/>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TotalTime>
  <Words>6523</Words>
  <Application>Microsoft Office PowerPoint</Application>
  <PresentationFormat>Widescreen</PresentationFormat>
  <Paragraphs>201</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微软雅黑</vt:lpstr>
      <vt:lpstr>Arial</vt:lpstr>
      <vt:lpstr>Calibri</vt:lpstr>
      <vt:lpstr>Impact</vt:lpstr>
      <vt:lpstr>Office Theme</vt:lpstr>
      <vt:lpstr>AI-Powered Adaptive Quiz App</vt:lpstr>
      <vt:lpstr>PowerPoint Presentation</vt:lpstr>
      <vt:lpstr>Project Overview</vt:lpstr>
      <vt:lpstr>Introduction to the Project</vt:lpstr>
      <vt:lpstr>Objectives of the App</vt:lpstr>
      <vt:lpstr>Adaptive Quiz Concept</vt:lpstr>
      <vt:lpstr>Definition of Adaptive Quiz</vt:lpstr>
      <vt:lpstr>Mechanism of Adaptation</vt:lpstr>
      <vt:lpstr>Datasets for the AI Quiz System</vt:lpstr>
      <vt:lpstr>Types of Data Collected</vt:lpstr>
      <vt:lpstr>Data Sources</vt:lpstr>
      <vt:lpstr>Preprocessing Techniques</vt:lpstr>
      <vt:lpstr>AI Models for Difficulty Level Prediction</vt:lpstr>
      <vt:lpstr>Model Selection</vt:lpstr>
      <vt:lpstr>Model Training Process</vt:lpstr>
      <vt:lpstr>Model Evaluation Metrics</vt:lpstr>
      <vt:lpstr>Adaptive Difficulty Mechanism</vt:lpstr>
      <vt:lpstr>How Difficulty Adjustment Works</vt:lpstr>
      <vt:lpstr>Feedback and Progress Indicators</vt:lpstr>
      <vt:lpstr>Addressing Challenges and Solutions</vt:lpstr>
      <vt:lpstr>Challenges in Difficulty Adjustment</vt:lpstr>
      <vt:lpstr>Solutions</vt:lpstr>
      <vt:lpstr>Results and Evaluation</vt:lpstr>
      <vt:lpstr>Model Performance</vt:lpstr>
      <vt:lpstr>User Testing Results</vt:lpstr>
      <vt:lpstr>Future Improvements and Enhancements</vt:lpstr>
      <vt:lpstr>Enhancing the Model</vt:lpstr>
      <vt:lpstr>Expanding the Dataset</vt:lpstr>
      <vt:lpstr>More Personalization</vt:lpstr>
      <vt:lpstr>Conclusion and Q&amp;A</vt:lpstr>
      <vt:lpstr>CONCLUSION</vt:lpstr>
      <vt:lpstr>Q&amp;A Session</vt:lpstr>
      <vt:lpstr>Thank you for listening.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AI-Powered Adaptive Quiz App</dc:title>
  <dc:creator>HP</dc:creator>
  <cp:lastModifiedBy>HP</cp:lastModifiedBy>
  <cp:revision>5</cp:revision>
  <dcterms:created xsi:type="dcterms:W3CDTF">2006-08-16T00:00:00Z</dcterms:created>
  <dcterms:modified xsi:type="dcterms:W3CDTF">2024-12-21T17:37:11Z</dcterms:modified>
</cp:coreProperties>
</file>

<file path=docProps/thumbnail.jpeg>
</file>